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23"/>
  </p:notesMasterIdLst>
  <p:handoutMasterIdLst>
    <p:handoutMasterId r:id="rId24"/>
  </p:handoutMasterIdLst>
  <p:sldIdLst>
    <p:sldId id="353" r:id="rId5"/>
    <p:sldId id="402" r:id="rId6"/>
    <p:sldId id="448" r:id="rId7"/>
    <p:sldId id="415" r:id="rId8"/>
    <p:sldId id="449" r:id="rId9"/>
    <p:sldId id="509" r:id="rId10"/>
    <p:sldId id="510" r:id="rId11"/>
    <p:sldId id="515" r:id="rId12"/>
    <p:sldId id="516" r:id="rId13"/>
    <p:sldId id="450" r:id="rId14"/>
    <p:sldId id="511" r:id="rId15"/>
    <p:sldId id="512" r:id="rId16"/>
    <p:sldId id="513" r:id="rId17"/>
    <p:sldId id="514" r:id="rId18"/>
    <p:sldId id="484" r:id="rId19"/>
    <p:sldId id="493" r:id="rId20"/>
    <p:sldId id="507" r:id="rId21"/>
    <p:sldId id="508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F7F653-C1FC-97A4-8CCF-2BCF4D9FCD7C}" name="Nicola Nardi" initials="NN" userId="S::n.nardi@hydronova.tech::94207a1c-e45f-4c77-8813-6bc74c19ca85" providerId="AD"/>
  <p188:author id="{21D620E8-C8F8-2ABE-3CAF-1AC0759BF0F2}" name="Nicola Nardi" initials="NN" userId="Nicola Nardi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Cattarossi" initials="AC" lastIdx="5" clrIdx="0">
    <p:extLst>
      <p:ext uri="{19B8F6BF-5375-455C-9EA6-DF929625EA0E}">
        <p15:presenceInfo xmlns:p15="http://schemas.microsoft.com/office/powerpoint/2012/main" userId="Andrea Cattaros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316"/>
    <a:srgbClr val="31579B"/>
    <a:srgbClr val="1A699E"/>
    <a:srgbClr val="C7E0FF"/>
    <a:srgbClr val="9BC8FF"/>
    <a:srgbClr val="3CB1FF"/>
    <a:srgbClr val="CFD8D7"/>
    <a:srgbClr val="FF8181"/>
    <a:srgbClr val="B4DF85"/>
    <a:srgbClr val="CCE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1DEEC-A62E-4CC3-84ED-619B2FEA9F88}" v="1" dt="2025-06-10T16:48:27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72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Guarniero" userId="0fa867af-29e1-4677-9faa-5e07ea560005" providerId="ADAL" clId="{3661DEEC-A62E-4CC3-84ED-619B2FEA9F88}"/>
    <pc:docChg chg="custSel addSld modSld">
      <pc:chgData name="Francesca Guarniero" userId="0fa867af-29e1-4677-9faa-5e07ea560005" providerId="ADAL" clId="{3661DEEC-A62E-4CC3-84ED-619B2FEA9F88}" dt="2025-06-10T16:48:27.135" v="811"/>
      <pc:docMkLst>
        <pc:docMk/>
      </pc:docMkLst>
      <pc:sldChg chg="modSp mod">
        <pc:chgData name="Francesca Guarniero" userId="0fa867af-29e1-4677-9faa-5e07ea560005" providerId="ADAL" clId="{3661DEEC-A62E-4CC3-84ED-619B2FEA9F88}" dt="2025-06-05T08:18:01.823" v="114" actId="113"/>
        <pc:sldMkLst>
          <pc:docMk/>
          <pc:sldMk cId="2595656909" sldId="449"/>
        </pc:sldMkLst>
        <pc:graphicFrameChg chg="modGraphic">
          <ac:chgData name="Francesca Guarniero" userId="0fa867af-29e1-4677-9faa-5e07ea560005" providerId="ADAL" clId="{3661DEEC-A62E-4CC3-84ED-619B2FEA9F88}" dt="2025-06-05T08:18:01.823" v="114" actId="113"/>
          <ac:graphicFrameMkLst>
            <pc:docMk/>
            <pc:sldMk cId="2595656909" sldId="449"/>
            <ac:graphicFrameMk id="2" creationId="{CA494D79-2E71-B79E-AC0E-971135743F32}"/>
          </ac:graphicFrameMkLst>
        </pc:graphicFrameChg>
      </pc:sldChg>
      <pc:sldChg chg="addSp modSp mod">
        <pc:chgData name="Francesca Guarniero" userId="0fa867af-29e1-4677-9faa-5e07ea560005" providerId="ADAL" clId="{3661DEEC-A62E-4CC3-84ED-619B2FEA9F88}" dt="2025-06-09T12:01:42.355" v="791" actId="6549"/>
        <pc:sldMkLst>
          <pc:docMk/>
          <pc:sldMk cId="279491674" sldId="450"/>
        </pc:sldMkLst>
        <pc:spChg chg="mod">
          <ac:chgData name="Francesca Guarniero" userId="0fa867af-29e1-4677-9faa-5e07ea560005" providerId="ADAL" clId="{3661DEEC-A62E-4CC3-84ED-619B2FEA9F88}" dt="2025-06-05T08:31:09.117" v="508" actId="6549"/>
          <ac:spMkLst>
            <pc:docMk/>
            <pc:sldMk cId="279491674" sldId="450"/>
            <ac:spMk id="6" creationId="{FAC8B07C-0C06-B342-974D-8EA059B7C607}"/>
          </ac:spMkLst>
        </pc:spChg>
        <pc:graphicFrameChg chg="add mod modGraphic">
          <ac:chgData name="Francesca Guarniero" userId="0fa867af-29e1-4677-9faa-5e07ea560005" providerId="ADAL" clId="{3661DEEC-A62E-4CC3-84ED-619B2FEA9F88}" dt="2025-06-09T12:01:42.355" v="791" actId="6549"/>
          <ac:graphicFrameMkLst>
            <pc:docMk/>
            <pc:sldMk cId="279491674" sldId="450"/>
            <ac:graphicFrameMk id="2" creationId="{AD1C4318-7912-86E0-4EE4-8497D38D295E}"/>
          </ac:graphicFrameMkLst>
        </pc:graphicFrameChg>
      </pc:sldChg>
      <pc:sldChg chg="modSp mod">
        <pc:chgData name="Francesca Guarniero" userId="0fa867af-29e1-4677-9faa-5e07ea560005" providerId="ADAL" clId="{3661DEEC-A62E-4CC3-84ED-619B2FEA9F88}" dt="2025-06-05T08:18:08.368" v="115" actId="113"/>
        <pc:sldMkLst>
          <pc:docMk/>
          <pc:sldMk cId="1035044194" sldId="509"/>
        </pc:sldMkLst>
        <pc:graphicFrameChg chg="modGraphic">
          <ac:chgData name="Francesca Guarniero" userId="0fa867af-29e1-4677-9faa-5e07ea560005" providerId="ADAL" clId="{3661DEEC-A62E-4CC3-84ED-619B2FEA9F88}" dt="2025-06-05T08:18:08.368" v="115" actId="113"/>
          <ac:graphicFrameMkLst>
            <pc:docMk/>
            <pc:sldMk cId="1035044194" sldId="509"/>
            <ac:graphicFrameMk id="2" creationId="{A3B404E9-CFBF-16EE-E5C9-6974B5814B97}"/>
          </ac:graphicFrameMkLst>
        </pc:graphicFrameChg>
      </pc:sldChg>
      <pc:sldChg chg="modSp mod">
        <pc:chgData name="Francesca Guarniero" userId="0fa867af-29e1-4677-9faa-5e07ea560005" providerId="ADAL" clId="{3661DEEC-A62E-4CC3-84ED-619B2FEA9F88}" dt="2025-06-05T09:11:17.366" v="725" actId="14734"/>
        <pc:sldMkLst>
          <pc:docMk/>
          <pc:sldMk cId="424654998" sldId="510"/>
        </pc:sldMkLst>
        <pc:graphicFrameChg chg="modGraphic">
          <ac:chgData name="Francesca Guarniero" userId="0fa867af-29e1-4677-9faa-5e07ea560005" providerId="ADAL" clId="{3661DEEC-A62E-4CC3-84ED-619B2FEA9F88}" dt="2025-06-05T09:11:17.366" v="725" actId="14734"/>
          <ac:graphicFrameMkLst>
            <pc:docMk/>
            <pc:sldMk cId="424654998" sldId="510"/>
            <ac:graphicFrameMk id="4" creationId="{48AA2866-ADEE-2AE0-9797-84FAAFC1B15F}"/>
          </ac:graphicFrameMkLst>
        </pc:graphicFrameChg>
      </pc:sldChg>
      <pc:sldChg chg="modSp add mod">
        <pc:chgData name="Francesca Guarniero" userId="0fa867af-29e1-4677-9faa-5e07ea560005" providerId="ADAL" clId="{3661DEEC-A62E-4CC3-84ED-619B2FEA9F88}" dt="2025-06-05T08:04:56.711" v="111" actId="20577"/>
        <pc:sldMkLst>
          <pc:docMk/>
          <pc:sldMk cId="4055686443" sldId="511"/>
        </pc:sldMkLst>
        <pc:spChg chg="mod">
          <ac:chgData name="Francesca Guarniero" userId="0fa867af-29e1-4677-9faa-5e07ea560005" providerId="ADAL" clId="{3661DEEC-A62E-4CC3-84ED-619B2FEA9F88}" dt="2025-06-05T08:04:56.711" v="111" actId="20577"/>
          <ac:spMkLst>
            <pc:docMk/>
            <pc:sldMk cId="4055686443" sldId="511"/>
            <ac:spMk id="6" creationId="{A8F22F26-7550-480C-7BF6-D6F49A259495}"/>
          </ac:spMkLst>
        </pc:spChg>
      </pc:sldChg>
      <pc:sldChg chg="addSp modSp add mod">
        <pc:chgData name="Francesca Guarniero" userId="0fa867af-29e1-4677-9faa-5e07ea560005" providerId="ADAL" clId="{3661DEEC-A62E-4CC3-84ED-619B2FEA9F88}" dt="2025-06-05T08:33:03.839" v="540" actId="20577"/>
        <pc:sldMkLst>
          <pc:docMk/>
          <pc:sldMk cId="1230272000" sldId="512"/>
        </pc:sldMkLst>
        <pc:spChg chg="mod">
          <ac:chgData name="Francesca Guarniero" userId="0fa867af-29e1-4677-9faa-5e07ea560005" providerId="ADAL" clId="{3661DEEC-A62E-4CC3-84ED-619B2FEA9F88}" dt="2025-06-05T08:32:32.531" v="526" actId="20577"/>
          <ac:spMkLst>
            <pc:docMk/>
            <pc:sldMk cId="1230272000" sldId="512"/>
            <ac:spMk id="6" creationId="{DC5A23CB-3A03-CC09-2F6F-AF25ACF9DB81}"/>
          </ac:spMkLst>
        </pc:spChg>
        <pc:graphicFrameChg chg="add mod modGraphic">
          <ac:chgData name="Francesca Guarniero" userId="0fa867af-29e1-4677-9faa-5e07ea560005" providerId="ADAL" clId="{3661DEEC-A62E-4CC3-84ED-619B2FEA9F88}" dt="2025-06-05T08:33:03.839" v="540" actId="20577"/>
          <ac:graphicFrameMkLst>
            <pc:docMk/>
            <pc:sldMk cId="1230272000" sldId="512"/>
            <ac:graphicFrameMk id="2" creationId="{5EBF6AE3-80DD-3F5A-9AD0-35AA09EB4B7F}"/>
          </ac:graphicFrameMkLst>
        </pc:graphicFrameChg>
      </pc:sldChg>
      <pc:sldChg chg="modSp add mod">
        <pc:chgData name="Francesca Guarniero" userId="0fa867af-29e1-4677-9faa-5e07ea560005" providerId="ADAL" clId="{3661DEEC-A62E-4CC3-84ED-619B2FEA9F88}" dt="2025-06-09T12:01:59.096" v="809" actId="20577"/>
        <pc:sldMkLst>
          <pc:docMk/>
          <pc:sldMk cId="523629151" sldId="513"/>
        </pc:sldMkLst>
        <pc:spChg chg="mod">
          <ac:chgData name="Francesca Guarniero" userId="0fa867af-29e1-4677-9faa-5e07ea560005" providerId="ADAL" clId="{3661DEEC-A62E-4CC3-84ED-619B2FEA9F88}" dt="2025-06-05T08:33:40.888" v="574" actId="20577"/>
          <ac:spMkLst>
            <pc:docMk/>
            <pc:sldMk cId="523629151" sldId="513"/>
            <ac:spMk id="6" creationId="{4C523C7F-9E8B-2A87-036D-932F026F8AC0}"/>
          </ac:spMkLst>
        </pc:spChg>
        <pc:graphicFrameChg chg="modGraphic">
          <ac:chgData name="Francesca Guarniero" userId="0fa867af-29e1-4677-9faa-5e07ea560005" providerId="ADAL" clId="{3661DEEC-A62E-4CC3-84ED-619B2FEA9F88}" dt="2025-06-09T12:01:59.096" v="809" actId="20577"/>
          <ac:graphicFrameMkLst>
            <pc:docMk/>
            <pc:sldMk cId="523629151" sldId="513"/>
            <ac:graphicFrameMk id="2" creationId="{8FC22904-6A39-0E0F-AF78-BC05527AF94C}"/>
          </ac:graphicFrameMkLst>
        </pc:graphicFrameChg>
      </pc:sldChg>
      <pc:sldChg chg="addSp delSp modSp add mod">
        <pc:chgData name="Francesca Guarniero" userId="0fa867af-29e1-4677-9faa-5e07ea560005" providerId="ADAL" clId="{3661DEEC-A62E-4CC3-84ED-619B2FEA9F88}" dt="2025-06-10T16:48:27.135" v="811"/>
        <pc:sldMkLst>
          <pc:docMk/>
          <pc:sldMk cId="2327035059" sldId="514"/>
        </pc:sldMkLst>
        <pc:spChg chg="mod">
          <ac:chgData name="Francesca Guarniero" userId="0fa867af-29e1-4677-9faa-5e07ea560005" providerId="ADAL" clId="{3661DEEC-A62E-4CC3-84ED-619B2FEA9F88}" dt="2025-06-05T08:40:42.925" v="667" actId="20577"/>
          <ac:spMkLst>
            <pc:docMk/>
            <pc:sldMk cId="2327035059" sldId="514"/>
            <ac:spMk id="6" creationId="{E88A96C2-1B04-ED8E-417F-7EC96F92AB64}"/>
          </ac:spMkLst>
        </pc:spChg>
        <pc:graphicFrameChg chg="del mod modGraphic">
          <ac:chgData name="Francesca Guarniero" userId="0fa867af-29e1-4677-9faa-5e07ea560005" providerId="ADAL" clId="{3661DEEC-A62E-4CC3-84ED-619B2FEA9F88}" dt="2025-06-10T16:48:26.736" v="810" actId="478"/>
          <ac:graphicFrameMkLst>
            <pc:docMk/>
            <pc:sldMk cId="2327035059" sldId="514"/>
            <ac:graphicFrameMk id="2" creationId="{5C95DA10-E056-3856-71E0-7688ABF265A6}"/>
          </ac:graphicFrameMkLst>
        </pc:graphicFrameChg>
        <pc:graphicFrameChg chg="add mod">
          <ac:chgData name="Francesca Guarniero" userId="0fa867af-29e1-4677-9faa-5e07ea560005" providerId="ADAL" clId="{3661DEEC-A62E-4CC3-84ED-619B2FEA9F88}" dt="2025-06-10T16:48:27.135" v="811"/>
          <ac:graphicFrameMkLst>
            <pc:docMk/>
            <pc:sldMk cId="2327035059" sldId="514"/>
            <ac:graphicFrameMk id="4" creationId="{615D66E4-2501-B2E7-211E-1E6F2BAB056F}"/>
          </ac:graphicFrameMkLst>
        </pc:graphicFrameChg>
      </pc:sldChg>
    </pc:docChg>
  </pc:docChgLst>
  <pc:docChgLst>
    <pc:chgData name="Paolo Mastrocola" userId="7451a914-0db8-4dd6-87df-353f13c2ac3c" providerId="ADAL" clId="{59A9E7A5-2588-4C4D-A5B3-EBE7CA8A435E}"/>
    <pc:docChg chg="undo custSel addSld delSld modSld sldOrd modMainMaster">
      <pc:chgData name="Paolo Mastrocola" userId="7451a914-0db8-4dd6-87df-353f13c2ac3c" providerId="ADAL" clId="{59A9E7A5-2588-4C4D-A5B3-EBE7CA8A435E}" dt="2025-05-05T18:42:12.627" v="313"/>
      <pc:docMkLst>
        <pc:docMk/>
      </pc:docMkLst>
      <pc:sldChg chg="modSp mod">
        <pc:chgData name="Paolo Mastrocola" userId="7451a914-0db8-4dd6-87df-353f13c2ac3c" providerId="ADAL" clId="{59A9E7A5-2588-4C4D-A5B3-EBE7CA8A435E}" dt="2025-04-29T09:46:01.794" v="25" actId="20577"/>
        <pc:sldMkLst>
          <pc:docMk/>
          <pc:sldMk cId="4268284722" sldId="353"/>
        </pc:sldMkLst>
        <pc:spChg chg="mod">
          <ac:chgData name="Paolo Mastrocola" userId="7451a914-0db8-4dd6-87df-353f13c2ac3c" providerId="ADAL" clId="{59A9E7A5-2588-4C4D-A5B3-EBE7CA8A435E}" dt="2025-04-29T09:46:01.794" v="25" actId="20577"/>
          <ac:spMkLst>
            <pc:docMk/>
            <pc:sldMk cId="4268284722" sldId="353"/>
            <ac:spMk id="7" creationId="{21926C5D-D9D4-38D6-A06E-C9A008ADC234}"/>
          </ac:spMkLst>
        </pc:spChg>
      </pc:sldChg>
      <pc:sldChg chg="delSp modSp add mod">
        <pc:chgData name="Paolo Mastrocola" userId="7451a914-0db8-4dd6-87df-353f13c2ac3c" providerId="ADAL" clId="{59A9E7A5-2588-4C4D-A5B3-EBE7CA8A435E}" dt="2025-04-29T09:51:15.583" v="42" actId="1076"/>
        <pc:sldMkLst>
          <pc:docMk/>
          <pc:sldMk cId="3390529442" sldId="402"/>
        </pc:sldMkLst>
        <pc:spChg chg="mod">
          <ac:chgData name="Paolo Mastrocola" userId="7451a914-0db8-4dd6-87df-353f13c2ac3c" providerId="ADAL" clId="{59A9E7A5-2588-4C4D-A5B3-EBE7CA8A435E}" dt="2025-04-29T09:51:15.583" v="42" actId="1076"/>
          <ac:spMkLst>
            <pc:docMk/>
            <pc:sldMk cId="3390529442" sldId="402"/>
            <ac:spMk id="7" creationId="{E45D3633-04BE-87F5-ADD4-19A485407A87}"/>
          </ac:spMkLst>
        </pc:spChg>
      </pc:sldChg>
      <pc:sldChg chg="add">
        <pc:chgData name="Paolo Mastrocola" userId="7451a914-0db8-4dd6-87df-353f13c2ac3c" providerId="ADAL" clId="{59A9E7A5-2588-4C4D-A5B3-EBE7CA8A435E}" dt="2025-04-29T09:47:15.873" v="27"/>
        <pc:sldMkLst>
          <pc:docMk/>
          <pc:sldMk cId="2990352397" sldId="448"/>
        </pc:sldMkLst>
      </pc:sldChg>
      <pc:sldChg chg="del">
        <pc:chgData name="Paolo Mastrocola" userId="7451a914-0db8-4dd6-87df-353f13c2ac3c" providerId="ADAL" clId="{59A9E7A5-2588-4C4D-A5B3-EBE7CA8A435E}" dt="2025-04-29T09:46:21.294" v="26" actId="47"/>
        <pc:sldMkLst>
          <pc:docMk/>
          <pc:sldMk cId="1024085641" sldId="449"/>
        </pc:sldMkLst>
      </pc:sldChg>
      <pc:sldChg chg="addSp delSp modSp add mod modClrScheme chgLayout">
        <pc:chgData name="Paolo Mastrocola" userId="7451a914-0db8-4dd6-87df-353f13c2ac3c" providerId="ADAL" clId="{59A9E7A5-2588-4C4D-A5B3-EBE7CA8A435E}" dt="2025-04-29T09:54:42.065" v="109" actId="20577"/>
        <pc:sldMkLst>
          <pc:docMk/>
          <pc:sldMk cId="2595656909" sldId="449"/>
        </pc:sldMkLst>
        <pc:spChg chg="mod">
          <ac:chgData name="Paolo Mastrocola" userId="7451a914-0db8-4dd6-87df-353f13c2ac3c" providerId="ADAL" clId="{59A9E7A5-2588-4C4D-A5B3-EBE7CA8A435E}" dt="2025-04-29T09:52:03.076" v="64" actId="26606"/>
          <ac:spMkLst>
            <pc:docMk/>
            <pc:sldMk cId="2595656909" sldId="449"/>
            <ac:spMk id="3" creationId="{29352255-D266-C972-4CC4-F77ECB62F79A}"/>
          </ac:spMkLst>
        </pc:spChg>
      </pc:sldChg>
      <pc:sldChg chg="addSp delSp modSp add mod">
        <pc:chgData name="Paolo Mastrocola" userId="7451a914-0db8-4dd6-87df-353f13c2ac3c" providerId="ADAL" clId="{59A9E7A5-2588-4C4D-A5B3-EBE7CA8A435E}" dt="2025-04-29T09:57:56.473" v="182" actId="404"/>
        <pc:sldMkLst>
          <pc:docMk/>
          <pc:sldMk cId="279491674" sldId="450"/>
        </pc:sldMkLst>
        <pc:spChg chg="add mod">
          <ac:chgData name="Paolo Mastrocola" userId="7451a914-0db8-4dd6-87df-353f13c2ac3c" providerId="ADAL" clId="{59A9E7A5-2588-4C4D-A5B3-EBE7CA8A435E}" dt="2025-04-29T09:57:56.473" v="182" actId="404"/>
          <ac:spMkLst>
            <pc:docMk/>
            <pc:sldMk cId="279491674" sldId="450"/>
            <ac:spMk id="6" creationId="{FAC8B07C-0C06-B342-974D-8EA059B7C607}"/>
          </ac:spMkLst>
        </pc:spChg>
      </pc:sldChg>
      <pc:sldChg chg="modSp add mod">
        <pc:chgData name="Paolo Mastrocola" userId="7451a914-0db8-4dd6-87df-353f13c2ac3c" providerId="ADAL" clId="{59A9E7A5-2588-4C4D-A5B3-EBE7CA8A435E}" dt="2025-04-29T09:58:28.512" v="185" actId="404"/>
        <pc:sldMkLst>
          <pc:docMk/>
          <pc:sldMk cId="706129969" sldId="451"/>
        </pc:sldMkLst>
      </pc:sldChg>
      <pc:sldChg chg="del">
        <pc:chgData name="Paolo Mastrocola" userId="7451a914-0db8-4dd6-87df-353f13c2ac3c" providerId="ADAL" clId="{59A9E7A5-2588-4C4D-A5B3-EBE7CA8A435E}" dt="2025-04-29T09:46:21.294" v="26" actId="47"/>
        <pc:sldMkLst>
          <pc:docMk/>
          <pc:sldMk cId="814237117" sldId="451"/>
        </pc:sldMkLst>
      </pc:sldChg>
      <pc:sldChg chg="del">
        <pc:chgData name="Paolo Mastrocola" userId="7451a914-0db8-4dd6-87df-353f13c2ac3c" providerId="ADAL" clId="{59A9E7A5-2588-4C4D-A5B3-EBE7CA8A435E}" dt="2025-04-29T09:46:21.294" v="26" actId="47"/>
        <pc:sldMkLst>
          <pc:docMk/>
          <pc:sldMk cId="2043962022" sldId="452"/>
        </pc:sldMkLst>
      </pc:sldChg>
      <pc:sldChg chg="modSp add mod">
        <pc:chgData name="Paolo Mastrocola" userId="7451a914-0db8-4dd6-87df-353f13c2ac3c" providerId="ADAL" clId="{59A9E7A5-2588-4C4D-A5B3-EBE7CA8A435E}" dt="2025-04-29T09:59:38.045" v="188" actId="404"/>
        <pc:sldMkLst>
          <pc:docMk/>
          <pc:sldMk cId="4079685870" sldId="452"/>
        </pc:sldMkLst>
      </pc:sldChg>
      <pc:sldChg chg="modSp add mod">
        <pc:chgData name="Paolo Mastrocola" userId="7451a914-0db8-4dd6-87df-353f13c2ac3c" providerId="ADAL" clId="{59A9E7A5-2588-4C4D-A5B3-EBE7CA8A435E}" dt="2025-04-29T10:04:15.310" v="309" actId="6549"/>
        <pc:sldMkLst>
          <pc:docMk/>
          <pc:sldMk cId="1968401494" sldId="453"/>
        </pc:sldMkLst>
      </pc:sldChg>
      <pc:sldChg chg="modSp add mod">
        <pc:chgData name="Paolo Mastrocola" userId="7451a914-0db8-4dd6-87df-353f13c2ac3c" providerId="ADAL" clId="{59A9E7A5-2588-4C4D-A5B3-EBE7CA8A435E}" dt="2025-04-29T10:01:46.826" v="237" actId="404"/>
        <pc:sldMkLst>
          <pc:docMk/>
          <pc:sldMk cId="2587759142" sldId="454"/>
        </pc:sldMkLst>
      </pc:sldChg>
      <pc:sldChg chg="modSp add mod">
        <pc:chgData name="Paolo Mastrocola" userId="7451a914-0db8-4dd6-87df-353f13c2ac3c" providerId="ADAL" clId="{59A9E7A5-2588-4C4D-A5B3-EBE7CA8A435E}" dt="2025-04-29T10:01:40.866" v="236" actId="404"/>
        <pc:sldMkLst>
          <pc:docMk/>
          <pc:sldMk cId="3122473770" sldId="455"/>
        </pc:sldMkLst>
      </pc:sldChg>
      <pc:sldChg chg="modSp add mod">
        <pc:chgData name="Paolo Mastrocola" userId="7451a914-0db8-4dd6-87df-353f13c2ac3c" providerId="ADAL" clId="{59A9E7A5-2588-4C4D-A5B3-EBE7CA8A435E}" dt="2025-04-29T10:02:24.770" v="259" actId="404"/>
        <pc:sldMkLst>
          <pc:docMk/>
          <pc:sldMk cId="941168556" sldId="456"/>
        </pc:sldMkLst>
      </pc:sldChg>
      <pc:sldChg chg="modSp add mod">
        <pc:chgData name="Paolo Mastrocola" userId="7451a914-0db8-4dd6-87df-353f13c2ac3c" providerId="ADAL" clId="{59A9E7A5-2588-4C4D-A5B3-EBE7CA8A435E}" dt="2025-04-29T10:02:48.073" v="277" actId="20577"/>
        <pc:sldMkLst>
          <pc:docMk/>
          <pc:sldMk cId="3760941666" sldId="457"/>
        </pc:sldMkLst>
      </pc:sldChg>
      <pc:sldChg chg="modSp add mod">
        <pc:chgData name="Paolo Mastrocola" userId="7451a914-0db8-4dd6-87df-353f13c2ac3c" providerId="ADAL" clId="{59A9E7A5-2588-4C4D-A5B3-EBE7CA8A435E}" dt="2025-04-29T10:03:10.938" v="281" actId="404"/>
        <pc:sldMkLst>
          <pc:docMk/>
          <pc:sldMk cId="2733664770" sldId="458"/>
        </pc:sldMkLst>
      </pc:sldChg>
      <pc:sldChg chg="add ord">
        <pc:chgData name="Paolo Mastrocola" userId="7451a914-0db8-4dd6-87df-353f13c2ac3c" providerId="ADAL" clId="{59A9E7A5-2588-4C4D-A5B3-EBE7CA8A435E}" dt="2025-05-05T18:42:12.627" v="313"/>
        <pc:sldMkLst>
          <pc:docMk/>
          <pc:sldMk cId="2074398778" sldId="484"/>
        </pc:sldMkLst>
      </pc:sldChg>
      <pc:sldChg chg="add ord">
        <pc:chgData name="Paolo Mastrocola" userId="7451a914-0db8-4dd6-87df-353f13c2ac3c" providerId="ADAL" clId="{59A9E7A5-2588-4C4D-A5B3-EBE7CA8A435E}" dt="2025-05-05T18:42:12.627" v="313"/>
        <pc:sldMkLst>
          <pc:docMk/>
          <pc:sldMk cId="1971847974" sldId="493"/>
        </pc:sldMkLst>
      </pc:sldChg>
      <pc:sldChg chg="add del">
        <pc:chgData name="Paolo Mastrocola" userId="7451a914-0db8-4dd6-87df-353f13c2ac3c" providerId="ADAL" clId="{59A9E7A5-2588-4C4D-A5B3-EBE7CA8A435E}" dt="2025-05-05T15:16:38.939" v="311" actId="47"/>
        <pc:sldMkLst>
          <pc:docMk/>
          <pc:sldMk cId="3307695686" sldId="506"/>
        </pc:sldMkLst>
      </pc:sldChg>
      <pc:sldChg chg="add ord">
        <pc:chgData name="Paolo Mastrocola" userId="7451a914-0db8-4dd6-87df-353f13c2ac3c" providerId="ADAL" clId="{59A9E7A5-2588-4C4D-A5B3-EBE7CA8A435E}" dt="2025-05-05T18:42:12.627" v="313"/>
        <pc:sldMkLst>
          <pc:docMk/>
          <pc:sldMk cId="852722643" sldId="507"/>
        </pc:sldMkLst>
      </pc:sldChg>
      <pc:sldChg chg="add ord">
        <pc:chgData name="Paolo Mastrocola" userId="7451a914-0db8-4dd6-87df-353f13c2ac3c" providerId="ADAL" clId="{59A9E7A5-2588-4C4D-A5B3-EBE7CA8A435E}" dt="2025-05-05T18:42:12.627" v="313"/>
        <pc:sldMkLst>
          <pc:docMk/>
          <pc:sldMk cId="1707967994" sldId="508"/>
        </pc:sldMkLst>
      </pc:sldChg>
      <pc:sldMasterChg chg="modSldLayout">
        <pc:chgData name="Paolo Mastrocola" userId="7451a914-0db8-4dd6-87df-353f13c2ac3c" providerId="ADAL" clId="{59A9E7A5-2588-4C4D-A5B3-EBE7CA8A435E}" dt="2025-04-29T09:48:02.784" v="39" actId="6549"/>
        <pc:sldMasterMkLst>
          <pc:docMk/>
          <pc:sldMasterMk cId="1940483991" sldId="2147483661"/>
        </pc:sldMasterMkLst>
        <pc:sldLayoutChg chg="modSp mod">
          <pc:chgData name="Paolo Mastrocola" userId="7451a914-0db8-4dd6-87df-353f13c2ac3c" providerId="ADAL" clId="{59A9E7A5-2588-4C4D-A5B3-EBE7CA8A435E}" dt="2025-04-29T09:48:02.784" v="39" actId="6549"/>
          <pc:sldLayoutMkLst>
            <pc:docMk/>
            <pc:sldMasterMk cId="1940483991" sldId="2147483661"/>
            <pc:sldLayoutMk cId="1487731928" sldId="2147483676"/>
          </pc:sldLayoutMkLst>
          <pc:spChg chg="mod">
            <ac:chgData name="Paolo Mastrocola" userId="7451a914-0db8-4dd6-87df-353f13c2ac3c" providerId="ADAL" clId="{59A9E7A5-2588-4C4D-A5B3-EBE7CA8A435E}" dt="2025-04-29T09:48:02.784" v="39" actId="6549"/>
            <ac:spMkLst>
              <pc:docMk/>
              <pc:sldMasterMk cId="1940483991" sldId="2147483661"/>
              <pc:sldLayoutMk cId="1487731928" sldId="2147483676"/>
              <ac:spMk id="16" creationId="{AB162AD3-C679-C745-B304-A1DF2FB06F25}"/>
            </ac:spMkLst>
          </pc:spChg>
        </pc:sldLayoutChg>
      </pc:sldMasterChg>
    </pc:docChg>
  </pc:docChgLst>
  <pc:docChgLst>
    <pc:chgData name="Paolo Mastrocola" userId="7451a914-0db8-4dd6-87df-353f13c2ac3c" providerId="ADAL" clId="{507FAB3C-D946-4600-8540-36EC9F0EC299}"/>
    <pc:docChg chg="custSel addSld delSld modSld">
      <pc:chgData name="Paolo Mastrocola" userId="7451a914-0db8-4dd6-87df-353f13c2ac3c" providerId="ADAL" clId="{507FAB3C-D946-4600-8540-36EC9F0EC299}" dt="2024-12-18T08:32:04.645" v="825" actId="14100"/>
      <pc:docMkLst>
        <pc:docMk/>
      </pc:docMkLst>
      <pc:sldChg chg="modSp mod">
        <pc:chgData name="Paolo Mastrocola" userId="7451a914-0db8-4dd6-87df-353f13c2ac3c" providerId="ADAL" clId="{507FAB3C-D946-4600-8540-36EC9F0EC299}" dt="2024-12-18T08:03:22.618" v="699" actId="1076"/>
        <pc:sldMkLst>
          <pc:docMk/>
          <pc:sldMk cId="4268284722" sldId="353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3141005793" sldId="41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99509836" sldId="419"/>
        </pc:sldMkLst>
      </pc:sldChg>
      <pc:sldChg chg="del">
        <pc:chgData name="Paolo Mastrocola" userId="7451a914-0db8-4dd6-87df-353f13c2ac3c" providerId="ADAL" clId="{507FAB3C-D946-4600-8540-36EC9F0EC299}" dt="2024-12-18T07:36:26.511" v="8" actId="47"/>
        <pc:sldMkLst>
          <pc:docMk/>
          <pc:sldMk cId="1237445428" sldId="421"/>
        </pc:sldMkLst>
      </pc:sldChg>
      <pc:sldChg chg="del">
        <pc:chgData name="Paolo Mastrocola" userId="7451a914-0db8-4dd6-87df-353f13c2ac3c" providerId="ADAL" clId="{507FAB3C-D946-4600-8540-36EC9F0EC299}" dt="2024-12-18T07:36:29.564" v="10" actId="47"/>
        <pc:sldMkLst>
          <pc:docMk/>
          <pc:sldMk cId="2353911774" sldId="422"/>
        </pc:sldMkLst>
      </pc:sldChg>
      <pc:sldChg chg="del">
        <pc:chgData name="Paolo Mastrocola" userId="7451a914-0db8-4dd6-87df-353f13c2ac3c" providerId="ADAL" clId="{507FAB3C-D946-4600-8540-36EC9F0EC299}" dt="2024-12-18T07:36:30.323" v="11" actId="47"/>
        <pc:sldMkLst>
          <pc:docMk/>
          <pc:sldMk cId="2951056607" sldId="423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3157767459" sldId="42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651247483" sldId="42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063466540" sldId="42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637710216" sldId="42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532122343" sldId="428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1405774112" sldId="43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447345968" sldId="44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211705533" sldId="44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184847282" sldId="44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893651309" sldId="447"/>
        </pc:sldMkLst>
      </pc:sldChg>
      <pc:sldChg chg="delSp modSp add mod">
        <pc:chgData name="Paolo Mastrocola" userId="7451a914-0db8-4dd6-87df-353f13c2ac3c" providerId="ADAL" clId="{507FAB3C-D946-4600-8540-36EC9F0EC299}" dt="2024-12-18T08:32:04.645" v="825" actId="14100"/>
        <pc:sldMkLst>
          <pc:docMk/>
          <pc:sldMk cId="1024085641" sldId="449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1990660293" sldId="449"/>
        </pc:sldMkLst>
      </pc:sldChg>
      <pc:sldChg chg="delSp modSp add mod">
        <pc:chgData name="Paolo Mastrocola" userId="7451a914-0db8-4dd6-87df-353f13c2ac3c" providerId="ADAL" clId="{507FAB3C-D946-4600-8540-36EC9F0EC299}" dt="2024-12-18T07:52:16.728" v="478" actId="20577"/>
        <pc:sldMkLst>
          <pc:docMk/>
          <pc:sldMk cId="2838014558" sldId="450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4065054521" sldId="450"/>
        </pc:sldMkLst>
      </pc:sldChg>
      <pc:sldChg chg="modSp add mod">
        <pc:chgData name="Paolo Mastrocola" userId="7451a914-0db8-4dd6-87df-353f13c2ac3c" providerId="ADAL" clId="{507FAB3C-D946-4600-8540-36EC9F0EC299}" dt="2024-12-18T08:30:28.026" v="737" actId="20577"/>
        <pc:sldMkLst>
          <pc:docMk/>
          <pc:sldMk cId="814237117" sldId="451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4116193446" sldId="451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269696775" sldId="45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082892435" sldId="45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683272793" sldId="45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350247972" sldId="45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539271996" sldId="45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992279574" sldId="45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381883440" sldId="458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2714389104" sldId="459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2886705842" sldId="460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870112671" sldId="461"/>
        </pc:sldMkLst>
      </pc:sldChg>
      <pc:sldChg chg="del">
        <pc:chgData name="Paolo Mastrocola" userId="7451a914-0db8-4dd6-87df-353f13c2ac3c" providerId="ADAL" clId="{507FAB3C-D946-4600-8540-36EC9F0EC299}" dt="2024-12-18T07:36:31.858" v="12" actId="47"/>
        <pc:sldMkLst>
          <pc:docMk/>
          <pc:sldMk cId="3420615949" sldId="462"/>
        </pc:sldMkLst>
      </pc:sldChg>
      <pc:sldChg chg="del">
        <pc:chgData name="Paolo Mastrocola" userId="7451a914-0db8-4dd6-87df-353f13c2ac3c" providerId="ADAL" clId="{507FAB3C-D946-4600-8540-36EC9F0EC299}" dt="2024-12-18T07:36:28.132" v="9" actId="47"/>
        <pc:sldMkLst>
          <pc:docMk/>
          <pc:sldMk cId="3800039081" sldId="46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814090442" sldId="46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768473738" sldId="46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88700268" sldId="46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668307064" sldId="46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86767484" sldId="46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940455057" sldId="46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501038154" sldId="470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919872171" sldId="471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539966694" sldId="47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622942716" sldId="47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016960035" sldId="47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118189334" sldId="47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767323634" sldId="47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204857983" sldId="47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317406952" sldId="47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914896898" sldId="47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139633771" sldId="480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622770373" sldId="481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892442215" sldId="48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63784271" sldId="48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140556640" sldId="48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136068551" sldId="48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898619841" sldId="48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803613214" sldId="48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428949816" sldId="48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581745191" sldId="48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802664402" sldId="490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31835729" sldId="491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063808337" sldId="49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20868475" sldId="49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280047901" sldId="49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94570385" sldId="49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731791245" sldId="49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735288878" sldId="49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125364923" sldId="49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593594616" sldId="49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23009708" sldId="500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2466101393" sldId="501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2578558077" sldId="50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538391251" sldId="50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363251385" sldId="50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874635320" sldId="50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34034948" sldId="50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121635" sldId="50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34239028" sldId="50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60686784" sldId="50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177212956" sldId="510"/>
        </pc:sldMkLst>
      </pc:sldChg>
    </pc:docChg>
  </pc:docChgLst>
  <pc:docChgLst>
    <pc:chgData name="Aurora Pesce" userId="648489ef-fd17-4dbb-936b-381bdd72830a" providerId="ADAL" clId="{38F920BA-7F21-4431-8BC0-0139261C7302}"/>
    <pc:docChg chg="modSld">
      <pc:chgData name="Aurora Pesce" userId="648489ef-fd17-4dbb-936b-381bdd72830a" providerId="ADAL" clId="{38F920BA-7F21-4431-8BC0-0139261C7302}" dt="2025-04-30T09:06:25.332" v="23" actId="20577"/>
      <pc:docMkLst>
        <pc:docMk/>
      </pc:docMkLst>
      <pc:sldChg chg="modSp mod">
        <pc:chgData name="Aurora Pesce" userId="648489ef-fd17-4dbb-936b-381bdd72830a" providerId="ADAL" clId="{38F920BA-7F21-4431-8BC0-0139261C7302}" dt="2025-04-30T09:02:06.603" v="19" actId="20577"/>
        <pc:sldMkLst>
          <pc:docMk/>
          <pc:sldMk cId="2595656909" sldId="449"/>
        </pc:sldMkLst>
      </pc:sldChg>
      <pc:sldChg chg="modSp mod">
        <pc:chgData name="Aurora Pesce" userId="648489ef-fd17-4dbb-936b-381bdd72830a" providerId="ADAL" clId="{38F920BA-7F21-4431-8BC0-0139261C7302}" dt="2025-04-30T08:49:44.954" v="0" actId="20577"/>
        <pc:sldMkLst>
          <pc:docMk/>
          <pc:sldMk cId="706129969" sldId="451"/>
        </pc:sldMkLst>
      </pc:sldChg>
      <pc:sldChg chg="modSp mod">
        <pc:chgData name="Aurora Pesce" userId="648489ef-fd17-4dbb-936b-381bdd72830a" providerId="ADAL" clId="{38F920BA-7F21-4431-8BC0-0139261C7302}" dt="2025-04-30T08:49:50.015" v="1" actId="20577"/>
        <pc:sldMkLst>
          <pc:docMk/>
          <pc:sldMk cId="4079685870" sldId="452"/>
        </pc:sldMkLst>
      </pc:sldChg>
      <pc:sldChg chg="modSp mod">
        <pc:chgData name="Aurora Pesce" userId="648489ef-fd17-4dbb-936b-381bdd72830a" providerId="ADAL" clId="{38F920BA-7F21-4431-8BC0-0139261C7302}" dt="2025-04-30T08:49:54.007" v="2" actId="20577"/>
        <pc:sldMkLst>
          <pc:docMk/>
          <pc:sldMk cId="1968401494" sldId="453"/>
        </pc:sldMkLst>
      </pc:sldChg>
      <pc:sldChg chg="modSp mod">
        <pc:chgData name="Aurora Pesce" userId="648489ef-fd17-4dbb-936b-381bdd72830a" providerId="ADAL" clId="{38F920BA-7F21-4431-8BC0-0139261C7302}" dt="2025-04-30T09:06:25.332" v="23" actId="20577"/>
        <pc:sldMkLst>
          <pc:docMk/>
          <pc:sldMk cId="2587759142" sldId="454"/>
        </pc:sldMkLst>
      </pc:sldChg>
      <pc:sldChg chg="modSp mod">
        <pc:chgData name="Aurora Pesce" userId="648489ef-fd17-4dbb-936b-381bdd72830a" providerId="ADAL" clId="{38F920BA-7F21-4431-8BC0-0139261C7302}" dt="2025-04-30T08:50:14.812" v="3" actId="20577"/>
        <pc:sldMkLst>
          <pc:docMk/>
          <pc:sldMk cId="941168556" sldId="456"/>
        </pc:sldMkLst>
      </pc:sldChg>
    </pc:docChg>
  </pc:docChgLst>
  <pc:docChgLst>
    <pc:chgData name="Paolo Mastrocola" userId="7451a914-0db8-4dd6-87df-353f13c2ac3c" providerId="ADAL" clId="{FF0F8D7D-8241-478D-A5EF-9A9D9C4CBF85}"/>
    <pc:docChg chg="custSel addSld delSld modSld">
      <pc:chgData name="Paolo Mastrocola" userId="7451a914-0db8-4dd6-87df-353f13c2ac3c" providerId="ADAL" clId="{FF0F8D7D-8241-478D-A5EF-9A9D9C4CBF85}" dt="2025-01-22T08:13:51.365" v="277" actId="20577"/>
      <pc:docMkLst>
        <pc:docMk/>
      </pc:docMkLst>
      <pc:sldChg chg="modSp mod">
        <pc:chgData name="Paolo Mastrocola" userId="7451a914-0db8-4dd6-87df-353f13c2ac3c" providerId="ADAL" clId="{FF0F8D7D-8241-478D-A5EF-9A9D9C4CBF85}" dt="2025-01-08T08:04:59.029" v="23" actId="20577"/>
        <pc:sldMkLst>
          <pc:docMk/>
          <pc:sldMk cId="4268284722" sldId="353"/>
        </pc:sldMkLst>
      </pc:sldChg>
      <pc:sldChg chg="del">
        <pc:chgData name="Paolo Mastrocola" userId="7451a914-0db8-4dd6-87df-353f13c2ac3c" providerId="ADAL" clId="{FF0F8D7D-8241-478D-A5EF-9A9D9C4CBF85}" dt="2025-01-08T08:05:12.871" v="24" actId="47"/>
        <pc:sldMkLst>
          <pc:docMk/>
          <pc:sldMk cId="3390529442" sldId="402"/>
        </pc:sldMkLst>
      </pc:sldChg>
      <pc:sldChg chg="del">
        <pc:chgData name="Paolo Mastrocola" userId="7451a914-0db8-4dd6-87df-353f13c2ac3c" providerId="ADAL" clId="{FF0F8D7D-8241-478D-A5EF-9A9D9C4CBF85}" dt="2025-01-08T08:05:12.871" v="24" actId="47"/>
        <pc:sldMkLst>
          <pc:docMk/>
          <pc:sldMk cId="2990352397" sldId="448"/>
        </pc:sldMkLst>
      </pc:sldChg>
      <pc:sldChg chg="modSp mod">
        <pc:chgData name="Paolo Mastrocola" userId="7451a914-0db8-4dd6-87df-353f13c2ac3c" providerId="ADAL" clId="{FF0F8D7D-8241-478D-A5EF-9A9D9C4CBF85}" dt="2025-01-08T08:07:34.803" v="109" actId="6549"/>
        <pc:sldMkLst>
          <pc:docMk/>
          <pc:sldMk cId="1024085641" sldId="449"/>
        </pc:sldMkLst>
      </pc:sldChg>
      <pc:sldChg chg="del">
        <pc:chgData name="Paolo Mastrocola" userId="7451a914-0db8-4dd6-87df-353f13c2ac3c" providerId="ADAL" clId="{FF0F8D7D-8241-478D-A5EF-9A9D9C4CBF85}" dt="2025-01-08T08:05:22.707" v="25" actId="47"/>
        <pc:sldMkLst>
          <pc:docMk/>
          <pc:sldMk cId="2838014558" sldId="450"/>
        </pc:sldMkLst>
      </pc:sldChg>
      <pc:sldChg chg="modSp mod">
        <pc:chgData name="Paolo Mastrocola" userId="7451a914-0db8-4dd6-87df-353f13c2ac3c" providerId="ADAL" clId="{FF0F8D7D-8241-478D-A5EF-9A9D9C4CBF85}" dt="2025-01-08T08:06:16.304" v="108" actId="20577"/>
        <pc:sldMkLst>
          <pc:docMk/>
          <pc:sldMk cId="814237117" sldId="451"/>
        </pc:sldMkLst>
      </pc:sldChg>
      <pc:sldChg chg="addSp delSp modSp new mod">
        <pc:chgData name="Paolo Mastrocola" userId="7451a914-0db8-4dd6-87df-353f13c2ac3c" providerId="ADAL" clId="{FF0F8D7D-8241-478D-A5EF-9A9D9C4CBF85}" dt="2025-01-22T08:13:51.365" v="277" actId="20577"/>
        <pc:sldMkLst>
          <pc:docMk/>
          <pc:sldMk cId="2043962022" sldId="452"/>
        </pc:sldMkLst>
      </pc:sldChg>
    </pc:docChg>
  </pc:docChgLst>
  <pc:docChgLst>
    <pc:chgData name="Paolo Mastrocola" userId="7451a914-0db8-4dd6-87df-353f13c2ac3c" providerId="ADAL" clId="{7C5190BB-E3E9-4407-962A-82AAAB97E282}"/>
    <pc:docChg chg="undo custSel addSld delSld modSld modMainMaster">
      <pc:chgData name="Paolo Mastrocola" userId="7451a914-0db8-4dd6-87df-353f13c2ac3c" providerId="ADAL" clId="{7C5190BB-E3E9-4407-962A-82AAAB97E282}" dt="2025-06-06T13:45:01.517" v="454" actId="1076"/>
      <pc:docMkLst>
        <pc:docMk/>
      </pc:docMkLst>
      <pc:sldChg chg="modSp mod">
        <pc:chgData name="Paolo Mastrocola" userId="7451a914-0db8-4dd6-87df-353f13c2ac3c" providerId="ADAL" clId="{7C5190BB-E3E9-4407-962A-82AAAB97E282}" dt="2025-06-05T07:41:06.869" v="43" actId="20577"/>
        <pc:sldMkLst>
          <pc:docMk/>
          <pc:sldMk cId="4268284722" sldId="353"/>
        </pc:sldMkLst>
        <pc:spChg chg="mod">
          <ac:chgData name="Paolo Mastrocola" userId="7451a914-0db8-4dd6-87df-353f13c2ac3c" providerId="ADAL" clId="{7C5190BB-E3E9-4407-962A-82AAAB97E282}" dt="2025-06-05T07:41:06.869" v="43" actId="20577"/>
          <ac:spMkLst>
            <pc:docMk/>
            <pc:sldMk cId="4268284722" sldId="353"/>
            <ac:spMk id="7" creationId="{21926C5D-D9D4-38D6-A06E-C9A008ADC234}"/>
          </ac:spMkLst>
        </pc:spChg>
      </pc:sldChg>
      <pc:sldChg chg="addSp modSp mod">
        <pc:chgData name="Paolo Mastrocola" userId="7451a914-0db8-4dd6-87df-353f13c2ac3c" providerId="ADAL" clId="{7C5190BB-E3E9-4407-962A-82AAAB97E282}" dt="2025-06-06T13:45:01.517" v="454" actId="1076"/>
        <pc:sldMkLst>
          <pc:docMk/>
          <pc:sldMk cId="1295260029" sldId="415"/>
        </pc:sldMkLst>
        <pc:picChg chg="add mod">
          <ac:chgData name="Paolo Mastrocola" userId="7451a914-0db8-4dd6-87df-353f13c2ac3c" providerId="ADAL" clId="{7C5190BB-E3E9-4407-962A-82AAAB97E282}" dt="2025-06-06T13:45:01.517" v="454" actId="1076"/>
          <ac:picMkLst>
            <pc:docMk/>
            <pc:sldMk cId="1295260029" sldId="415"/>
            <ac:picMk id="5" creationId="{C5368273-AA98-D533-22BF-A337074FA0BC}"/>
          </ac:picMkLst>
        </pc:picChg>
      </pc:sldChg>
      <pc:sldChg chg="addSp delSp modSp mod">
        <pc:chgData name="Paolo Mastrocola" userId="7451a914-0db8-4dd6-87df-353f13c2ac3c" providerId="ADAL" clId="{7C5190BB-E3E9-4407-962A-82AAAB97E282}" dt="2025-06-05T07:53:47.061" v="163"/>
        <pc:sldMkLst>
          <pc:docMk/>
          <pc:sldMk cId="2595656909" sldId="449"/>
        </pc:sldMkLst>
        <pc:spChg chg="mod">
          <ac:chgData name="Paolo Mastrocola" userId="7451a914-0db8-4dd6-87df-353f13c2ac3c" providerId="ADAL" clId="{7C5190BB-E3E9-4407-962A-82AAAB97E282}" dt="2025-06-05T07:41:51.632" v="53" actId="20577"/>
          <ac:spMkLst>
            <pc:docMk/>
            <pc:sldMk cId="2595656909" sldId="449"/>
            <ac:spMk id="3" creationId="{29352255-D266-C972-4CC4-F77ECB62F79A}"/>
          </ac:spMkLst>
        </pc:spChg>
        <pc:graphicFrameChg chg="add mod modGraphic">
          <ac:chgData name="Paolo Mastrocola" userId="7451a914-0db8-4dd6-87df-353f13c2ac3c" providerId="ADAL" clId="{7C5190BB-E3E9-4407-962A-82AAAB97E282}" dt="2025-06-05T07:53:47.061" v="163"/>
          <ac:graphicFrameMkLst>
            <pc:docMk/>
            <pc:sldMk cId="2595656909" sldId="449"/>
            <ac:graphicFrameMk id="2" creationId="{CA494D79-2E71-B79E-AC0E-971135743F32}"/>
          </ac:graphicFrameMkLst>
        </pc:graphicFrameChg>
      </pc:sldChg>
      <pc:sldChg chg="modSp mod">
        <pc:chgData name="Paolo Mastrocola" userId="7451a914-0db8-4dd6-87df-353f13c2ac3c" providerId="ADAL" clId="{7C5190BB-E3E9-4407-962A-82AAAB97E282}" dt="2025-06-05T07:54:18.643" v="171" actId="20577"/>
        <pc:sldMkLst>
          <pc:docMk/>
          <pc:sldMk cId="279491674" sldId="450"/>
        </pc:sldMkLst>
        <pc:spChg chg="mod">
          <ac:chgData name="Paolo Mastrocola" userId="7451a914-0db8-4dd6-87df-353f13c2ac3c" providerId="ADAL" clId="{7C5190BB-E3E9-4407-962A-82AAAB97E282}" dt="2025-06-05T07:42:11.349" v="76" actId="6549"/>
          <ac:spMkLst>
            <pc:docMk/>
            <pc:sldMk cId="279491674" sldId="450"/>
            <ac:spMk id="3" creationId="{63FFD81F-4C02-6641-278B-FA48B96BDD62}"/>
          </ac:spMkLst>
        </pc:spChg>
        <pc:spChg chg="mod">
          <ac:chgData name="Paolo Mastrocola" userId="7451a914-0db8-4dd6-87df-353f13c2ac3c" providerId="ADAL" clId="{7C5190BB-E3E9-4407-962A-82AAAB97E282}" dt="2025-06-05T07:54:18.643" v="171" actId="20577"/>
          <ac:spMkLst>
            <pc:docMk/>
            <pc:sldMk cId="279491674" sldId="450"/>
            <ac:spMk id="6" creationId="{FAC8B07C-0C06-B342-974D-8EA059B7C607}"/>
          </ac:spMkLst>
        </pc:spChg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706129969" sldId="451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4079685870" sldId="452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1968401494" sldId="453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2587759142" sldId="454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3122473770" sldId="455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941168556" sldId="456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3760941666" sldId="457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2733664770" sldId="458"/>
        </pc:sldMkLst>
      </pc:sldChg>
      <pc:sldChg chg="modSp add mod">
        <pc:chgData name="Paolo Mastrocola" userId="7451a914-0db8-4dd6-87df-353f13c2ac3c" providerId="ADAL" clId="{7C5190BB-E3E9-4407-962A-82AAAB97E282}" dt="2025-06-05T07:53:29.302" v="157"/>
        <pc:sldMkLst>
          <pc:docMk/>
          <pc:sldMk cId="1035044194" sldId="509"/>
        </pc:sldMkLst>
        <pc:graphicFrameChg chg="mod modGraphic">
          <ac:chgData name="Paolo Mastrocola" userId="7451a914-0db8-4dd6-87df-353f13c2ac3c" providerId="ADAL" clId="{7C5190BB-E3E9-4407-962A-82AAAB97E282}" dt="2025-06-05T07:53:29.302" v="157"/>
          <ac:graphicFrameMkLst>
            <pc:docMk/>
            <pc:sldMk cId="1035044194" sldId="509"/>
            <ac:graphicFrameMk id="2" creationId="{A3B404E9-CFBF-16EE-E5C9-6974B5814B97}"/>
          </ac:graphicFrameMkLst>
        </pc:graphicFrameChg>
      </pc:sldChg>
      <pc:sldChg chg="addSp delSp modSp add mod">
        <pc:chgData name="Paolo Mastrocola" userId="7451a914-0db8-4dd6-87df-353f13c2ac3c" providerId="ADAL" clId="{7C5190BB-E3E9-4407-962A-82AAAB97E282}" dt="2025-06-05T07:53:50.362" v="164" actId="108"/>
        <pc:sldMkLst>
          <pc:docMk/>
          <pc:sldMk cId="424654998" sldId="510"/>
        </pc:sldMkLst>
        <pc:graphicFrameChg chg="add mod modGraphic">
          <ac:chgData name="Paolo Mastrocola" userId="7451a914-0db8-4dd6-87df-353f13c2ac3c" providerId="ADAL" clId="{7C5190BB-E3E9-4407-962A-82AAAB97E282}" dt="2025-06-05T07:53:50.362" v="164" actId="108"/>
          <ac:graphicFrameMkLst>
            <pc:docMk/>
            <pc:sldMk cId="424654998" sldId="510"/>
            <ac:graphicFrameMk id="4" creationId="{48AA2866-ADEE-2AE0-9797-84FAAFC1B15F}"/>
          </ac:graphicFrameMkLst>
        </pc:graphicFrameChg>
      </pc:sldChg>
      <pc:sldChg chg="addSp modSp mod">
        <pc:chgData name="Paolo Mastrocola" userId="7451a914-0db8-4dd6-87df-353f13c2ac3c" providerId="ADAL" clId="{7C5190BB-E3E9-4407-962A-82AAAB97E282}" dt="2025-06-05T16:32:44.709" v="269" actId="20577"/>
        <pc:sldMkLst>
          <pc:docMk/>
          <pc:sldMk cId="4055686443" sldId="511"/>
        </pc:sldMkLst>
        <pc:spChg chg="mod">
          <ac:chgData name="Paolo Mastrocola" userId="7451a914-0db8-4dd6-87df-353f13c2ac3c" providerId="ADAL" clId="{7C5190BB-E3E9-4407-962A-82AAAB97E282}" dt="2025-06-05T16:30:23.075" v="195" actId="6549"/>
          <ac:spMkLst>
            <pc:docMk/>
            <pc:sldMk cId="4055686443" sldId="511"/>
            <ac:spMk id="6" creationId="{A8F22F26-7550-480C-7BF6-D6F49A259495}"/>
          </ac:spMkLst>
        </pc:spChg>
        <pc:graphicFrameChg chg="add mod modGraphic">
          <ac:chgData name="Paolo Mastrocola" userId="7451a914-0db8-4dd6-87df-353f13c2ac3c" providerId="ADAL" clId="{7C5190BB-E3E9-4407-962A-82AAAB97E282}" dt="2025-06-05T16:32:44.709" v="269" actId="20577"/>
          <ac:graphicFrameMkLst>
            <pc:docMk/>
            <pc:sldMk cId="4055686443" sldId="511"/>
            <ac:graphicFrameMk id="2" creationId="{AE90DE1B-9AC4-31CA-A37F-2E12597B849F}"/>
          </ac:graphicFrameMkLst>
        </pc:graphicFrameChg>
      </pc:sldChg>
      <pc:sldChg chg="modSp add mod">
        <pc:chgData name="Paolo Mastrocola" userId="7451a914-0db8-4dd6-87df-353f13c2ac3c" providerId="ADAL" clId="{7C5190BB-E3E9-4407-962A-82AAAB97E282}" dt="2025-06-05T16:36:53.946" v="407" actId="20577"/>
        <pc:sldMkLst>
          <pc:docMk/>
          <pc:sldMk cId="1384031587" sldId="515"/>
        </pc:sldMkLst>
        <pc:spChg chg="mod">
          <ac:chgData name="Paolo Mastrocola" userId="7451a914-0db8-4dd6-87df-353f13c2ac3c" providerId="ADAL" clId="{7C5190BB-E3E9-4407-962A-82AAAB97E282}" dt="2025-06-05T16:33:30.091" v="280" actId="5793"/>
          <ac:spMkLst>
            <pc:docMk/>
            <pc:sldMk cId="1384031587" sldId="515"/>
            <ac:spMk id="6" creationId="{B4D7892A-AA61-80AA-0402-565A11D10ABA}"/>
          </ac:spMkLst>
        </pc:spChg>
        <pc:graphicFrameChg chg="mod modGraphic">
          <ac:chgData name="Paolo Mastrocola" userId="7451a914-0db8-4dd6-87df-353f13c2ac3c" providerId="ADAL" clId="{7C5190BB-E3E9-4407-962A-82AAAB97E282}" dt="2025-06-05T16:36:53.946" v="407" actId="20577"/>
          <ac:graphicFrameMkLst>
            <pc:docMk/>
            <pc:sldMk cId="1384031587" sldId="515"/>
            <ac:graphicFrameMk id="2" creationId="{B493157F-6D23-BFF9-695C-BB73738AA686}"/>
          </ac:graphicFrameMkLst>
        </pc:graphicFrameChg>
      </pc:sldChg>
      <pc:sldChg chg="modSp add mod">
        <pc:chgData name="Paolo Mastrocola" userId="7451a914-0db8-4dd6-87df-353f13c2ac3c" providerId="ADAL" clId="{7C5190BB-E3E9-4407-962A-82AAAB97E282}" dt="2025-06-05T16:38:18.632" v="451" actId="5793"/>
        <pc:sldMkLst>
          <pc:docMk/>
          <pc:sldMk cId="749650316" sldId="516"/>
        </pc:sldMkLst>
        <pc:spChg chg="mod">
          <ac:chgData name="Paolo Mastrocola" userId="7451a914-0db8-4dd6-87df-353f13c2ac3c" providerId="ADAL" clId="{7C5190BB-E3E9-4407-962A-82AAAB97E282}" dt="2025-06-05T16:37:12.193" v="422" actId="5793"/>
          <ac:spMkLst>
            <pc:docMk/>
            <pc:sldMk cId="749650316" sldId="516"/>
            <ac:spMk id="6" creationId="{FFD27FC8-0767-F4D2-C157-315D9717636D}"/>
          </ac:spMkLst>
        </pc:spChg>
        <pc:graphicFrameChg chg="mod modGraphic">
          <ac:chgData name="Paolo Mastrocola" userId="7451a914-0db8-4dd6-87df-353f13c2ac3c" providerId="ADAL" clId="{7C5190BB-E3E9-4407-962A-82AAAB97E282}" dt="2025-06-05T16:38:18.632" v="451" actId="5793"/>
          <ac:graphicFrameMkLst>
            <pc:docMk/>
            <pc:sldMk cId="749650316" sldId="516"/>
            <ac:graphicFrameMk id="2" creationId="{83B42A80-5A25-5D0D-80CE-64FA956B7978}"/>
          </ac:graphicFrameMkLst>
        </pc:graphicFrameChg>
      </pc:sldChg>
      <pc:sldMasterChg chg="modSldLayout">
        <pc:chgData name="Paolo Mastrocola" userId="7451a914-0db8-4dd6-87df-353f13c2ac3c" providerId="ADAL" clId="{7C5190BB-E3E9-4407-962A-82AAAB97E282}" dt="2025-06-05T07:55:49.995" v="192" actId="20577"/>
        <pc:sldMasterMkLst>
          <pc:docMk/>
          <pc:sldMasterMk cId="1940483991" sldId="2147483661"/>
        </pc:sldMasterMkLst>
        <pc:sldLayoutChg chg="modSp mod">
          <pc:chgData name="Paolo Mastrocola" userId="7451a914-0db8-4dd6-87df-353f13c2ac3c" providerId="ADAL" clId="{7C5190BB-E3E9-4407-962A-82AAAB97E282}" dt="2025-06-05T07:55:49.995" v="192" actId="20577"/>
          <pc:sldLayoutMkLst>
            <pc:docMk/>
            <pc:sldMasterMk cId="1940483991" sldId="2147483661"/>
            <pc:sldLayoutMk cId="1487731928" sldId="2147483676"/>
          </pc:sldLayoutMkLst>
          <pc:spChg chg="mod">
            <ac:chgData name="Paolo Mastrocola" userId="7451a914-0db8-4dd6-87df-353f13c2ac3c" providerId="ADAL" clId="{7C5190BB-E3E9-4407-962A-82AAAB97E282}" dt="2025-06-05T07:55:49.995" v="192" actId="20577"/>
            <ac:spMkLst>
              <pc:docMk/>
              <pc:sldMasterMk cId="1940483991" sldId="2147483661"/>
              <pc:sldLayoutMk cId="1487731928" sldId="2147483676"/>
              <ac:spMk id="16" creationId="{AB162AD3-C679-C745-B304-A1DF2FB06F25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ydronovatec.sharepoint.com/sites/HydroNovaSrl/Shared%20Documents/Projects/2024/HN-2024-11_WRM_Tool_ENTRO/Project_Deliverables/Progress_Reports/H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hydronovatec.sharepoint.com/sites/HydroNovaSrl/Shared%20Documents/Projects/2024/HN-2024-11_WRM_Tool_ENTRO/Project_Deliverables/Progress_Reports/HM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hydronovatec.sharepoint.com/sites/HydroNovaSrl/Shared%20Documents/Projects/2024/HN-2024-11_WRM_Tool_ENTRO/Project_Deliverables/Progress_Reports/HM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hydronovatec.sharepoint.com/sites/HydroNovaSrl/Shared%20Documents/Projects/2024/HN-2024-11_WRM_Tool_ENTRO/Project_Deliverables/Progress_Reports/HM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SSP2 - Precipitation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Atbara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Sheet1!$A$4:$A$15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1.0254000000000001</c:v>
                </c:pt>
                <c:pt idx="1">
                  <c:v>1.0047999999999999</c:v>
                </c:pt>
                <c:pt idx="2">
                  <c:v>1.0019</c:v>
                </c:pt>
                <c:pt idx="3">
                  <c:v>1.0186999999999999</c:v>
                </c:pt>
                <c:pt idx="4">
                  <c:v>1.034</c:v>
                </c:pt>
                <c:pt idx="5">
                  <c:v>1.0302</c:v>
                </c:pt>
                <c:pt idx="6">
                  <c:v>1.0423</c:v>
                </c:pt>
                <c:pt idx="7">
                  <c:v>1.1856</c:v>
                </c:pt>
                <c:pt idx="8">
                  <c:v>1.173</c:v>
                </c:pt>
                <c:pt idx="9">
                  <c:v>1.0706</c:v>
                </c:pt>
                <c:pt idx="10">
                  <c:v>1.2342</c:v>
                </c:pt>
                <c:pt idx="11">
                  <c:v>1.0462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86-406D-880D-C0AE9F4810D8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Baro Akobo Sobat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Sheet1!$A$4:$A$15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1.1926000000000001</c:v>
                </c:pt>
                <c:pt idx="1">
                  <c:v>1.2536</c:v>
                </c:pt>
                <c:pt idx="2">
                  <c:v>1.1085</c:v>
                </c:pt>
                <c:pt idx="3">
                  <c:v>1.0625</c:v>
                </c:pt>
                <c:pt idx="4">
                  <c:v>1.0089999999999999</c:v>
                </c:pt>
                <c:pt idx="5">
                  <c:v>0.9839</c:v>
                </c:pt>
                <c:pt idx="6">
                  <c:v>1.048</c:v>
                </c:pt>
                <c:pt idx="7">
                  <c:v>1.0737000000000001</c:v>
                </c:pt>
                <c:pt idx="8">
                  <c:v>1.0827</c:v>
                </c:pt>
                <c:pt idx="9">
                  <c:v>1.0767</c:v>
                </c:pt>
                <c:pt idx="10">
                  <c:v>1.1871</c:v>
                </c:pt>
                <c:pt idx="11">
                  <c:v>1.3757999999999999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86-406D-880D-C0AE9F4810D8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Blue Nile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Sheet1!$A$4:$A$15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Sheet1!$D$4:$D$15</c:f>
              <c:numCache>
                <c:formatCode>General</c:formatCode>
                <c:ptCount val="12"/>
                <c:pt idx="0">
                  <c:v>1.1015999999999999</c:v>
                </c:pt>
                <c:pt idx="1">
                  <c:v>1.0283</c:v>
                </c:pt>
                <c:pt idx="2">
                  <c:v>0.9899</c:v>
                </c:pt>
                <c:pt idx="3">
                  <c:v>1.0282</c:v>
                </c:pt>
                <c:pt idx="4">
                  <c:v>1.0166999999999999</c:v>
                </c:pt>
                <c:pt idx="5">
                  <c:v>1.0195000000000001</c:v>
                </c:pt>
                <c:pt idx="6">
                  <c:v>1.0343</c:v>
                </c:pt>
                <c:pt idx="7">
                  <c:v>1.0891999999999999</c:v>
                </c:pt>
                <c:pt idx="8">
                  <c:v>1.0968</c:v>
                </c:pt>
                <c:pt idx="9">
                  <c:v>1.1261000000000001</c:v>
                </c:pt>
                <c:pt idx="10">
                  <c:v>1.3183</c:v>
                </c:pt>
                <c:pt idx="11">
                  <c:v>1.1242000000000001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86-406D-880D-C0AE9F4810D8}"/>
            </c:ext>
          </c:extLst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Main Nile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Sheet1!$A$4:$A$15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Sheet1!$E$4:$E$15</c:f>
              <c:numCache>
                <c:formatCode>General</c:formatCode>
                <c:ptCount val="12"/>
                <c:pt idx="0">
                  <c:v>0.99980000000000002</c:v>
                </c:pt>
                <c:pt idx="1">
                  <c:v>0.99980000000000002</c:v>
                </c:pt>
                <c:pt idx="2">
                  <c:v>0.99980000000000002</c:v>
                </c:pt>
                <c:pt idx="3">
                  <c:v>1</c:v>
                </c:pt>
                <c:pt idx="4">
                  <c:v>1.0011000000000001</c:v>
                </c:pt>
                <c:pt idx="5">
                  <c:v>1.0183</c:v>
                </c:pt>
                <c:pt idx="6">
                  <c:v>1.038</c:v>
                </c:pt>
                <c:pt idx="7">
                  <c:v>1.0626</c:v>
                </c:pt>
                <c:pt idx="8">
                  <c:v>1.0606</c:v>
                </c:pt>
                <c:pt idx="9">
                  <c:v>1.0724</c:v>
                </c:pt>
                <c:pt idx="10">
                  <c:v>1.0938000000000001</c:v>
                </c:pt>
                <c:pt idx="11">
                  <c:v>0.99980000000000002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86-406D-880D-C0AE9F48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9403072"/>
        <c:axId val="1829393952"/>
      </c:lineChart>
      <c:catAx>
        <c:axId val="18294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393952"/>
        <c:crosses val="autoZero"/>
        <c:auto val="1"/>
        <c:lblAlgn val="ctr"/>
        <c:lblOffset val="100"/>
        <c:noMultiLvlLbl val="0"/>
      </c:catAx>
      <c:valAx>
        <c:axId val="1829393952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4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SSP3 - precipitation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Sheet1!$B$19</c:f>
              <c:strCache>
                <c:ptCount val="1"/>
                <c:pt idx="0">
                  <c:v>Atbara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Sheet1!$A$20:$A$31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Sheet1!$B$20:$B$31</c:f>
              <c:numCache>
                <c:formatCode>General</c:formatCode>
                <c:ptCount val="12"/>
                <c:pt idx="0">
                  <c:v>1.0295000000000001</c:v>
                </c:pt>
                <c:pt idx="1">
                  <c:v>1.0096000000000001</c:v>
                </c:pt>
                <c:pt idx="2">
                  <c:v>0.97170000000000001</c:v>
                </c:pt>
                <c:pt idx="3">
                  <c:v>1.0226999999999999</c:v>
                </c:pt>
                <c:pt idx="4">
                  <c:v>1.0846</c:v>
                </c:pt>
                <c:pt idx="5">
                  <c:v>1.1177999999999999</c:v>
                </c:pt>
                <c:pt idx="6">
                  <c:v>1.1305000000000001</c:v>
                </c:pt>
                <c:pt idx="7">
                  <c:v>1.2343999999999999</c:v>
                </c:pt>
                <c:pt idx="8">
                  <c:v>1.3762000000000001</c:v>
                </c:pt>
                <c:pt idx="9">
                  <c:v>1.1400999999999999</c:v>
                </c:pt>
                <c:pt idx="10">
                  <c:v>1.2407999999999999</c:v>
                </c:pt>
                <c:pt idx="11">
                  <c:v>1.0716000000000001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16-4653-92C5-11846C084125}"/>
            </c:ext>
          </c:extLst>
        </c:ser>
        <c:ser>
          <c:idx val="1"/>
          <c:order val="1"/>
          <c:tx>
            <c:strRef>
              <c:f>Sheet1!$C$19</c:f>
              <c:strCache>
                <c:ptCount val="1"/>
                <c:pt idx="0">
                  <c:v>Baro Akobo Sobat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Sheet1!$A$20:$A$31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Sheet1!$C$20:$C$31</c:f>
              <c:numCache>
                <c:formatCode>General</c:formatCode>
                <c:ptCount val="12"/>
                <c:pt idx="0">
                  <c:v>1.2452000000000001</c:v>
                </c:pt>
                <c:pt idx="1">
                  <c:v>1.3017000000000001</c:v>
                </c:pt>
                <c:pt idx="2">
                  <c:v>1.1357999999999999</c:v>
                </c:pt>
                <c:pt idx="3">
                  <c:v>1.0282</c:v>
                </c:pt>
                <c:pt idx="4">
                  <c:v>1.0242</c:v>
                </c:pt>
                <c:pt idx="5">
                  <c:v>1.0251999999999999</c:v>
                </c:pt>
                <c:pt idx="6">
                  <c:v>1.0624</c:v>
                </c:pt>
                <c:pt idx="7">
                  <c:v>1.1138999999999999</c:v>
                </c:pt>
                <c:pt idx="8">
                  <c:v>1.1217999999999999</c:v>
                </c:pt>
                <c:pt idx="9">
                  <c:v>1.1289</c:v>
                </c:pt>
                <c:pt idx="10">
                  <c:v>1.2023999999999999</c:v>
                </c:pt>
                <c:pt idx="11">
                  <c:v>1.3111999999999999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16-4653-92C5-11846C084125}"/>
            </c:ext>
          </c:extLst>
        </c:ser>
        <c:ser>
          <c:idx val="2"/>
          <c:order val="2"/>
          <c:tx>
            <c:strRef>
              <c:f>Sheet1!$D$19</c:f>
              <c:strCache>
                <c:ptCount val="1"/>
                <c:pt idx="0">
                  <c:v>Blue Nile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Sheet1!$A$20:$A$31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Sheet1!$D$20:$D$31</c:f>
              <c:numCache>
                <c:formatCode>General</c:formatCode>
                <c:ptCount val="12"/>
                <c:pt idx="0">
                  <c:v>1.1049</c:v>
                </c:pt>
                <c:pt idx="1">
                  <c:v>1.0946</c:v>
                </c:pt>
                <c:pt idx="2">
                  <c:v>1.0004</c:v>
                </c:pt>
                <c:pt idx="3">
                  <c:v>1.0327999999999999</c:v>
                </c:pt>
                <c:pt idx="4">
                  <c:v>1.0773999999999999</c:v>
                </c:pt>
                <c:pt idx="5">
                  <c:v>1.0593999999999999</c:v>
                </c:pt>
                <c:pt idx="6">
                  <c:v>1.0651999999999999</c:v>
                </c:pt>
                <c:pt idx="7">
                  <c:v>1.1201000000000001</c:v>
                </c:pt>
                <c:pt idx="8">
                  <c:v>1.1815</c:v>
                </c:pt>
                <c:pt idx="9">
                  <c:v>1.1693</c:v>
                </c:pt>
                <c:pt idx="10">
                  <c:v>1.262</c:v>
                </c:pt>
                <c:pt idx="11">
                  <c:v>1.1377999999999999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16-4653-92C5-11846C084125}"/>
            </c:ext>
          </c:extLst>
        </c:ser>
        <c:ser>
          <c:idx val="3"/>
          <c:order val="3"/>
          <c:tx>
            <c:strRef>
              <c:f>Sheet1!$E$19</c:f>
              <c:strCache>
                <c:ptCount val="1"/>
                <c:pt idx="0">
                  <c:v>Main Nile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Sheet1!$A$20:$A$31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Sheet1!$E$20:$E$31</c:f>
              <c:numCache>
                <c:formatCode>General</c:formatCode>
                <c:ptCount val="12"/>
                <c:pt idx="0">
                  <c:v>0.99960000000000004</c:v>
                </c:pt>
                <c:pt idx="1">
                  <c:v>0.99980000000000002</c:v>
                </c:pt>
                <c:pt idx="2">
                  <c:v>0.99970000000000003</c:v>
                </c:pt>
                <c:pt idx="3">
                  <c:v>1</c:v>
                </c:pt>
                <c:pt idx="4">
                  <c:v>1.0019</c:v>
                </c:pt>
                <c:pt idx="5">
                  <c:v>1.0410999999999999</c:v>
                </c:pt>
                <c:pt idx="6">
                  <c:v>1.0580000000000001</c:v>
                </c:pt>
                <c:pt idx="7">
                  <c:v>1.0781000000000001</c:v>
                </c:pt>
                <c:pt idx="8">
                  <c:v>1.1187</c:v>
                </c:pt>
                <c:pt idx="9">
                  <c:v>1.133</c:v>
                </c:pt>
                <c:pt idx="10">
                  <c:v>1.2039</c:v>
                </c:pt>
                <c:pt idx="11">
                  <c:v>0.99970000000000003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16-4653-92C5-11846C084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969232"/>
        <c:axId val="1962968752"/>
      </c:lineChart>
      <c:catAx>
        <c:axId val="196296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62968752"/>
        <c:crosses val="autoZero"/>
        <c:auto val="1"/>
        <c:lblAlgn val="ctr"/>
        <c:lblOffset val="100"/>
        <c:noMultiLvlLbl val="0"/>
      </c:catAx>
      <c:valAx>
        <c:axId val="1962968752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6296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SSP2 - Evapotranspiration</a:t>
            </a:r>
            <a:r>
              <a:rPr lang="it-IT" baseline="0"/>
              <a:t> ratio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Sheet1!$H$3</c:f>
              <c:strCache>
                <c:ptCount val="1"/>
                <c:pt idx="0">
                  <c:v>Atbara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Sheet1!$G$4:$G$15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Sheet1!$H$4:$H$15</c:f>
              <c:numCache>
                <c:formatCode>General</c:formatCode>
                <c:ptCount val="12"/>
                <c:pt idx="0">
                  <c:v>1.1000000000000001</c:v>
                </c:pt>
                <c:pt idx="1">
                  <c:v>1.1299999999999999</c:v>
                </c:pt>
                <c:pt idx="2">
                  <c:v>0.91</c:v>
                </c:pt>
                <c:pt idx="3">
                  <c:v>1.03</c:v>
                </c:pt>
                <c:pt idx="4">
                  <c:v>0.81</c:v>
                </c:pt>
                <c:pt idx="5">
                  <c:v>1.06</c:v>
                </c:pt>
                <c:pt idx="6">
                  <c:v>1.17</c:v>
                </c:pt>
                <c:pt idx="7">
                  <c:v>0.98</c:v>
                </c:pt>
                <c:pt idx="8">
                  <c:v>1.21</c:v>
                </c:pt>
                <c:pt idx="9">
                  <c:v>1.07</c:v>
                </c:pt>
                <c:pt idx="10">
                  <c:v>1.49</c:v>
                </c:pt>
                <c:pt idx="11">
                  <c:v>1.36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92-4D71-BE4E-F31BB132827F}"/>
            </c:ext>
          </c:extLst>
        </c:ser>
        <c:ser>
          <c:idx val="1"/>
          <c:order val="1"/>
          <c:tx>
            <c:strRef>
              <c:f>Sheet1!$I$3</c:f>
              <c:strCache>
                <c:ptCount val="1"/>
                <c:pt idx="0">
                  <c:v>Baro Akobo Sobat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Sheet1!$G$4:$G$15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Sheet1!$I$4:$I$15</c:f>
              <c:numCache>
                <c:formatCode>General</c:formatCode>
                <c:ptCount val="12"/>
                <c:pt idx="0">
                  <c:v>1.43</c:v>
                </c:pt>
                <c:pt idx="1">
                  <c:v>1.25</c:v>
                </c:pt>
                <c:pt idx="2">
                  <c:v>0.99</c:v>
                </c:pt>
                <c:pt idx="3">
                  <c:v>1.25</c:v>
                </c:pt>
                <c:pt idx="4">
                  <c:v>1.35</c:v>
                </c:pt>
                <c:pt idx="5">
                  <c:v>1.03</c:v>
                </c:pt>
                <c:pt idx="6">
                  <c:v>1.18</c:v>
                </c:pt>
                <c:pt idx="7">
                  <c:v>1.22</c:v>
                </c:pt>
                <c:pt idx="8">
                  <c:v>1.17</c:v>
                </c:pt>
                <c:pt idx="9">
                  <c:v>1.1000000000000001</c:v>
                </c:pt>
                <c:pt idx="10">
                  <c:v>1.19</c:v>
                </c:pt>
                <c:pt idx="11">
                  <c:v>1.28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92-4D71-BE4E-F31BB132827F}"/>
            </c:ext>
          </c:extLst>
        </c:ser>
        <c:ser>
          <c:idx val="2"/>
          <c:order val="2"/>
          <c:tx>
            <c:strRef>
              <c:f>Sheet1!$J$3</c:f>
              <c:strCache>
                <c:ptCount val="1"/>
                <c:pt idx="0">
                  <c:v>Blue Nile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Sheet1!$G$4:$G$15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Sheet1!$J$4:$J$15</c:f>
              <c:numCache>
                <c:formatCode>General</c:formatCode>
                <c:ptCount val="12"/>
                <c:pt idx="0">
                  <c:v>1.1200000000000001</c:v>
                </c:pt>
                <c:pt idx="1">
                  <c:v>1.05</c:v>
                </c:pt>
                <c:pt idx="2">
                  <c:v>0.85</c:v>
                </c:pt>
                <c:pt idx="3">
                  <c:v>0.88</c:v>
                </c:pt>
                <c:pt idx="4">
                  <c:v>0.9</c:v>
                </c:pt>
                <c:pt idx="5">
                  <c:v>0.94</c:v>
                </c:pt>
                <c:pt idx="6">
                  <c:v>1.06</c:v>
                </c:pt>
                <c:pt idx="7">
                  <c:v>1.05</c:v>
                </c:pt>
                <c:pt idx="8">
                  <c:v>1.08</c:v>
                </c:pt>
                <c:pt idx="9">
                  <c:v>1.06</c:v>
                </c:pt>
                <c:pt idx="10">
                  <c:v>1.35</c:v>
                </c:pt>
                <c:pt idx="11">
                  <c:v>1.37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92-4D71-BE4E-F31BB132827F}"/>
            </c:ext>
          </c:extLst>
        </c:ser>
        <c:ser>
          <c:idx val="3"/>
          <c:order val="3"/>
          <c:tx>
            <c:strRef>
              <c:f>Sheet1!$K$3</c:f>
              <c:strCache>
                <c:ptCount val="1"/>
                <c:pt idx="0">
                  <c:v>Main Nile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Sheet1!$G$4:$G$15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Sheet1!$K$4:$K$15</c:f>
              <c:numCache>
                <c:formatCode>General</c:formatCode>
                <c:ptCount val="12"/>
                <c:pt idx="0">
                  <c:v>1.1499999999999999</c:v>
                </c:pt>
                <c:pt idx="1">
                  <c:v>1.42</c:v>
                </c:pt>
                <c:pt idx="2">
                  <c:v>1.1200000000000001</c:v>
                </c:pt>
                <c:pt idx="3">
                  <c:v>1.27</c:v>
                </c:pt>
                <c:pt idx="4">
                  <c:v>0.98</c:v>
                </c:pt>
                <c:pt idx="5">
                  <c:v>1.22</c:v>
                </c:pt>
                <c:pt idx="6">
                  <c:v>1.2</c:v>
                </c:pt>
                <c:pt idx="7">
                  <c:v>1.03</c:v>
                </c:pt>
                <c:pt idx="8">
                  <c:v>1.22</c:v>
                </c:pt>
                <c:pt idx="9">
                  <c:v>0.98</c:v>
                </c:pt>
                <c:pt idx="10">
                  <c:v>1.1499999999999999</c:v>
                </c:pt>
                <c:pt idx="11">
                  <c:v>1.1299999999999999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92-4D71-BE4E-F31BB1328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9392032"/>
        <c:axId val="1829389152"/>
      </c:lineChart>
      <c:catAx>
        <c:axId val="18293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389152"/>
        <c:crosses val="autoZero"/>
        <c:auto val="1"/>
        <c:lblAlgn val="ctr"/>
        <c:lblOffset val="100"/>
        <c:noMultiLvlLbl val="0"/>
      </c:catAx>
      <c:valAx>
        <c:axId val="1829389152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39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SSP3 – Evapotranspiration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Sheet1!$H$19</c:f>
              <c:strCache>
                <c:ptCount val="1"/>
                <c:pt idx="0">
                  <c:v>Atbara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Sheet1!$G$20:$G$31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Sheet1!$H$20:$H$31</c:f>
              <c:numCache>
                <c:formatCode>General</c:formatCode>
                <c:ptCount val="12"/>
                <c:pt idx="0">
                  <c:v>1.18</c:v>
                </c:pt>
                <c:pt idx="1">
                  <c:v>1.1200000000000001</c:v>
                </c:pt>
                <c:pt idx="2">
                  <c:v>0.94</c:v>
                </c:pt>
                <c:pt idx="3">
                  <c:v>1.4</c:v>
                </c:pt>
                <c:pt idx="4">
                  <c:v>1.02</c:v>
                </c:pt>
                <c:pt idx="5">
                  <c:v>1.34</c:v>
                </c:pt>
                <c:pt idx="6">
                  <c:v>1.19</c:v>
                </c:pt>
                <c:pt idx="7">
                  <c:v>1.1100000000000001</c:v>
                </c:pt>
                <c:pt idx="8">
                  <c:v>1.34</c:v>
                </c:pt>
                <c:pt idx="9">
                  <c:v>1.23</c:v>
                </c:pt>
                <c:pt idx="10">
                  <c:v>2.14</c:v>
                </c:pt>
                <c:pt idx="11">
                  <c:v>1.84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EA-472D-AD15-857F50C85BFA}"/>
            </c:ext>
          </c:extLst>
        </c:ser>
        <c:ser>
          <c:idx val="1"/>
          <c:order val="1"/>
          <c:tx>
            <c:strRef>
              <c:f>Sheet1!$I$19</c:f>
              <c:strCache>
                <c:ptCount val="1"/>
                <c:pt idx="0">
                  <c:v>Baro Akobo Sobat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Sheet1!$G$20:$G$31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Sheet1!$I$20:$I$31</c:f>
              <c:numCache>
                <c:formatCode>General</c:formatCode>
                <c:ptCount val="12"/>
                <c:pt idx="0">
                  <c:v>2.13</c:v>
                </c:pt>
                <c:pt idx="1">
                  <c:v>1.9</c:v>
                </c:pt>
                <c:pt idx="2">
                  <c:v>1.4</c:v>
                </c:pt>
                <c:pt idx="3">
                  <c:v>1.96</c:v>
                </c:pt>
                <c:pt idx="4">
                  <c:v>1.49</c:v>
                </c:pt>
                <c:pt idx="5">
                  <c:v>1.36</c:v>
                </c:pt>
                <c:pt idx="6">
                  <c:v>1.38</c:v>
                </c:pt>
                <c:pt idx="7">
                  <c:v>1.32</c:v>
                </c:pt>
                <c:pt idx="8">
                  <c:v>1.27</c:v>
                </c:pt>
                <c:pt idx="9">
                  <c:v>1.23</c:v>
                </c:pt>
                <c:pt idx="10">
                  <c:v>1.28</c:v>
                </c:pt>
                <c:pt idx="11">
                  <c:v>1.55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EA-472D-AD15-857F50C85BFA}"/>
            </c:ext>
          </c:extLst>
        </c:ser>
        <c:ser>
          <c:idx val="2"/>
          <c:order val="2"/>
          <c:tx>
            <c:strRef>
              <c:f>Sheet1!$J$19</c:f>
              <c:strCache>
                <c:ptCount val="1"/>
                <c:pt idx="0">
                  <c:v>Blue Nile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Sheet1!$G$20:$G$31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Sheet1!$J$20:$J$31</c:f>
              <c:numCache>
                <c:formatCode>General</c:formatCode>
                <c:ptCount val="12"/>
                <c:pt idx="0">
                  <c:v>1.1100000000000001</c:v>
                </c:pt>
                <c:pt idx="1">
                  <c:v>0.94</c:v>
                </c:pt>
                <c:pt idx="2">
                  <c:v>0.79</c:v>
                </c:pt>
                <c:pt idx="3">
                  <c:v>1.36</c:v>
                </c:pt>
                <c:pt idx="4">
                  <c:v>1.17</c:v>
                </c:pt>
                <c:pt idx="5">
                  <c:v>1.1499999999999999</c:v>
                </c:pt>
                <c:pt idx="6">
                  <c:v>1.1100000000000001</c:v>
                </c:pt>
                <c:pt idx="7">
                  <c:v>1.06</c:v>
                </c:pt>
                <c:pt idx="8">
                  <c:v>1.1000000000000001</c:v>
                </c:pt>
                <c:pt idx="9">
                  <c:v>1.1399999999999999</c:v>
                </c:pt>
                <c:pt idx="10">
                  <c:v>1.59</c:v>
                </c:pt>
                <c:pt idx="11">
                  <c:v>1.52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EA-472D-AD15-857F50C85BFA}"/>
            </c:ext>
          </c:extLst>
        </c:ser>
        <c:ser>
          <c:idx val="3"/>
          <c:order val="3"/>
          <c:tx>
            <c:strRef>
              <c:f>Sheet1!$K$19</c:f>
              <c:strCache>
                <c:ptCount val="1"/>
                <c:pt idx="0">
                  <c:v>Main Nile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Sheet1!$G$20:$G$31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Sheet1!$K$20:$K$31</c:f>
              <c:numCache>
                <c:formatCode>General</c:formatCode>
                <c:ptCount val="12"/>
                <c:pt idx="0">
                  <c:v>1.2</c:v>
                </c:pt>
                <c:pt idx="1">
                  <c:v>1.2</c:v>
                </c:pt>
                <c:pt idx="2">
                  <c:v>1.18</c:v>
                </c:pt>
                <c:pt idx="3">
                  <c:v>1.31</c:v>
                </c:pt>
                <c:pt idx="4">
                  <c:v>1.1499999999999999</c:v>
                </c:pt>
                <c:pt idx="5">
                  <c:v>1.28</c:v>
                </c:pt>
                <c:pt idx="6">
                  <c:v>1.18</c:v>
                </c:pt>
                <c:pt idx="7">
                  <c:v>1.26</c:v>
                </c:pt>
                <c:pt idx="8">
                  <c:v>1.36</c:v>
                </c:pt>
                <c:pt idx="9">
                  <c:v>0.99</c:v>
                </c:pt>
                <c:pt idx="10">
                  <c:v>1.77</c:v>
                </c:pt>
                <c:pt idx="11">
                  <c:v>1.28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EA-472D-AD15-857F50C85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8096751"/>
        <c:axId val="1168093871"/>
      </c:lineChart>
      <c:catAx>
        <c:axId val="1168096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8093871"/>
        <c:crosses val="autoZero"/>
        <c:auto val="1"/>
        <c:lblAlgn val="ctr"/>
        <c:lblOffset val="100"/>
        <c:noMultiLvlLbl val="0"/>
      </c:catAx>
      <c:valAx>
        <c:axId val="1168093871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8096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DF1DA-8A85-4EB7-9948-D6F588BEEC4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24A6A3-B226-4A38-8826-1B581E4A62FA}">
      <dgm:prSet phldrT="[Testo]"/>
      <dgm:spPr>
        <a:noFill/>
      </dgm:spPr>
      <dgm:t>
        <a:bodyPr/>
        <a:lstStyle/>
        <a:p>
          <a:endParaRPr lang="en-US"/>
        </a:p>
      </dgm:t>
    </dgm:pt>
    <dgm:pt modelId="{AE1224FA-CF30-41BE-94A5-D9CF8F96AF3C}" type="parTrans" cxnId="{AA086B00-2B67-49FC-8E97-C761C7DF5424}">
      <dgm:prSet/>
      <dgm:spPr/>
      <dgm:t>
        <a:bodyPr/>
        <a:lstStyle/>
        <a:p>
          <a:endParaRPr lang="en-US"/>
        </a:p>
      </dgm:t>
    </dgm:pt>
    <dgm:pt modelId="{7FE41A78-426D-41B9-9B50-19CCA6A14E41}" type="sibTrans" cxnId="{AA086B00-2B67-49FC-8E97-C761C7DF5424}">
      <dgm:prSet/>
      <dgm:spPr/>
      <dgm:t>
        <a:bodyPr/>
        <a:lstStyle/>
        <a:p>
          <a:endParaRPr lang="en-US"/>
        </a:p>
      </dgm:t>
    </dgm:pt>
    <dgm:pt modelId="{48835025-6D77-4350-83F7-60FDDCF29B66}">
      <dgm:prSet phldrT="[Testo]"/>
      <dgm:spPr>
        <a:noFill/>
      </dgm:spPr>
      <dgm:t>
        <a:bodyPr/>
        <a:lstStyle/>
        <a:p>
          <a:endParaRPr lang="en-US"/>
        </a:p>
      </dgm:t>
    </dgm:pt>
    <dgm:pt modelId="{ED2C4C66-7662-4F19-98CA-BDE90CF1299E}" type="parTrans" cxnId="{BA2A8222-48C3-4E34-814E-37DCE5415FC0}">
      <dgm:prSet/>
      <dgm:spPr/>
      <dgm:t>
        <a:bodyPr/>
        <a:lstStyle/>
        <a:p>
          <a:endParaRPr lang="en-US"/>
        </a:p>
      </dgm:t>
    </dgm:pt>
    <dgm:pt modelId="{C9D8ECEC-B706-4FBE-876F-63B67B31ED5C}" type="sibTrans" cxnId="{BA2A8222-48C3-4E34-814E-37DCE5415FC0}">
      <dgm:prSet/>
      <dgm:spPr/>
      <dgm:t>
        <a:bodyPr/>
        <a:lstStyle/>
        <a:p>
          <a:endParaRPr lang="en-US"/>
        </a:p>
      </dgm:t>
    </dgm:pt>
    <dgm:pt modelId="{C3D4E576-38FF-40F0-BFC6-349ECC6C613A}">
      <dgm:prSet phldrT="[Testo]"/>
      <dgm:spPr>
        <a:noFill/>
      </dgm:spPr>
      <dgm:t>
        <a:bodyPr/>
        <a:lstStyle/>
        <a:p>
          <a:endParaRPr lang="en-US"/>
        </a:p>
      </dgm:t>
    </dgm:pt>
    <dgm:pt modelId="{7F64C889-F8F2-4714-9BC0-67BE7A37832E}" type="parTrans" cxnId="{D173BEC8-149E-4313-A2E1-E2047B12CC5F}">
      <dgm:prSet/>
      <dgm:spPr/>
      <dgm:t>
        <a:bodyPr/>
        <a:lstStyle/>
        <a:p>
          <a:endParaRPr lang="en-US"/>
        </a:p>
      </dgm:t>
    </dgm:pt>
    <dgm:pt modelId="{16E42D16-B3EA-4791-A0D3-F9EDEF3BD520}" type="sibTrans" cxnId="{D173BEC8-149E-4313-A2E1-E2047B12CC5F}">
      <dgm:prSet/>
      <dgm:spPr/>
      <dgm:t>
        <a:bodyPr/>
        <a:lstStyle/>
        <a:p>
          <a:endParaRPr lang="en-US"/>
        </a:p>
      </dgm:t>
    </dgm:pt>
    <dgm:pt modelId="{B97AC30A-3CE1-4041-82FE-6252ECE938F4}">
      <dgm:prSet phldrT="[Testo]"/>
      <dgm:spPr>
        <a:noFill/>
      </dgm:spPr>
      <dgm:t>
        <a:bodyPr/>
        <a:lstStyle/>
        <a:p>
          <a:endParaRPr lang="en-US"/>
        </a:p>
      </dgm:t>
    </dgm:pt>
    <dgm:pt modelId="{ECDF38E7-A372-44B3-9A2F-CBC25FADFA49}" type="parTrans" cxnId="{7C2B3B96-203F-449F-B403-475DEAA25E39}">
      <dgm:prSet/>
      <dgm:spPr/>
      <dgm:t>
        <a:bodyPr/>
        <a:lstStyle/>
        <a:p>
          <a:endParaRPr lang="en-US"/>
        </a:p>
      </dgm:t>
    </dgm:pt>
    <dgm:pt modelId="{9E273D3C-6042-4A8D-B8C8-B57EB3CF2C2E}" type="sibTrans" cxnId="{7C2B3B96-203F-449F-B403-475DEAA25E39}">
      <dgm:prSet/>
      <dgm:spPr/>
      <dgm:t>
        <a:bodyPr/>
        <a:lstStyle/>
        <a:p>
          <a:endParaRPr lang="en-US"/>
        </a:p>
      </dgm:t>
    </dgm:pt>
    <dgm:pt modelId="{D478C3B1-6988-4E90-B431-DC5CC99FB17B}">
      <dgm:prSet phldrT="[Testo]"/>
      <dgm:spPr>
        <a:noFill/>
      </dgm:spPr>
      <dgm:t>
        <a:bodyPr/>
        <a:lstStyle/>
        <a:p>
          <a:endParaRPr lang="en-US"/>
        </a:p>
      </dgm:t>
    </dgm:pt>
    <dgm:pt modelId="{ECE33168-5426-4DE4-BD1E-43887421CDFE}" type="parTrans" cxnId="{B77235A0-BCEF-40C4-80E0-4B50C8A04A1E}">
      <dgm:prSet/>
      <dgm:spPr/>
      <dgm:t>
        <a:bodyPr/>
        <a:lstStyle/>
        <a:p>
          <a:endParaRPr lang="en-US"/>
        </a:p>
      </dgm:t>
    </dgm:pt>
    <dgm:pt modelId="{E782CB78-4B52-40CD-AC48-FA0FA1CB7BE0}" type="sibTrans" cxnId="{B77235A0-BCEF-40C4-80E0-4B50C8A04A1E}">
      <dgm:prSet/>
      <dgm:spPr/>
      <dgm:t>
        <a:bodyPr/>
        <a:lstStyle/>
        <a:p>
          <a:endParaRPr lang="en-US"/>
        </a:p>
      </dgm:t>
    </dgm:pt>
    <dgm:pt modelId="{27FB88BC-24F5-48CD-BBAB-A141DE847677}">
      <dgm:prSet phldrT="[Testo]"/>
      <dgm:spPr>
        <a:noFill/>
        <a:effectLst>
          <a:glow>
            <a:schemeClr val="accent1">
              <a:alpha val="99000"/>
            </a:schemeClr>
          </a:glow>
        </a:effectLst>
      </dgm:spPr>
      <dgm:t>
        <a:bodyPr/>
        <a:lstStyle/>
        <a:p>
          <a:r>
            <a:rPr lang="en-US"/>
            <a:t> </a:t>
          </a:r>
        </a:p>
      </dgm:t>
    </dgm:pt>
    <dgm:pt modelId="{D0ECDA26-8879-4E3A-A00F-FE4A04346781}" type="sibTrans" cxnId="{C3A1A26B-5DEC-40F4-B5AD-9235C19A3226}">
      <dgm:prSet/>
      <dgm:spPr/>
      <dgm:t>
        <a:bodyPr/>
        <a:lstStyle/>
        <a:p>
          <a:endParaRPr lang="en-US"/>
        </a:p>
      </dgm:t>
    </dgm:pt>
    <dgm:pt modelId="{B7A0A94E-4E74-42E0-A99B-DFF5A1F13A6B}" type="parTrans" cxnId="{C3A1A26B-5DEC-40F4-B5AD-9235C19A3226}">
      <dgm:prSet/>
      <dgm:spPr/>
      <dgm:t>
        <a:bodyPr/>
        <a:lstStyle/>
        <a:p>
          <a:endParaRPr lang="en-US"/>
        </a:p>
      </dgm:t>
    </dgm:pt>
    <dgm:pt modelId="{E569AE2F-53D9-4F0C-9A01-9E361411DB09}" type="pres">
      <dgm:prSet presAssocID="{596DF1DA-8A85-4EB7-9948-D6F588BEEC41}" presName="Name0" presStyleCnt="0">
        <dgm:presLayoutVars>
          <dgm:dir/>
          <dgm:resizeHandles val="exact"/>
        </dgm:presLayoutVars>
      </dgm:prSet>
      <dgm:spPr/>
    </dgm:pt>
    <dgm:pt modelId="{6731CE3C-F6C8-4092-A5B4-55DC74E9BADB}" type="pres">
      <dgm:prSet presAssocID="{27FB88BC-24F5-48CD-BBAB-A141DE847677}" presName="composite" presStyleCnt="0"/>
      <dgm:spPr/>
    </dgm:pt>
    <dgm:pt modelId="{611EA523-6AC9-45F1-8746-93A25E21227C}" type="pres">
      <dgm:prSet presAssocID="{27FB88BC-24F5-48CD-BBAB-A141DE847677}" presName="rect1" presStyleLbl="bgShp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B5E7827B-7FA0-4FF1-8490-7861997E5A21}" type="pres">
      <dgm:prSet presAssocID="{27FB88BC-24F5-48CD-BBAB-A141DE847677}" presName="rect2" presStyleLbl="trBgShp" presStyleIdx="0" presStyleCnt="6">
        <dgm:presLayoutVars>
          <dgm:bulletEnabled val="1"/>
        </dgm:presLayoutVars>
      </dgm:prSet>
      <dgm:spPr/>
    </dgm:pt>
    <dgm:pt modelId="{C1CF1043-FA88-4EA9-887E-7740FE39D282}" type="pres">
      <dgm:prSet presAssocID="{D0ECDA26-8879-4E3A-A00F-FE4A04346781}" presName="sibTrans" presStyleCnt="0"/>
      <dgm:spPr/>
    </dgm:pt>
    <dgm:pt modelId="{56C88BF9-1936-4D0E-854D-28A36343A11C}" type="pres">
      <dgm:prSet presAssocID="{48835025-6D77-4350-83F7-60FDDCF29B66}" presName="composite" presStyleCnt="0"/>
      <dgm:spPr/>
    </dgm:pt>
    <dgm:pt modelId="{1180979D-3DE6-4168-87D5-DFB38FD55D16}" type="pres">
      <dgm:prSet presAssocID="{48835025-6D77-4350-83F7-60FDDCF29B66}" presName="rect1" presStyleLbl="bgShp" presStyleIdx="1" presStyleCnt="6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3DA7443C-CFC4-437C-AF01-F111A8BCB588}" type="pres">
      <dgm:prSet presAssocID="{48835025-6D77-4350-83F7-60FDDCF29B66}" presName="rect2" presStyleLbl="trBgShp" presStyleIdx="1" presStyleCnt="6">
        <dgm:presLayoutVars>
          <dgm:bulletEnabled val="1"/>
        </dgm:presLayoutVars>
      </dgm:prSet>
      <dgm:spPr/>
    </dgm:pt>
    <dgm:pt modelId="{C465BFB3-6E9E-4A82-B41C-F40B7C2612F1}" type="pres">
      <dgm:prSet presAssocID="{C9D8ECEC-B706-4FBE-876F-63B67B31ED5C}" presName="sibTrans" presStyleCnt="0"/>
      <dgm:spPr/>
    </dgm:pt>
    <dgm:pt modelId="{9D5F95D9-A0D1-4870-99FC-5155B13A26C2}" type="pres">
      <dgm:prSet presAssocID="{C3D4E576-38FF-40F0-BFC6-349ECC6C613A}" presName="composite" presStyleCnt="0"/>
      <dgm:spPr/>
    </dgm:pt>
    <dgm:pt modelId="{A042ACC2-1315-4A7B-8652-9D777A6E3FDB}" type="pres">
      <dgm:prSet presAssocID="{C3D4E576-38FF-40F0-BFC6-349ECC6C613A}" presName="rect1" presStyleLbl="bgShp" presStyleIdx="2" presStyleCnt="6"/>
      <dgm:spPr>
        <a:blipFill rotWithShape="1">
          <a:blip xmlns:r="http://schemas.openxmlformats.org/officeDocument/2006/relationships" r:embed="rId3"/>
          <a:srcRect/>
          <a:stretch>
            <a:fillRect l="-23000" r="-23000"/>
          </a:stretch>
        </a:blipFill>
      </dgm:spPr>
    </dgm:pt>
    <dgm:pt modelId="{D445B408-73A6-476D-B6D3-6B3EDA768BB9}" type="pres">
      <dgm:prSet presAssocID="{C3D4E576-38FF-40F0-BFC6-349ECC6C613A}" presName="rect2" presStyleLbl="trBgShp" presStyleIdx="2" presStyleCnt="6">
        <dgm:presLayoutVars>
          <dgm:bulletEnabled val="1"/>
        </dgm:presLayoutVars>
      </dgm:prSet>
      <dgm:spPr/>
    </dgm:pt>
    <dgm:pt modelId="{0A257DC5-0C0C-4A56-8B68-F922D902D5D9}" type="pres">
      <dgm:prSet presAssocID="{16E42D16-B3EA-4791-A0D3-F9EDEF3BD520}" presName="sibTrans" presStyleCnt="0"/>
      <dgm:spPr/>
    </dgm:pt>
    <dgm:pt modelId="{973B10F2-5C63-4055-B027-1060D6847B2E}" type="pres">
      <dgm:prSet presAssocID="{B97AC30A-3CE1-4041-82FE-6252ECE938F4}" presName="composite" presStyleCnt="0"/>
      <dgm:spPr/>
    </dgm:pt>
    <dgm:pt modelId="{CF036C76-4221-4629-88AA-85987DBCA444}" type="pres">
      <dgm:prSet presAssocID="{B97AC30A-3CE1-4041-82FE-6252ECE938F4}" presName="rect1" presStyleLbl="bgShp" presStyleIdx="3" presStyleCnt="6"/>
      <dgm:spPr>
        <a:blipFill rotWithShape="1">
          <a:blip xmlns:r="http://schemas.openxmlformats.org/officeDocument/2006/relationships" r:embed="rId4"/>
          <a:srcRect/>
          <a:stretch>
            <a:fillRect t="-1000" b="-1000"/>
          </a:stretch>
        </a:blipFill>
      </dgm:spPr>
    </dgm:pt>
    <dgm:pt modelId="{A5E06E04-72A6-4DC9-9DCE-D90EC9033823}" type="pres">
      <dgm:prSet presAssocID="{B97AC30A-3CE1-4041-82FE-6252ECE938F4}" presName="rect2" presStyleLbl="trBgShp" presStyleIdx="3" presStyleCnt="6">
        <dgm:presLayoutVars>
          <dgm:bulletEnabled val="1"/>
        </dgm:presLayoutVars>
      </dgm:prSet>
      <dgm:spPr/>
    </dgm:pt>
    <dgm:pt modelId="{446A547E-3919-4EBE-A931-4692CE5AB9DB}" type="pres">
      <dgm:prSet presAssocID="{9E273D3C-6042-4A8D-B8C8-B57EB3CF2C2E}" presName="sibTrans" presStyleCnt="0"/>
      <dgm:spPr/>
    </dgm:pt>
    <dgm:pt modelId="{C369C56F-7C1B-4859-8120-138E93E4EECC}" type="pres">
      <dgm:prSet presAssocID="{D478C3B1-6988-4E90-B431-DC5CC99FB17B}" presName="composite" presStyleCnt="0"/>
      <dgm:spPr/>
    </dgm:pt>
    <dgm:pt modelId="{9FF3A907-114B-4FC7-B436-6B3BDF5EC0A4}" type="pres">
      <dgm:prSet presAssocID="{D478C3B1-6988-4E90-B431-DC5CC99FB17B}" presName="rect1" presStyleLbl="bgShp" presStyleIdx="4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38D7318-5589-4C02-BDB8-68C662D854C3}" type="pres">
      <dgm:prSet presAssocID="{D478C3B1-6988-4E90-B431-DC5CC99FB17B}" presName="rect2" presStyleLbl="trBgShp" presStyleIdx="4" presStyleCnt="6">
        <dgm:presLayoutVars>
          <dgm:bulletEnabled val="1"/>
        </dgm:presLayoutVars>
      </dgm:prSet>
      <dgm:spPr/>
    </dgm:pt>
    <dgm:pt modelId="{D7A9EE1C-56FF-4AF7-BE83-76C94F704B03}" type="pres">
      <dgm:prSet presAssocID="{E782CB78-4B52-40CD-AC48-FA0FA1CB7BE0}" presName="sibTrans" presStyleCnt="0"/>
      <dgm:spPr/>
    </dgm:pt>
    <dgm:pt modelId="{22AE9093-E751-4B70-831F-7C5DE48AB3AD}" type="pres">
      <dgm:prSet presAssocID="{6824A6A3-B226-4A38-8826-1B581E4A62FA}" presName="composite" presStyleCnt="0"/>
      <dgm:spPr/>
    </dgm:pt>
    <dgm:pt modelId="{1FD8A633-78B0-478B-9157-45B82366C901}" type="pres">
      <dgm:prSet presAssocID="{6824A6A3-B226-4A38-8826-1B581E4A62FA}" presName="rect1" presStyleLbl="bgShp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</dgm:spPr>
    </dgm:pt>
    <dgm:pt modelId="{EF9775CF-7079-4CFC-AA65-98EA5AE60C16}" type="pres">
      <dgm:prSet presAssocID="{6824A6A3-B226-4A38-8826-1B581E4A62FA}" presName="rect2" presStyleLbl="trBgShp" presStyleIdx="5" presStyleCnt="6">
        <dgm:presLayoutVars>
          <dgm:bulletEnabled val="1"/>
        </dgm:presLayoutVars>
      </dgm:prSet>
      <dgm:spPr/>
    </dgm:pt>
  </dgm:ptLst>
  <dgm:cxnLst>
    <dgm:cxn modelId="{AA086B00-2B67-49FC-8E97-C761C7DF5424}" srcId="{596DF1DA-8A85-4EB7-9948-D6F588BEEC41}" destId="{6824A6A3-B226-4A38-8826-1B581E4A62FA}" srcOrd="5" destOrd="0" parTransId="{AE1224FA-CF30-41BE-94A5-D9CF8F96AF3C}" sibTransId="{7FE41A78-426D-41B9-9B50-19CCA6A14E41}"/>
    <dgm:cxn modelId="{D2E1280F-7611-5A4E-A425-5D84E83E313C}" type="presOf" srcId="{27FB88BC-24F5-48CD-BBAB-A141DE847677}" destId="{B5E7827B-7FA0-4FF1-8490-7861997E5A21}" srcOrd="0" destOrd="0" presId="urn:microsoft.com/office/officeart/2008/layout/BendingPictureSemiTransparentText"/>
    <dgm:cxn modelId="{BA2A8222-48C3-4E34-814E-37DCE5415FC0}" srcId="{596DF1DA-8A85-4EB7-9948-D6F588BEEC41}" destId="{48835025-6D77-4350-83F7-60FDDCF29B66}" srcOrd="1" destOrd="0" parTransId="{ED2C4C66-7662-4F19-98CA-BDE90CF1299E}" sibTransId="{C9D8ECEC-B706-4FBE-876F-63B67B31ED5C}"/>
    <dgm:cxn modelId="{EE473D27-D62F-0A44-AD81-CCB62D986BE0}" type="presOf" srcId="{C3D4E576-38FF-40F0-BFC6-349ECC6C613A}" destId="{D445B408-73A6-476D-B6D3-6B3EDA768BB9}" srcOrd="0" destOrd="0" presId="urn:microsoft.com/office/officeart/2008/layout/BendingPictureSemiTransparentText"/>
    <dgm:cxn modelId="{71868D5B-E05B-AA49-B283-CC37BC16A915}" type="presOf" srcId="{48835025-6D77-4350-83F7-60FDDCF29B66}" destId="{3DA7443C-CFC4-437C-AF01-F111A8BCB588}" srcOrd="0" destOrd="0" presId="urn:microsoft.com/office/officeart/2008/layout/BendingPictureSemiTransparentText"/>
    <dgm:cxn modelId="{C3A1A26B-5DEC-40F4-B5AD-9235C19A3226}" srcId="{596DF1DA-8A85-4EB7-9948-D6F588BEEC41}" destId="{27FB88BC-24F5-48CD-BBAB-A141DE847677}" srcOrd="0" destOrd="0" parTransId="{B7A0A94E-4E74-42E0-A99B-DFF5A1F13A6B}" sibTransId="{D0ECDA26-8879-4E3A-A00F-FE4A04346781}"/>
    <dgm:cxn modelId="{5087CA86-7CEB-2440-B54C-EF8A99C635E3}" type="presOf" srcId="{D478C3B1-6988-4E90-B431-DC5CC99FB17B}" destId="{638D7318-5589-4C02-BDB8-68C662D854C3}" srcOrd="0" destOrd="0" presId="urn:microsoft.com/office/officeart/2008/layout/BendingPictureSemiTransparentText"/>
    <dgm:cxn modelId="{7C2B3B96-203F-449F-B403-475DEAA25E39}" srcId="{596DF1DA-8A85-4EB7-9948-D6F588BEEC41}" destId="{B97AC30A-3CE1-4041-82FE-6252ECE938F4}" srcOrd="3" destOrd="0" parTransId="{ECDF38E7-A372-44B3-9A2F-CBC25FADFA49}" sibTransId="{9E273D3C-6042-4A8D-B8C8-B57EB3CF2C2E}"/>
    <dgm:cxn modelId="{B77235A0-BCEF-40C4-80E0-4B50C8A04A1E}" srcId="{596DF1DA-8A85-4EB7-9948-D6F588BEEC41}" destId="{D478C3B1-6988-4E90-B431-DC5CC99FB17B}" srcOrd="4" destOrd="0" parTransId="{ECE33168-5426-4DE4-BD1E-43887421CDFE}" sibTransId="{E782CB78-4B52-40CD-AC48-FA0FA1CB7BE0}"/>
    <dgm:cxn modelId="{4ABB8EB1-6C88-6044-B4F5-E29D8CAB6AA9}" type="presOf" srcId="{B97AC30A-3CE1-4041-82FE-6252ECE938F4}" destId="{A5E06E04-72A6-4DC9-9DCE-D90EC9033823}" srcOrd="0" destOrd="0" presId="urn:microsoft.com/office/officeart/2008/layout/BendingPictureSemiTransparentText"/>
    <dgm:cxn modelId="{D173BEC8-149E-4313-A2E1-E2047B12CC5F}" srcId="{596DF1DA-8A85-4EB7-9948-D6F588BEEC41}" destId="{C3D4E576-38FF-40F0-BFC6-349ECC6C613A}" srcOrd="2" destOrd="0" parTransId="{7F64C889-F8F2-4714-9BC0-67BE7A37832E}" sibTransId="{16E42D16-B3EA-4791-A0D3-F9EDEF3BD520}"/>
    <dgm:cxn modelId="{54DE68E0-6B16-9D44-9BD9-9F33010C074B}" type="presOf" srcId="{6824A6A3-B226-4A38-8826-1B581E4A62FA}" destId="{EF9775CF-7079-4CFC-AA65-98EA5AE60C16}" srcOrd="0" destOrd="0" presId="urn:microsoft.com/office/officeart/2008/layout/BendingPictureSemiTransparentText"/>
    <dgm:cxn modelId="{9234E8FC-FCD3-2040-B821-A732BFCD69CA}" type="presOf" srcId="{596DF1DA-8A85-4EB7-9948-D6F588BEEC41}" destId="{E569AE2F-53D9-4F0C-9A01-9E361411DB09}" srcOrd="0" destOrd="0" presId="urn:microsoft.com/office/officeart/2008/layout/BendingPictureSemiTransparentText"/>
    <dgm:cxn modelId="{C2458445-AC8E-DD4E-9351-ECE7C7B81C26}" type="presParOf" srcId="{E569AE2F-53D9-4F0C-9A01-9E361411DB09}" destId="{6731CE3C-F6C8-4092-A5B4-55DC74E9BADB}" srcOrd="0" destOrd="0" presId="urn:microsoft.com/office/officeart/2008/layout/BendingPictureSemiTransparentText"/>
    <dgm:cxn modelId="{0AEB001C-CEE5-C446-860D-19BA51B931F7}" type="presParOf" srcId="{6731CE3C-F6C8-4092-A5B4-55DC74E9BADB}" destId="{611EA523-6AC9-45F1-8746-93A25E21227C}" srcOrd="0" destOrd="0" presId="urn:microsoft.com/office/officeart/2008/layout/BendingPictureSemiTransparentText"/>
    <dgm:cxn modelId="{3C01ED9C-453E-6C49-B020-833016D15F7B}" type="presParOf" srcId="{6731CE3C-F6C8-4092-A5B4-55DC74E9BADB}" destId="{B5E7827B-7FA0-4FF1-8490-7861997E5A21}" srcOrd="1" destOrd="0" presId="urn:microsoft.com/office/officeart/2008/layout/BendingPictureSemiTransparentText"/>
    <dgm:cxn modelId="{98C0F0A1-8350-8642-803A-3A1F763A45FB}" type="presParOf" srcId="{E569AE2F-53D9-4F0C-9A01-9E361411DB09}" destId="{C1CF1043-FA88-4EA9-887E-7740FE39D282}" srcOrd="1" destOrd="0" presId="urn:microsoft.com/office/officeart/2008/layout/BendingPictureSemiTransparentText"/>
    <dgm:cxn modelId="{22324B3D-5363-5641-A567-5A2A6344F88D}" type="presParOf" srcId="{E569AE2F-53D9-4F0C-9A01-9E361411DB09}" destId="{56C88BF9-1936-4D0E-854D-28A36343A11C}" srcOrd="2" destOrd="0" presId="urn:microsoft.com/office/officeart/2008/layout/BendingPictureSemiTransparentText"/>
    <dgm:cxn modelId="{3450E038-438F-CE45-B565-E9DAFAC70BAF}" type="presParOf" srcId="{56C88BF9-1936-4D0E-854D-28A36343A11C}" destId="{1180979D-3DE6-4168-87D5-DFB38FD55D16}" srcOrd="0" destOrd="0" presId="urn:microsoft.com/office/officeart/2008/layout/BendingPictureSemiTransparentText"/>
    <dgm:cxn modelId="{70C6E79E-3010-AD45-AB51-A9D6F1AF846D}" type="presParOf" srcId="{56C88BF9-1936-4D0E-854D-28A36343A11C}" destId="{3DA7443C-CFC4-437C-AF01-F111A8BCB588}" srcOrd="1" destOrd="0" presId="urn:microsoft.com/office/officeart/2008/layout/BendingPictureSemiTransparentText"/>
    <dgm:cxn modelId="{B9DD9FC1-D7EE-1B40-83AE-12AD0B0971FD}" type="presParOf" srcId="{E569AE2F-53D9-4F0C-9A01-9E361411DB09}" destId="{C465BFB3-6E9E-4A82-B41C-F40B7C2612F1}" srcOrd="3" destOrd="0" presId="urn:microsoft.com/office/officeart/2008/layout/BendingPictureSemiTransparentText"/>
    <dgm:cxn modelId="{7B0D82DE-304C-F546-BCD5-4A88A9653B19}" type="presParOf" srcId="{E569AE2F-53D9-4F0C-9A01-9E361411DB09}" destId="{9D5F95D9-A0D1-4870-99FC-5155B13A26C2}" srcOrd="4" destOrd="0" presId="urn:microsoft.com/office/officeart/2008/layout/BendingPictureSemiTransparentText"/>
    <dgm:cxn modelId="{6A514C8E-D677-7049-9E66-2F76839293A4}" type="presParOf" srcId="{9D5F95D9-A0D1-4870-99FC-5155B13A26C2}" destId="{A042ACC2-1315-4A7B-8652-9D777A6E3FDB}" srcOrd="0" destOrd="0" presId="urn:microsoft.com/office/officeart/2008/layout/BendingPictureSemiTransparentText"/>
    <dgm:cxn modelId="{859E4F1C-AF67-254A-B71D-C053D5E8FED6}" type="presParOf" srcId="{9D5F95D9-A0D1-4870-99FC-5155B13A26C2}" destId="{D445B408-73A6-476D-B6D3-6B3EDA768BB9}" srcOrd="1" destOrd="0" presId="urn:microsoft.com/office/officeart/2008/layout/BendingPictureSemiTransparentText"/>
    <dgm:cxn modelId="{5DFFB2B0-E106-F740-A843-6F7862795573}" type="presParOf" srcId="{E569AE2F-53D9-4F0C-9A01-9E361411DB09}" destId="{0A257DC5-0C0C-4A56-8B68-F922D902D5D9}" srcOrd="5" destOrd="0" presId="urn:microsoft.com/office/officeart/2008/layout/BendingPictureSemiTransparentText"/>
    <dgm:cxn modelId="{FFFA11A4-405F-2340-8E77-DF987B94A950}" type="presParOf" srcId="{E569AE2F-53D9-4F0C-9A01-9E361411DB09}" destId="{973B10F2-5C63-4055-B027-1060D6847B2E}" srcOrd="6" destOrd="0" presId="urn:microsoft.com/office/officeart/2008/layout/BendingPictureSemiTransparentText"/>
    <dgm:cxn modelId="{1F4DA604-1663-2745-B80B-5F4DD7D431A8}" type="presParOf" srcId="{973B10F2-5C63-4055-B027-1060D6847B2E}" destId="{CF036C76-4221-4629-88AA-85987DBCA444}" srcOrd="0" destOrd="0" presId="urn:microsoft.com/office/officeart/2008/layout/BendingPictureSemiTransparentText"/>
    <dgm:cxn modelId="{C85F1F51-B4DC-154C-80FB-5ACF97ABB093}" type="presParOf" srcId="{973B10F2-5C63-4055-B027-1060D6847B2E}" destId="{A5E06E04-72A6-4DC9-9DCE-D90EC9033823}" srcOrd="1" destOrd="0" presId="urn:microsoft.com/office/officeart/2008/layout/BendingPictureSemiTransparentText"/>
    <dgm:cxn modelId="{8A7DCF9D-A7C5-4143-9EE4-6FFA4D3319D0}" type="presParOf" srcId="{E569AE2F-53D9-4F0C-9A01-9E361411DB09}" destId="{446A547E-3919-4EBE-A931-4692CE5AB9DB}" srcOrd="7" destOrd="0" presId="urn:microsoft.com/office/officeart/2008/layout/BendingPictureSemiTransparentText"/>
    <dgm:cxn modelId="{04DCB6E0-DAAA-F341-AB8A-5FFD64DAAF43}" type="presParOf" srcId="{E569AE2F-53D9-4F0C-9A01-9E361411DB09}" destId="{C369C56F-7C1B-4859-8120-138E93E4EECC}" srcOrd="8" destOrd="0" presId="urn:microsoft.com/office/officeart/2008/layout/BendingPictureSemiTransparentText"/>
    <dgm:cxn modelId="{50E5A21C-1FB5-7E44-B525-DBADA228D969}" type="presParOf" srcId="{C369C56F-7C1B-4859-8120-138E93E4EECC}" destId="{9FF3A907-114B-4FC7-B436-6B3BDF5EC0A4}" srcOrd="0" destOrd="0" presId="urn:microsoft.com/office/officeart/2008/layout/BendingPictureSemiTransparentText"/>
    <dgm:cxn modelId="{0E3FCF33-8585-8F44-8A2E-487412C02764}" type="presParOf" srcId="{C369C56F-7C1B-4859-8120-138E93E4EECC}" destId="{638D7318-5589-4C02-BDB8-68C662D854C3}" srcOrd="1" destOrd="0" presId="urn:microsoft.com/office/officeart/2008/layout/BendingPictureSemiTransparentText"/>
    <dgm:cxn modelId="{7F1CCF92-3955-C942-967F-C82D25540CC5}" type="presParOf" srcId="{E569AE2F-53D9-4F0C-9A01-9E361411DB09}" destId="{D7A9EE1C-56FF-4AF7-BE83-76C94F704B03}" srcOrd="9" destOrd="0" presId="urn:microsoft.com/office/officeart/2008/layout/BendingPictureSemiTransparentText"/>
    <dgm:cxn modelId="{B4F58888-4335-4543-A493-AFAC1F0DFD39}" type="presParOf" srcId="{E569AE2F-53D9-4F0C-9A01-9E361411DB09}" destId="{22AE9093-E751-4B70-831F-7C5DE48AB3AD}" srcOrd="10" destOrd="0" presId="urn:microsoft.com/office/officeart/2008/layout/BendingPictureSemiTransparentText"/>
    <dgm:cxn modelId="{844194D1-FFD9-FE4C-A2C9-DF72860CFF86}" type="presParOf" srcId="{22AE9093-E751-4B70-831F-7C5DE48AB3AD}" destId="{1FD8A633-78B0-478B-9157-45B82366C901}" srcOrd="0" destOrd="0" presId="urn:microsoft.com/office/officeart/2008/layout/BendingPictureSemiTransparentText"/>
    <dgm:cxn modelId="{D30E43C6-6143-A94A-8319-D548ADBF944C}" type="presParOf" srcId="{22AE9093-E751-4B70-831F-7C5DE48AB3AD}" destId="{EF9775CF-7079-4CFC-AA65-98EA5AE60C16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B2B6E-6190-4A8F-A68A-BE6FD20B90A4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2643C658-3B72-488B-BA6A-F62B69613B34}">
      <dgm:prSet phldrT="[Text]"/>
      <dgm:spPr/>
      <dgm:t>
        <a:bodyPr/>
        <a:lstStyle/>
        <a:p>
          <a:r>
            <a:rPr lang="it-IT" dirty="0"/>
            <a:t>Models and data</a:t>
          </a:r>
        </a:p>
      </dgm:t>
    </dgm:pt>
    <dgm:pt modelId="{62257720-FE04-4F77-8866-5459489CF143}" type="parTrans" cxnId="{EFFA2A31-F297-43F8-950A-6EDA044E46C7}">
      <dgm:prSet/>
      <dgm:spPr/>
      <dgm:t>
        <a:bodyPr/>
        <a:lstStyle/>
        <a:p>
          <a:endParaRPr lang="it-IT"/>
        </a:p>
      </dgm:t>
    </dgm:pt>
    <dgm:pt modelId="{938D21D6-C668-4351-A355-50014A2D8FB3}" type="sibTrans" cxnId="{EFFA2A31-F297-43F8-950A-6EDA044E46C7}">
      <dgm:prSet/>
      <dgm:spPr/>
      <dgm:t>
        <a:bodyPr/>
        <a:lstStyle/>
        <a:p>
          <a:endParaRPr lang="it-IT"/>
        </a:p>
      </dgm:t>
    </dgm:pt>
    <dgm:pt modelId="{7FCF547E-7078-4059-BDF3-D4A9667D3FF4}">
      <dgm:prSet phldrT="[Text]"/>
      <dgm:spPr/>
      <dgm:t>
        <a:bodyPr/>
        <a:lstStyle/>
        <a:p>
          <a:r>
            <a:rPr lang="it-IT" dirty="0"/>
            <a:t>Platforms</a:t>
          </a:r>
        </a:p>
      </dgm:t>
    </dgm:pt>
    <dgm:pt modelId="{13104EC0-4722-4D71-AF1C-685645C8E714}" type="parTrans" cxnId="{75FA618F-6694-4102-B9BA-0BB0B19A5BE5}">
      <dgm:prSet/>
      <dgm:spPr/>
      <dgm:t>
        <a:bodyPr/>
        <a:lstStyle/>
        <a:p>
          <a:endParaRPr lang="it-IT"/>
        </a:p>
      </dgm:t>
    </dgm:pt>
    <dgm:pt modelId="{E735D277-3165-403B-8844-0F7EF65DD884}" type="sibTrans" cxnId="{75FA618F-6694-4102-B9BA-0BB0B19A5BE5}">
      <dgm:prSet/>
      <dgm:spPr/>
      <dgm:t>
        <a:bodyPr/>
        <a:lstStyle/>
        <a:p>
          <a:endParaRPr lang="it-IT"/>
        </a:p>
      </dgm:t>
    </dgm:pt>
    <dgm:pt modelId="{FE148F61-04EE-49D7-818A-CC27CCB53822}">
      <dgm:prSet phldrT="[Text]"/>
      <dgm:spPr/>
      <dgm:t>
        <a:bodyPr/>
        <a:lstStyle/>
        <a:p>
          <a:r>
            <a:rPr lang="it-IT" dirty="0"/>
            <a:t>Tools</a:t>
          </a:r>
        </a:p>
      </dgm:t>
    </dgm:pt>
    <dgm:pt modelId="{9182E033-734E-444B-976E-0968317FF546}" type="parTrans" cxnId="{DAA41381-FF76-4004-BEF4-AADB53D6B3B7}">
      <dgm:prSet/>
      <dgm:spPr/>
      <dgm:t>
        <a:bodyPr/>
        <a:lstStyle/>
        <a:p>
          <a:endParaRPr lang="it-IT"/>
        </a:p>
      </dgm:t>
    </dgm:pt>
    <dgm:pt modelId="{C2DD1853-D66C-43E8-9FAC-3128D433B82E}" type="sibTrans" cxnId="{DAA41381-FF76-4004-BEF4-AADB53D6B3B7}">
      <dgm:prSet/>
      <dgm:spPr/>
      <dgm:t>
        <a:bodyPr/>
        <a:lstStyle/>
        <a:p>
          <a:endParaRPr lang="it-IT"/>
        </a:p>
      </dgm:t>
    </dgm:pt>
    <dgm:pt modelId="{7DADE61E-5477-4151-887C-0AC7769B4027}">
      <dgm:prSet phldrT="[Text]"/>
      <dgm:spPr/>
      <dgm:t>
        <a:bodyPr/>
        <a:lstStyle/>
        <a:p>
          <a:r>
            <a:rPr lang="it-IT" b="1" i="1" dirty="0"/>
            <a:t>Updated framework</a:t>
          </a:r>
        </a:p>
        <a:p>
          <a:r>
            <a:rPr lang="it-IT" b="1" i="1" dirty="0"/>
            <a:t>and DB</a:t>
          </a:r>
        </a:p>
      </dgm:t>
    </dgm:pt>
    <dgm:pt modelId="{B40CD028-0029-4735-8D15-487365E8E9AA}" type="parTrans" cxnId="{A0B65188-693D-4C98-970A-EAF3932ED805}">
      <dgm:prSet/>
      <dgm:spPr/>
      <dgm:t>
        <a:bodyPr/>
        <a:lstStyle/>
        <a:p>
          <a:endParaRPr lang="it-IT"/>
        </a:p>
      </dgm:t>
    </dgm:pt>
    <dgm:pt modelId="{CDFFB3F0-A312-4A0B-B936-01C28FD17BED}" type="sibTrans" cxnId="{A0B65188-693D-4C98-970A-EAF3932ED805}">
      <dgm:prSet/>
      <dgm:spPr/>
      <dgm:t>
        <a:bodyPr/>
        <a:lstStyle/>
        <a:p>
          <a:endParaRPr lang="it-IT"/>
        </a:p>
      </dgm:t>
    </dgm:pt>
    <dgm:pt modelId="{FD1F0559-41F9-40AA-8E1C-33FE5D9112FF}" type="pres">
      <dgm:prSet presAssocID="{AE0B2B6E-6190-4A8F-A68A-BE6FD20B90A4}" presName="Name0" presStyleCnt="0">
        <dgm:presLayoutVars>
          <dgm:chMax val="4"/>
          <dgm:resizeHandles val="exact"/>
        </dgm:presLayoutVars>
      </dgm:prSet>
      <dgm:spPr/>
    </dgm:pt>
    <dgm:pt modelId="{E51CA5F7-AA19-4EC7-AD33-E52250CFC6A9}" type="pres">
      <dgm:prSet presAssocID="{AE0B2B6E-6190-4A8F-A68A-BE6FD20B90A4}" presName="ellipse" presStyleLbl="trBgShp" presStyleIdx="0" presStyleCnt="1"/>
      <dgm:spPr/>
    </dgm:pt>
    <dgm:pt modelId="{2E4FC0B4-8DE9-4789-A01F-6C284802F32F}" type="pres">
      <dgm:prSet presAssocID="{AE0B2B6E-6190-4A8F-A68A-BE6FD20B90A4}" presName="arrow1" presStyleLbl="fgShp" presStyleIdx="0" presStyleCnt="1"/>
      <dgm:spPr/>
    </dgm:pt>
    <dgm:pt modelId="{966567E8-A2A0-4FB0-82C7-037891FEFF79}" type="pres">
      <dgm:prSet presAssocID="{AE0B2B6E-6190-4A8F-A68A-BE6FD20B90A4}" presName="rectangle" presStyleLbl="revTx" presStyleIdx="0" presStyleCnt="1">
        <dgm:presLayoutVars>
          <dgm:bulletEnabled val="1"/>
        </dgm:presLayoutVars>
      </dgm:prSet>
      <dgm:spPr/>
    </dgm:pt>
    <dgm:pt modelId="{9EC10359-A110-4A97-9EB2-3AEE7B77588E}" type="pres">
      <dgm:prSet presAssocID="{7FCF547E-7078-4059-BDF3-D4A9667D3FF4}" presName="item1" presStyleLbl="node1" presStyleIdx="0" presStyleCnt="3">
        <dgm:presLayoutVars>
          <dgm:bulletEnabled val="1"/>
        </dgm:presLayoutVars>
      </dgm:prSet>
      <dgm:spPr/>
    </dgm:pt>
    <dgm:pt modelId="{FBEE88D6-A768-4081-882D-FFD97326F47F}" type="pres">
      <dgm:prSet presAssocID="{FE148F61-04EE-49D7-818A-CC27CCB53822}" presName="item2" presStyleLbl="node1" presStyleIdx="1" presStyleCnt="3">
        <dgm:presLayoutVars>
          <dgm:bulletEnabled val="1"/>
        </dgm:presLayoutVars>
      </dgm:prSet>
      <dgm:spPr/>
    </dgm:pt>
    <dgm:pt modelId="{46258EDB-5409-4753-94DB-1FA642A82FA6}" type="pres">
      <dgm:prSet presAssocID="{7DADE61E-5477-4151-887C-0AC7769B4027}" presName="item3" presStyleLbl="node1" presStyleIdx="2" presStyleCnt="3">
        <dgm:presLayoutVars>
          <dgm:bulletEnabled val="1"/>
        </dgm:presLayoutVars>
      </dgm:prSet>
      <dgm:spPr/>
    </dgm:pt>
    <dgm:pt modelId="{8CCF055C-DE4A-4811-9E2E-3026D8656C31}" type="pres">
      <dgm:prSet presAssocID="{AE0B2B6E-6190-4A8F-A68A-BE6FD20B90A4}" presName="funnel" presStyleLbl="trAlignAcc1" presStyleIdx="0" presStyleCnt="1"/>
      <dgm:spPr/>
    </dgm:pt>
  </dgm:ptLst>
  <dgm:cxnLst>
    <dgm:cxn modelId="{15E0A209-CED0-4F5D-99A0-99238C6F8266}" type="presOf" srcId="{AE0B2B6E-6190-4A8F-A68A-BE6FD20B90A4}" destId="{FD1F0559-41F9-40AA-8E1C-33FE5D9112FF}" srcOrd="0" destOrd="0" presId="urn:microsoft.com/office/officeart/2005/8/layout/funnel1"/>
    <dgm:cxn modelId="{EFFA2A31-F297-43F8-950A-6EDA044E46C7}" srcId="{AE0B2B6E-6190-4A8F-A68A-BE6FD20B90A4}" destId="{2643C658-3B72-488B-BA6A-F62B69613B34}" srcOrd="0" destOrd="0" parTransId="{62257720-FE04-4F77-8866-5459489CF143}" sibTransId="{938D21D6-C668-4351-A355-50014A2D8FB3}"/>
    <dgm:cxn modelId="{3E205B5A-BB17-49D0-AB5F-BE26EE85C1F6}" type="presOf" srcId="{2643C658-3B72-488B-BA6A-F62B69613B34}" destId="{46258EDB-5409-4753-94DB-1FA642A82FA6}" srcOrd="0" destOrd="0" presId="urn:microsoft.com/office/officeart/2005/8/layout/funnel1"/>
    <dgm:cxn modelId="{DAA41381-FF76-4004-BEF4-AADB53D6B3B7}" srcId="{AE0B2B6E-6190-4A8F-A68A-BE6FD20B90A4}" destId="{FE148F61-04EE-49D7-818A-CC27CCB53822}" srcOrd="2" destOrd="0" parTransId="{9182E033-734E-444B-976E-0968317FF546}" sibTransId="{C2DD1853-D66C-43E8-9FAC-3128D433B82E}"/>
    <dgm:cxn modelId="{A0B65188-693D-4C98-970A-EAF3932ED805}" srcId="{AE0B2B6E-6190-4A8F-A68A-BE6FD20B90A4}" destId="{7DADE61E-5477-4151-887C-0AC7769B4027}" srcOrd="3" destOrd="0" parTransId="{B40CD028-0029-4735-8D15-487365E8E9AA}" sibTransId="{CDFFB3F0-A312-4A0B-B936-01C28FD17BED}"/>
    <dgm:cxn modelId="{75FA618F-6694-4102-B9BA-0BB0B19A5BE5}" srcId="{AE0B2B6E-6190-4A8F-A68A-BE6FD20B90A4}" destId="{7FCF547E-7078-4059-BDF3-D4A9667D3FF4}" srcOrd="1" destOrd="0" parTransId="{13104EC0-4722-4D71-AF1C-685645C8E714}" sibTransId="{E735D277-3165-403B-8844-0F7EF65DD884}"/>
    <dgm:cxn modelId="{C29DFBA8-E589-4B4D-8946-694D142669E6}" type="presOf" srcId="{7FCF547E-7078-4059-BDF3-D4A9667D3FF4}" destId="{FBEE88D6-A768-4081-882D-FFD97326F47F}" srcOrd="0" destOrd="0" presId="urn:microsoft.com/office/officeart/2005/8/layout/funnel1"/>
    <dgm:cxn modelId="{10D6C8EF-8A81-4789-A1B4-2D75A1F1EB38}" type="presOf" srcId="{FE148F61-04EE-49D7-818A-CC27CCB53822}" destId="{9EC10359-A110-4A97-9EB2-3AEE7B77588E}" srcOrd="0" destOrd="0" presId="urn:microsoft.com/office/officeart/2005/8/layout/funnel1"/>
    <dgm:cxn modelId="{A4D222FA-9593-44AA-B81F-907FE8419052}" type="presOf" srcId="{7DADE61E-5477-4151-887C-0AC7769B4027}" destId="{966567E8-A2A0-4FB0-82C7-037891FEFF79}" srcOrd="0" destOrd="0" presId="urn:microsoft.com/office/officeart/2005/8/layout/funnel1"/>
    <dgm:cxn modelId="{BE1E96FE-7DB6-4F38-A7F4-C10720B42714}" type="presParOf" srcId="{FD1F0559-41F9-40AA-8E1C-33FE5D9112FF}" destId="{E51CA5F7-AA19-4EC7-AD33-E52250CFC6A9}" srcOrd="0" destOrd="0" presId="urn:microsoft.com/office/officeart/2005/8/layout/funnel1"/>
    <dgm:cxn modelId="{A05A4D7F-0FC3-42E1-BD56-795A08465DEB}" type="presParOf" srcId="{FD1F0559-41F9-40AA-8E1C-33FE5D9112FF}" destId="{2E4FC0B4-8DE9-4789-A01F-6C284802F32F}" srcOrd="1" destOrd="0" presId="urn:microsoft.com/office/officeart/2005/8/layout/funnel1"/>
    <dgm:cxn modelId="{03272421-09C0-4F68-98E4-7C6D71908EB6}" type="presParOf" srcId="{FD1F0559-41F9-40AA-8E1C-33FE5D9112FF}" destId="{966567E8-A2A0-4FB0-82C7-037891FEFF79}" srcOrd="2" destOrd="0" presId="urn:microsoft.com/office/officeart/2005/8/layout/funnel1"/>
    <dgm:cxn modelId="{EB3B8DEB-4C2C-47A1-913F-B42D4ED8948B}" type="presParOf" srcId="{FD1F0559-41F9-40AA-8E1C-33FE5D9112FF}" destId="{9EC10359-A110-4A97-9EB2-3AEE7B77588E}" srcOrd="3" destOrd="0" presId="urn:microsoft.com/office/officeart/2005/8/layout/funnel1"/>
    <dgm:cxn modelId="{630005E5-2469-43AE-A95E-FCDD3F74826F}" type="presParOf" srcId="{FD1F0559-41F9-40AA-8E1C-33FE5D9112FF}" destId="{FBEE88D6-A768-4081-882D-FFD97326F47F}" srcOrd="4" destOrd="0" presId="urn:microsoft.com/office/officeart/2005/8/layout/funnel1"/>
    <dgm:cxn modelId="{6111AA2F-1B88-4F13-A56D-6DA2F2129E3E}" type="presParOf" srcId="{FD1F0559-41F9-40AA-8E1C-33FE5D9112FF}" destId="{46258EDB-5409-4753-94DB-1FA642A82FA6}" srcOrd="5" destOrd="0" presId="urn:microsoft.com/office/officeart/2005/8/layout/funnel1"/>
    <dgm:cxn modelId="{52951C47-EBEF-4D07-83DF-683D816D94EE}" type="presParOf" srcId="{FD1F0559-41F9-40AA-8E1C-33FE5D9112FF}" destId="{8CCF055C-DE4A-4811-9E2E-3026D8656C3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EA523-6AC9-45F1-8746-93A25E21227C}">
      <dsp:nvSpPr>
        <dsp:cNvPr id="0" name=""/>
        <dsp:cNvSpPr/>
      </dsp:nvSpPr>
      <dsp:spPr>
        <a:xfrm>
          <a:off x="8242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7827B-7FA0-4FF1-8490-7861997E5A21}">
      <dsp:nvSpPr>
        <dsp:cNvPr id="0" name=""/>
        <dsp:cNvSpPr/>
      </dsp:nvSpPr>
      <dsp:spPr>
        <a:xfrm>
          <a:off x="8242" y="1366561"/>
          <a:ext cx="1345894" cy="276861"/>
        </a:xfrm>
        <a:prstGeom prst="rect">
          <a:avLst/>
        </a:prstGeom>
        <a:noFill/>
        <a:ln>
          <a:noFill/>
        </a:ln>
        <a:effectLst>
          <a:glow>
            <a:schemeClr val="accent1">
              <a:alpha val="99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 </a:t>
          </a:r>
        </a:p>
      </dsp:txBody>
      <dsp:txXfrm>
        <a:off x="8242" y="1366561"/>
        <a:ext cx="1345894" cy="276861"/>
      </dsp:txXfrm>
    </dsp:sp>
    <dsp:sp modelId="{1180979D-3DE6-4168-87D5-DFB38FD55D16}">
      <dsp:nvSpPr>
        <dsp:cNvPr id="0" name=""/>
        <dsp:cNvSpPr/>
      </dsp:nvSpPr>
      <dsp:spPr>
        <a:xfrm>
          <a:off x="1491414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7443C-CFC4-437C-AF01-F111A8BCB588}">
      <dsp:nvSpPr>
        <dsp:cNvPr id="0" name=""/>
        <dsp:cNvSpPr/>
      </dsp:nvSpPr>
      <dsp:spPr>
        <a:xfrm>
          <a:off x="1491414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491414" y="1366561"/>
        <a:ext cx="1345894" cy="276861"/>
      </dsp:txXfrm>
    </dsp:sp>
    <dsp:sp modelId="{A042ACC2-1315-4A7B-8652-9D777A6E3FDB}">
      <dsp:nvSpPr>
        <dsp:cNvPr id="0" name=""/>
        <dsp:cNvSpPr/>
      </dsp:nvSpPr>
      <dsp:spPr>
        <a:xfrm>
          <a:off x="2974586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3000" r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5B408-73A6-476D-B6D3-6B3EDA768BB9}">
      <dsp:nvSpPr>
        <dsp:cNvPr id="0" name=""/>
        <dsp:cNvSpPr/>
      </dsp:nvSpPr>
      <dsp:spPr>
        <a:xfrm>
          <a:off x="2974586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974586" y="1366561"/>
        <a:ext cx="1345894" cy="276861"/>
      </dsp:txXfrm>
    </dsp:sp>
    <dsp:sp modelId="{CF036C76-4221-4629-88AA-85987DBCA444}">
      <dsp:nvSpPr>
        <dsp:cNvPr id="0" name=""/>
        <dsp:cNvSpPr/>
      </dsp:nvSpPr>
      <dsp:spPr>
        <a:xfrm>
          <a:off x="4457758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06E04-72A6-4DC9-9DCE-D90EC9033823}">
      <dsp:nvSpPr>
        <dsp:cNvPr id="0" name=""/>
        <dsp:cNvSpPr/>
      </dsp:nvSpPr>
      <dsp:spPr>
        <a:xfrm>
          <a:off x="4457758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457758" y="1366561"/>
        <a:ext cx="1345894" cy="276861"/>
      </dsp:txXfrm>
    </dsp:sp>
    <dsp:sp modelId="{9FF3A907-114B-4FC7-B436-6B3BDF5EC0A4}">
      <dsp:nvSpPr>
        <dsp:cNvPr id="0" name=""/>
        <dsp:cNvSpPr/>
      </dsp:nvSpPr>
      <dsp:spPr>
        <a:xfrm>
          <a:off x="5940930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D7318-5589-4C02-BDB8-68C662D854C3}">
      <dsp:nvSpPr>
        <dsp:cNvPr id="0" name=""/>
        <dsp:cNvSpPr/>
      </dsp:nvSpPr>
      <dsp:spPr>
        <a:xfrm>
          <a:off x="5940930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940930" y="1366561"/>
        <a:ext cx="1345894" cy="276861"/>
      </dsp:txXfrm>
    </dsp:sp>
    <dsp:sp modelId="{1FD8A633-78B0-478B-9157-45B82366C901}">
      <dsp:nvSpPr>
        <dsp:cNvPr id="0" name=""/>
        <dsp:cNvSpPr/>
      </dsp:nvSpPr>
      <dsp:spPr>
        <a:xfrm>
          <a:off x="7424102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775CF-7079-4CFC-AA65-98EA5AE60C16}">
      <dsp:nvSpPr>
        <dsp:cNvPr id="0" name=""/>
        <dsp:cNvSpPr/>
      </dsp:nvSpPr>
      <dsp:spPr>
        <a:xfrm>
          <a:off x="7424102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24102" y="1366561"/>
        <a:ext cx="1345894" cy="276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CA5F7-AA19-4EC7-AD33-E52250CFC6A9}">
      <dsp:nvSpPr>
        <dsp:cNvPr id="0" name=""/>
        <dsp:cNvSpPr/>
      </dsp:nvSpPr>
      <dsp:spPr>
        <a:xfrm>
          <a:off x="1175700" y="129316"/>
          <a:ext cx="2566425" cy="891285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FC0B4-8DE9-4789-A01F-6C284802F32F}">
      <dsp:nvSpPr>
        <dsp:cNvPr id="0" name=""/>
        <dsp:cNvSpPr/>
      </dsp:nvSpPr>
      <dsp:spPr>
        <a:xfrm>
          <a:off x="2214207" y="2311772"/>
          <a:ext cx="497369" cy="31831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567E8-A2A0-4FB0-82C7-037891FEFF79}">
      <dsp:nvSpPr>
        <dsp:cNvPr id="0" name=""/>
        <dsp:cNvSpPr/>
      </dsp:nvSpPr>
      <dsp:spPr>
        <a:xfrm>
          <a:off x="1269205" y="2566425"/>
          <a:ext cx="2387373" cy="59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1" kern="1200" dirty="0"/>
            <a:t>Updated framework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1" kern="1200" dirty="0"/>
            <a:t>and DB</a:t>
          </a:r>
        </a:p>
      </dsp:txBody>
      <dsp:txXfrm>
        <a:off x="1269205" y="2566425"/>
        <a:ext cx="2387373" cy="596843"/>
      </dsp:txXfrm>
    </dsp:sp>
    <dsp:sp modelId="{9EC10359-A110-4A97-9EB2-3AEE7B77588E}">
      <dsp:nvSpPr>
        <dsp:cNvPr id="0" name=""/>
        <dsp:cNvSpPr/>
      </dsp:nvSpPr>
      <dsp:spPr>
        <a:xfrm>
          <a:off x="2108765" y="1089437"/>
          <a:ext cx="895264" cy="8952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Tools</a:t>
          </a:r>
        </a:p>
      </dsp:txBody>
      <dsp:txXfrm>
        <a:off x="2239873" y="1220545"/>
        <a:ext cx="633048" cy="633048"/>
      </dsp:txXfrm>
    </dsp:sp>
    <dsp:sp modelId="{FBEE88D6-A768-4081-882D-FFD97326F47F}">
      <dsp:nvSpPr>
        <dsp:cNvPr id="0" name=""/>
        <dsp:cNvSpPr/>
      </dsp:nvSpPr>
      <dsp:spPr>
        <a:xfrm>
          <a:off x="1468153" y="417790"/>
          <a:ext cx="895264" cy="895264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Platforms</a:t>
          </a:r>
        </a:p>
      </dsp:txBody>
      <dsp:txXfrm>
        <a:off x="1599261" y="548898"/>
        <a:ext cx="633048" cy="633048"/>
      </dsp:txXfrm>
    </dsp:sp>
    <dsp:sp modelId="{46258EDB-5409-4753-94DB-1FA642A82FA6}">
      <dsp:nvSpPr>
        <dsp:cNvPr id="0" name=""/>
        <dsp:cNvSpPr/>
      </dsp:nvSpPr>
      <dsp:spPr>
        <a:xfrm>
          <a:off x="2383313" y="201335"/>
          <a:ext cx="895264" cy="89526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Models and data</a:t>
          </a:r>
        </a:p>
      </dsp:txBody>
      <dsp:txXfrm>
        <a:off x="2514421" y="332443"/>
        <a:ext cx="633048" cy="633048"/>
      </dsp:txXfrm>
    </dsp:sp>
    <dsp:sp modelId="{8CCF055C-DE4A-4811-9E2E-3026D8656C31}">
      <dsp:nvSpPr>
        <dsp:cNvPr id="0" name=""/>
        <dsp:cNvSpPr/>
      </dsp:nvSpPr>
      <dsp:spPr>
        <a:xfrm>
          <a:off x="1070258" y="19894"/>
          <a:ext cx="2785268" cy="222821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4BE570-C44F-73CE-4808-E87601005D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7DFF-7842-3C2A-C58B-C1752621A0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26F31-8133-4085-B4BD-2D7FAB1BBD7A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0A5C0-9668-F5BA-B2E4-647CDEE397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7F5B1-5AA8-203B-2D64-06EB1CFC5A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6863-D08D-4F6E-BD46-313D9A5CB3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60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EC0A9-84B2-AE43-8E2B-B80F5E71F5F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A55B0-697E-6945-929E-033FFA5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9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E6AA0-6C7D-1198-02AD-FB0E9DA7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2FAEE1-26F9-5E3B-EE7B-35C5DBA55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073CA-3170-1093-85E7-690CA644C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FF439-9F61-02BA-7FEE-6402DCA69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50499-6AEC-EB83-3E54-D127D6854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1403D2-3D6A-FBE6-7D74-45B126A03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0E2457-8EAF-E9B6-A8FA-E2C861022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D79A9-D397-E775-B0FB-4BE91BED4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50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FA456-DA47-8F4E-1148-86731E6BA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EFA9B3-9D2A-53B9-0C0A-8E57E9E07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DB157-7AFE-75C3-A632-7D4386744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2B360-3E68-E4F4-F2B0-B40393B53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23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ECFBE-B8CB-E143-3D25-08388391D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F2CBC8-7A80-EBFA-BD09-ECE5D8648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9E0428-BF49-B104-274E-6CDF71D37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ABA30-5DCC-FBAF-B76C-AE003EFDD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95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7BB70-7ACF-354A-BCD3-C991C80E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B8E1A-6015-12DC-53FF-8C0EF461DA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26FDC-8289-4395-BEEC-1A2904BFA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FEC31-1EAC-11BA-B7A7-79E7A139B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35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E4D08-6215-88AD-98F2-E230D86F2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713EE4-083A-5E40-D9F6-6A3FEC776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E20F9-E119-E847-B7DE-2992A71B9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99386-C96F-0011-BAD1-0266933F1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9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76621-3302-7A8B-FD3A-BEE2260C0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41E887-FFBF-FEF2-80A1-D4D9C89AF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EE27F8-5B1B-7CB1-25F4-27FBFBDA4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5BB6B-EE34-516B-A229-324C52A8A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89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0150F-3193-16CA-9F0C-7F3810916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725448-1F82-8DB9-9387-C0263E2BC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CD36A3-C72D-59EB-C3DA-950D3EEC0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43D3F-D762-91E3-750A-95146704A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75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80FF8-26B2-F9CF-CB3A-05090DA07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250997-905F-DE23-4456-3000FB22B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6916CE-17B0-E70C-BD9E-6DAC38521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75E8A-5A4E-89CD-87E7-DAAFA7B62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3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0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42DF-E479-56E9-73E8-14FD889EB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5AF357-7D50-664A-57B0-D88F625BF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EB761A-34CC-EC58-4765-2E2A7AF8E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47546-F50D-429B-1AC2-1016F68E3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0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BFE04-C6C9-D334-5037-F0DC8FE96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4B7773-BA06-1A2E-C6BF-F4D0331A6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116C0-4FC1-8353-95F2-BCE89572A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0AB54-E1B2-A64F-BE04-30C2B19E5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6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83936-FC91-B499-2541-A4292F07E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F2E911-2C57-88F9-CB7A-D30FD5B23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BEF4C2-8F47-A471-B26B-0989437A3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AA383-12E9-9CC6-4298-00B2AA911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80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F82B1-6D06-5C41-3A65-C5A07B145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9F13EC-D8E9-787B-C657-2B38E63BD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273139-4E9C-FBE4-C4D1-E84394E78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50ACE-042C-3337-CDB1-04EF176C9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5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D6F1C-F965-3665-45D7-070BD30E5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7DB2ED-C480-6E25-0E29-CB8615023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D1BB02-EFBF-16B1-8B7A-030CC8944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9542-4677-4A38-75E2-AA556509C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4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5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8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12">
            <a:extLst>
              <a:ext uri="{FF2B5EF4-FFF2-40B4-BE49-F238E27FC236}">
                <a16:creationId xmlns:a16="http://schemas.microsoft.com/office/drawing/2014/main" id="{2A0D701F-C8BD-604A-B95F-4E4F85BAEF4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602522" y="5173522"/>
            <a:ext cx="542956" cy="540000"/>
          </a:xfrm>
          <a:custGeom>
            <a:avLst/>
            <a:gdLst>
              <a:gd name="connsiteX0" fmla="*/ 0 w 1828800"/>
              <a:gd name="connsiteY0" fmla="*/ 1600200 h 1600200"/>
              <a:gd name="connsiteX1" fmla="*/ 914400 w 1828800"/>
              <a:gd name="connsiteY1" fmla="*/ 0 h 1600200"/>
              <a:gd name="connsiteX2" fmla="*/ 1828800 w 1828800"/>
              <a:gd name="connsiteY2" fmla="*/ 1600200 h 1600200"/>
              <a:gd name="connsiteX3" fmla="*/ 0 w 1828800"/>
              <a:gd name="connsiteY3" fmla="*/ 1600200 h 1600200"/>
              <a:gd name="connsiteX0" fmla="*/ 0 w 1828800"/>
              <a:gd name="connsiteY0" fmla="*/ 1104900 h 1104900"/>
              <a:gd name="connsiteX1" fmla="*/ 19050 w 1828800"/>
              <a:gd name="connsiteY1" fmla="*/ 0 h 1104900"/>
              <a:gd name="connsiteX2" fmla="*/ 1828800 w 1828800"/>
              <a:gd name="connsiteY2" fmla="*/ 1104900 h 1104900"/>
              <a:gd name="connsiteX3" fmla="*/ 0 w 1828800"/>
              <a:gd name="connsiteY3" fmla="*/ 1104900 h 1104900"/>
              <a:gd name="connsiteX0" fmla="*/ 0 w 952500"/>
              <a:gd name="connsiteY0" fmla="*/ 1104900 h 1104900"/>
              <a:gd name="connsiteX1" fmla="*/ 19050 w 952500"/>
              <a:gd name="connsiteY1" fmla="*/ 0 h 1104900"/>
              <a:gd name="connsiteX2" fmla="*/ 952500 w 952500"/>
              <a:gd name="connsiteY2" fmla="*/ 1085850 h 1104900"/>
              <a:gd name="connsiteX3" fmla="*/ 0 w 952500"/>
              <a:gd name="connsiteY3" fmla="*/ 1104900 h 1104900"/>
              <a:gd name="connsiteX0" fmla="*/ 0 w 952500"/>
              <a:gd name="connsiteY0" fmla="*/ 1102519 h 1102519"/>
              <a:gd name="connsiteX1" fmla="*/ 2381 w 952500"/>
              <a:gd name="connsiteY1" fmla="*/ 0 h 1102519"/>
              <a:gd name="connsiteX2" fmla="*/ 952500 w 952500"/>
              <a:gd name="connsiteY2" fmla="*/ 1083469 h 1102519"/>
              <a:gd name="connsiteX3" fmla="*/ 0 w 952500"/>
              <a:gd name="connsiteY3" fmla="*/ 1102519 h 1102519"/>
              <a:gd name="connsiteX0" fmla="*/ 0 w 947738"/>
              <a:gd name="connsiteY0" fmla="*/ 1102519 h 1102522"/>
              <a:gd name="connsiteX1" fmla="*/ 2381 w 947738"/>
              <a:gd name="connsiteY1" fmla="*/ 0 h 1102522"/>
              <a:gd name="connsiteX2" fmla="*/ 947738 w 947738"/>
              <a:gd name="connsiteY2" fmla="*/ 1102522 h 1102522"/>
              <a:gd name="connsiteX3" fmla="*/ 0 w 947738"/>
              <a:gd name="connsiteY3" fmla="*/ 1102519 h 110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102522">
                <a:moveTo>
                  <a:pt x="0" y="1102519"/>
                </a:moveTo>
                <a:cubicBezTo>
                  <a:pt x="794" y="735013"/>
                  <a:pt x="1587" y="367506"/>
                  <a:pt x="2381" y="0"/>
                </a:cubicBezTo>
                <a:lnTo>
                  <a:pt x="947738" y="1102522"/>
                </a:lnTo>
                <a:lnTo>
                  <a:pt x="0" y="1102519"/>
                </a:lnTo>
                <a:close/>
              </a:path>
            </a:pathLst>
          </a:custGeom>
          <a:solidFill>
            <a:srgbClr val="1A6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>
              <a:latin typeface="Arial" panose="020B0604020202020204" pitchFamily="34" charset="0"/>
            </a:endParaRPr>
          </a:p>
        </p:txBody>
      </p:sp>
      <p:sp>
        <p:nvSpPr>
          <p:cNvPr id="10" name="Page no.">
            <a:extLst>
              <a:ext uri="{FF2B5EF4-FFF2-40B4-BE49-F238E27FC236}">
                <a16:creationId xmlns:a16="http://schemas.microsoft.com/office/drawing/2014/main" id="{A9C01FAB-984F-1C49-AE57-2179722A1F22}"/>
              </a:ext>
            </a:extLst>
          </p:cNvPr>
          <p:cNvSpPr txBox="1">
            <a:spLocks/>
          </p:cNvSpPr>
          <p:nvPr userDrawn="1"/>
        </p:nvSpPr>
        <p:spPr>
          <a:xfrm>
            <a:off x="8827010" y="544204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1986D8-6157-458B-9E00-8B8A2706D7C2}" type="slidenum">
              <a:rPr lang="id-ID" sz="1000" b="0" i="0" smtClean="0">
                <a:solidFill>
                  <a:schemeClr val="bg1"/>
                </a:solidFill>
                <a:latin typeface="Arial Nova" panose="020B05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‹#›</a:t>
            </a:fld>
            <a:endParaRPr lang="id-ID" sz="1000" b="0" i="0">
              <a:solidFill>
                <a:schemeClr val="bg1"/>
              </a:solidFill>
              <a:latin typeface="Arial Nova" panose="020B05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162AD3-C679-C745-B304-A1DF2FB06F25}"/>
              </a:ext>
            </a:extLst>
          </p:cNvPr>
          <p:cNvSpPr txBox="1"/>
          <p:nvPr userDrawn="1"/>
        </p:nvSpPr>
        <p:spPr>
          <a:xfrm>
            <a:off x="400050" y="5288458"/>
            <a:ext cx="2941831" cy="3847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0" i="0">
                <a:solidFill>
                  <a:srgbClr val="1A699E"/>
                </a:solidFill>
                <a:latin typeface="Arial Nova Cond" panose="020B0506020202020204" pitchFamily="34" charset="0"/>
              </a:rPr>
              <a:t>Somalia Water for Rural Resilience Project ‘</a:t>
            </a:r>
            <a:r>
              <a:rPr lang="en-US" sz="1000" b="0" i="0" err="1">
                <a:solidFill>
                  <a:srgbClr val="1A699E"/>
                </a:solidFill>
                <a:latin typeface="Arial Nova Cond" panose="020B0506020202020204" pitchFamily="34" charset="0"/>
              </a:rPr>
              <a:t>Barwaaqo</a:t>
            </a:r>
            <a:r>
              <a:rPr lang="en-US" sz="1000" b="0" i="0">
                <a:solidFill>
                  <a:srgbClr val="1A699E"/>
                </a:solidFill>
                <a:latin typeface="Arial Nova Cond" panose="020B0506020202020204" pitchFamily="34" charset="0"/>
              </a:rPr>
              <a:t>’</a:t>
            </a:r>
          </a:p>
          <a:p>
            <a:r>
              <a:rPr lang="en-US" sz="900" b="0" i="1">
                <a:solidFill>
                  <a:srgbClr val="F7B316"/>
                </a:solidFill>
                <a:latin typeface="Arial Nova Cond" panose="020B0506020202020204" pitchFamily="34" charset="0"/>
              </a:rPr>
              <a:t>Inception Meeting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64137C-2F76-7C49-A695-E03A431C6A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90500"/>
            <a:ext cx="684213" cy="68580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F7B316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b="1" i="0">
                <a:latin typeface="Arial Nova" panose="020B0504020202020204" pitchFamily="34" charset="0"/>
              </a:rPr>
              <a:t>01</a:t>
            </a: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7AB239-470C-8D40-8294-38FF03B0366B}"/>
              </a:ext>
            </a:extLst>
          </p:cNvPr>
          <p:cNvCxnSpPr>
            <a:cxnSpLocks/>
          </p:cNvCxnSpPr>
          <p:nvPr userDrawn="1"/>
        </p:nvCxnSpPr>
        <p:spPr>
          <a:xfrm>
            <a:off x="912669" y="603038"/>
            <a:ext cx="6306011" cy="0"/>
          </a:xfrm>
          <a:prstGeom prst="line">
            <a:avLst/>
          </a:prstGeom>
          <a:ln>
            <a:solidFill>
              <a:srgbClr val="1A699E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A5AA9A8-9CD2-B747-B0AA-6A6053402E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669" y="234181"/>
            <a:ext cx="6305938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rgbClr val="1A699E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7E535-AFE6-0049-9270-47AC278F4D71}"/>
              </a:ext>
            </a:extLst>
          </p:cNvPr>
          <p:cNvCxnSpPr>
            <a:cxnSpLocks/>
          </p:cNvCxnSpPr>
          <p:nvPr userDrawn="1"/>
        </p:nvCxnSpPr>
        <p:spPr>
          <a:xfrm flipH="1">
            <a:off x="282960" y="5288458"/>
            <a:ext cx="4572000" cy="0"/>
          </a:xfrm>
          <a:prstGeom prst="line">
            <a:avLst/>
          </a:prstGeom>
          <a:ln>
            <a:solidFill>
              <a:srgbClr val="1A699E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9DB1680-F2B4-97DF-429D-D4FF5BD4B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97" y="578826"/>
            <a:ext cx="6306010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600" b="0" i="0">
                <a:solidFill>
                  <a:srgbClr val="1A699E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95342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 userDrawn="1">
          <p15:clr>
            <a:srgbClr val="FBAE40"/>
          </p15:clr>
        </p15:guide>
        <p15:guide id="2" pos="5616" userDrawn="1">
          <p15:clr>
            <a:srgbClr val="FBAE40"/>
          </p15:clr>
        </p15:guide>
        <p15:guide id="3" orient="horz" pos="120" userDrawn="1">
          <p15:clr>
            <a:srgbClr val="FBAE40"/>
          </p15:clr>
        </p15:guide>
        <p15:guide id="4" orient="horz" pos="3264" userDrawn="1">
          <p15:clr>
            <a:srgbClr val="FBAE40"/>
          </p15:clr>
        </p15:guide>
        <p15:guide id="5" orient="horz" pos="5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12">
            <a:extLst>
              <a:ext uri="{FF2B5EF4-FFF2-40B4-BE49-F238E27FC236}">
                <a16:creationId xmlns:a16="http://schemas.microsoft.com/office/drawing/2014/main" id="{2A0D701F-C8BD-604A-B95F-4E4F85BAEF4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602522" y="5173522"/>
            <a:ext cx="542956" cy="540000"/>
          </a:xfrm>
          <a:custGeom>
            <a:avLst/>
            <a:gdLst>
              <a:gd name="connsiteX0" fmla="*/ 0 w 1828800"/>
              <a:gd name="connsiteY0" fmla="*/ 1600200 h 1600200"/>
              <a:gd name="connsiteX1" fmla="*/ 914400 w 1828800"/>
              <a:gd name="connsiteY1" fmla="*/ 0 h 1600200"/>
              <a:gd name="connsiteX2" fmla="*/ 1828800 w 1828800"/>
              <a:gd name="connsiteY2" fmla="*/ 1600200 h 1600200"/>
              <a:gd name="connsiteX3" fmla="*/ 0 w 1828800"/>
              <a:gd name="connsiteY3" fmla="*/ 1600200 h 1600200"/>
              <a:gd name="connsiteX0" fmla="*/ 0 w 1828800"/>
              <a:gd name="connsiteY0" fmla="*/ 1104900 h 1104900"/>
              <a:gd name="connsiteX1" fmla="*/ 19050 w 1828800"/>
              <a:gd name="connsiteY1" fmla="*/ 0 h 1104900"/>
              <a:gd name="connsiteX2" fmla="*/ 1828800 w 1828800"/>
              <a:gd name="connsiteY2" fmla="*/ 1104900 h 1104900"/>
              <a:gd name="connsiteX3" fmla="*/ 0 w 1828800"/>
              <a:gd name="connsiteY3" fmla="*/ 1104900 h 1104900"/>
              <a:gd name="connsiteX0" fmla="*/ 0 w 952500"/>
              <a:gd name="connsiteY0" fmla="*/ 1104900 h 1104900"/>
              <a:gd name="connsiteX1" fmla="*/ 19050 w 952500"/>
              <a:gd name="connsiteY1" fmla="*/ 0 h 1104900"/>
              <a:gd name="connsiteX2" fmla="*/ 952500 w 952500"/>
              <a:gd name="connsiteY2" fmla="*/ 1085850 h 1104900"/>
              <a:gd name="connsiteX3" fmla="*/ 0 w 952500"/>
              <a:gd name="connsiteY3" fmla="*/ 1104900 h 1104900"/>
              <a:gd name="connsiteX0" fmla="*/ 0 w 952500"/>
              <a:gd name="connsiteY0" fmla="*/ 1102519 h 1102519"/>
              <a:gd name="connsiteX1" fmla="*/ 2381 w 952500"/>
              <a:gd name="connsiteY1" fmla="*/ 0 h 1102519"/>
              <a:gd name="connsiteX2" fmla="*/ 952500 w 952500"/>
              <a:gd name="connsiteY2" fmla="*/ 1083469 h 1102519"/>
              <a:gd name="connsiteX3" fmla="*/ 0 w 952500"/>
              <a:gd name="connsiteY3" fmla="*/ 1102519 h 1102519"/>
              <a:gd name="connsiteX0" fmla="*/ 0 w 947738"/>
              <a:gd name="connsiteY0" fmla="*/ 1102519 h 1102522"/>
              <a:gd name="connsiteX1" fmla="*/ 2381 w 947738"/>
              <a:gd name="connsiteY1" fmla="*/ 0 h 1102522"/>
              <a:gd name="connsiteX2" fmla="*/ 947738 w 947738"/>
              <a:gd name="connsiteY2" fmla="*/ 1102522 h 1102522"/>
              <a:gd name="connsiteX3" fmla="*/ 0 w 947738"/>
              <a:gd name="connsiteY3" fmla="*/ 1102519 h 110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102522">
                <a:moveTo>
                  <a:pt x="0" y="1102519"/>
                </a:moveTo>
                <a:cubicBezTo>
                  <a:pt x="794" y="735013"/>
                  <a:pt x="1587" y="367506"/>
                  <a:pt x="2381" y="0"/>
                </a:cubicBezTo>
                <a:lnTo>
                  <a:pt x="947738" y="1102522"/>
                </a:lnTo>
                <a:lnTo>
                  <a:pt x="0" y="1102519"/>
                </a:lnTo>
                <a:close/>
              </a:path>
            </a:pathLst>
          </a:custGeom>
          <a:solidFill>
            <a:srgbClr val="1A6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>
              <a:latin typeface="Arial" panose="020B0604020202020204" pitchFamily="34" charset="0"/>
            </a:endParaRPr>
          </a:p>
        </p:txBody>
      </p:sp>
      <p:sp>
        <p:nvSpPr>
          <p:cNvPr id="10" name="Page no.">
            <a:extLst>
              <a:ext uri="{FF2B5EF4-FFF2-40B4-BE49-F238E27FC236}">
                <a16:creationId xmlns:a16="http://schemas.microsoft.com/office/drawing/2014/main" id="{A9C01FAB-984F-1C49-AE57-2179722A1F22}"/>
              </a:ext>
            </a:extLst>
          </p:cNvPr>
          <p:cNvSpPr txBox="1">
            <a:spLocks/>
          </p:cNvSpPr>
          <p:nvPr userDrawn="1"/>
        </p:nvSpPr>
        <p:spPr>
          <a:xfrm>
            <a:off x="8827010" y="544204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1986D8-6157-458B-9E00-8B8A2706D7C2}" type="slidenum">
              <a:rPr lang="id-ID" sz="1000" b="0" i="0" smtClean="0">
                <a:solidFill>
                  <a:schemeClr val="bg1"/>
                </a:solidFill>
                <a:latin typeface="Arial Nova" panose="020B05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‹#›</a:t>
            </a:fld>
            <a:endParaRPr lang="id-ID" sz="1000" b="0" i="0">
              <a:solidFill>
                <a:schemeClr val="bg1"/>
              </a:solidFill>
              <a:latin typeface="Arial Nova" panose="020B05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162AD3-C679-C745-B304-A1DF2FB06F25}"/>
              </a:ext>
            </a:extLst>
          </p:cNvPr>
          <p:cNvSpPr txBox="1"/>
          <p:nvPr userDrawn="1"/>
        </p:nvSpPr>
        <p:spPr>
          <a:xfrm>
            <a:off x="400050" y="5288458"/>
            <a:ext cx="54915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A699E"/>
                </a:solidFill>
                <a:latin typeface="Arial Nova Cond" panose="020B0506020202020204" pitchFamily="34" charset="0"/>
              </a:rPr>
              <a:t>Consultancy service for the Development of the Eastern Nile Water Resources Models and Tools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rgbClr val="F7B316"/>
                </a:solidFill>
                <a:latin typeface="Arial Nova Light" panose="020B0304020202020204" pitchFamily="34" charset="0"/>
                <a:ea typeface="+mn-ea"/>
                <a:cs typeface="+mn-cs"/>
              </a:rPr>
              <a:t>Validation Workshop</a:t>
            </a:r>
            <a:endParaRPr lang="en-US" sz="900" kern="1200" dirty="0">
              <a:solidFill>
                <a:srgbClr val="F7B316"/>
              </a:solidFill>
              <a:latin typeface="Arial Nova Light" panose="020B0304020202020204" pitchFamily="34" charset="0"/>
              <a:ea typeface="+mn-ea"/>
              <a:cs typeface="+mn-cs"/>
            </a:endParaRPr>
          </a:p>
          <a:p>
            <a:endParaRPr lang="en-US" sz="900" dirty="0">
              <a:solidFill>
                <a:srgbClr val="F7B316"/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7AB239-470C-8D40-8294-38FF03B0366B}"/>
              </a:ext>
            </a:extLst>
          </p:cNvPr>
          <p:cNvCxnSpPr>
            <a:cxnSpLocks/>
          </p:cNvCxnSpPr>
          <p:nvPr userDrawn="1"/>
        </p:nvCxnSpPr>
        <p:spPr>
          <a:xfrm>
            <a:off x="228672" y="450753"/>
            <a:ext cx="6306011" cy="0"/>
          </a:xfrm>
          <a:prstGeom prst="line">
            <a:avLst/>
          </a:prstGeom>
          <a:ln>
            <a:solidFill>
              <a:srgbClr val="1A699E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A5AA9A8-9CD2-B747-B0AA-6A6053402E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72" y="81896"/>
            <a:ext cx="7523408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rgbClr val="1A699E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7E535-AFE6-0049-9270-47AC278F4D71}"/>
              </a:ext>
            </a:extLst>
          </p:cNvPr>
          <p:cNvCxnSpPr>
            <a:cxnSpLocks/>
          </p:cNvCxnSpPr>
          <p:nvPr userDrawn="1"/>
        </p:nvCxnSpPr>
        <p:spPr>
          <a:xfrm flipH="1">
            <a:off x="282960" y="5288458"/>
            <a:ext cx="4572000" cy="0"/>
          </a:xfrm>
          <a:prstGeom prst="line">
            <a:avLst/>
          </a:prstGeom>
          <a:ln>
            <a:solidFill>
              <a:srgbClr val="1A699E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9DB1680-F2B4-97DF-429D-D4FF5BD4B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426541"/>
            <a:ext cx="7523408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600" b="0" i="0">
                <a:solidFill>
                  <a:srgbClr val="1A699E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8773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5616">
          <p15:clr>
            <a:srgbClr val="FBAE40"/>
          </p15:clr>
        </p15:guide>
        <p15:guide id="3" orient="horz" pos="120">
          <p15:clr>
            <a:srgbClr val="FBAE40"/>
          </p15:clr>
        </p15:guide>
        <p15:guide id="4" orient="horz" pos="3264">
          <p15:clr>
            <a:srgbClr val="FBAE40"/>
          </p15:clr>
        </p15:guide>
        <p15:guide id="5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12">
            <a:extLst>
              <a:ext uri="{FF2B5EF4-FFF2-40B4-BE49-F238E27FC236}">
                <a16:creationId xmlns:a16="http://schemas.microsoft.com/office/drawing/2014/main" id="{2A0D701F-C8BD-604A-B95F-4E4F85BAEF4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602522" y="5173522"/>
            <a:ext cx="542956" cy="540000"/>
          </a:xfrm>
          <a:custGeom>
            <a:avLst/>
            <a:gdLst>
              <a:gd name="connsiteX0" fmla="*/ 0 w 1828800"/>
              <a:gd name="connsiteY0" fmla="*/ 1600200 h 1600200"/>
              <a:gd name="connsiteX1" fmla="*/ 914400 w 1828800"/>
              <a:gd name="connsiteY1" fmla="*/ 0 h 1600200"/>
              <a:gd name="connsiteX2" fmla="*/ 1828800 w 1828800"/>
              <a:gd name="connsiteY2" fmla="*/ 1600200 h 1600200"/>
              <a:gd name="connsiteX3" fmla="*/ 0 w 1828800"/>
              <a:gd name="connsiteY3" fmla="*/ 1600200 h 1600200"/>
              <a:gd name="connsiteX0" fmla="*/ 0 w 1828800"/>
              <a:gd name="connsiteY0" fmla="*/ 1104900 h 1104900"/>
              <a:gd name="connsiteX1" fmla="*/ 19050 w 1828800"/>
              <a:gd name="connsiteY1" fmla="*/ 0 h 1104900"/>
              <a:gd name="connsiteX2" fmla="*/ 1828800 w 1828800"/>
              <a:gd name="connsiteY2" fmla="*/ 1104900 h 1104900"/>
              <a:gd name="connsiteX3" fmla="*/ 0 w 1828800"/>
              <a:gd name="connsiteY3" fmla="*/ 1104900 h 1104900"/>
              <a:gd name="connsiteX0" fmla="*/ 0 w 952500"/>
              <a:gd name="connsiteY0" fmla="*/ 1104900 h 1104900"/>
              <a:gd name="connsiteX1" fmla="*/ 19050 w 952500"/>
              <a:gd name="connsiteY1" fmla="*/ 0 h 1104900"/>
              <a:gd name="connsiteX2" fmla="*/ 952500 w 952500"/>
              <a:gd name="connsiteY2" fmla="*/ 1085850 h 1104900"/>
              <a:gd name="connsiteX3" fmla="*/ 0 w 952500"/>
              <a:gd name="connsiteY3" fmla="*/ 1104900 h 1104900"/>
              <a:gd name="connsiteX0" fmla="*/ 0 w 952500"/>
              <a:gd name="connsiteY0" fmla="*/ 1102519 h 1102519"/>
              <a:gd name="connsiteX1" fmla="*/ 2381 w 952500"/>
              <a:gd name="connsiteY1" fmla="*/ 0 h 1102519"/>
              <a:gd name="connsiteX2" fmla="*/ 952500 w 952500"/>
              <a:gd name="connsiteY2" fmla="*/ 1083469 h 1102519"/>
              <a:gd name="connsiteX3" fmla="*/ 0 w 952500"/>
              <a:gd name="connsiteY3" fmla="*/ 1102519 h 1102519"/>
              <a:gd name="connsiteX0" fmla="*/ 0 w 947738"/>
              <a:gd name="connsiteY0" fmla="*/ 1102519 h 1102522"/>
              <a:gd name="connsiteX1" fmla="*/ 2381 w 947738"/>
              <a:gd name="connsiteY1" fmla="*/ 0 h 1102522"/>
              <a:gd name="connsiteX2" fmla="*/ 947738 w 947738"/>
              <a:gd name="connsiteY2" fmla="*/ 1102522 h 1102522"/>
              <a:gd name="connsiteX3" fmla="*/ 0 w 947738"/>
              <a:gd name="connsiteY3" fmla="*/ 1102519 h 110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102522">
                <a:moveTo>
                  <a:pt x="0" y="1102519"/>
                </a:moveTo>
                <a:cubicBezTo>
                  <a:pt x="794" y="735013"/>
                  <a:pt x="1587" y="367506"/>
                  <a:pt x="2381" y="0"/>
                </a:cubicBezTo>
                <a:lnTo>
                  <a:pt x="947738" y="1102522"/>
                </a:lnTo>
                <a:lnTo>
                  <a:pt x="0" y="1102519"/>
                </a:lnTo>
                <a:close/>
              </a:path>
            </a:pathLst>
          </a:custGeom>
          <a:solidFill>
            <a:srgbClr val="1A6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>
              <a:latin typeface="Arial" panose="020B0604020202020204" pitchFamily="34" charset="0"/>
            </a:endParaRPr>
          </a:p>
        </p:txBody>
      </p:sp>
      <p:sp>
        <p:nvSpPr>
          <p:cNvPr id="10" name="Page no.">
            <a:extLst>
              <a:ext uri="{FF2B5EF4-FFF2-40B4-BE49-F238E27FC236}">
                <a16:creationId xmlns:a16="http://schemas.microsoft.com/office/drawing/2014/main" id="{A9C01FAB-984F-1C49-AE57-2179722A1F22}"/>
              </a:ext>
            </a:extLst>
          </p:cNvPr>
          <p:cNvSpPr txBox="1">
            <a:spLocks/>
          </p:cNvSpPr>
          <p:nvPr userDrawn="1"/>
        </p:nvSpPr>
        <p:spPr>
          <a:xfrm>
            <a:off x="8827010" y="544204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1986D8-6157-458B-9E00-8B8A2706D7C2}" type="slidenum">
              <a:rPr lang="id-ID" sz="1000" b="0" i="0" smtClean="0">
                <a:solidFill>
                  <a:schemeClr val="bg1"/>
                </a:solidFill>
                <a:latin typeface="Arial Nova" panose="020B05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‹#›</a:t>
            </a:fld>
            <a:endParaRPr lang="id-ID" sz="1000" b="0" i="0">
              <a:solidFill>
                <a:schemeClr val="bg1"/>
              </a:solidFill>
              <a:latin typeface="Arial Nova" panose="020B05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162AD3-C679-C745-B304-A1DF2FB06F25}"/>
              </a:ext>
            </a:extLst>
          </p:cNvPr>
          <p:cNvSpPr txBox="1"/>
          <p:nvPr userDrawn="1"/>
        </p:nvSpPr>
        <p:spPr>
          <a:xfrm>
            <a:off x="400050" y="5288458"/>
            <a:ext cx="2941831" cy="3847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0" i="0">
                <a:solidFill>
                  <a:srgbClr val="1A699E"/>
                </a:solidFill>
                <a:latin typeface="Arial Nova Cond" panose="020B0506020202020204" pitchFamily="34" charset="0"/>
              </a:rPr>
              <a:t>Somalia Water for Rural Resilience Project ‘</a:t>
            </a:r>
            <a:r>
              <a:rPr lang="en-US" sz="1000" b="0" i="0" err="1">
                <a:solidFill>
                  <a:srgbClr val="1A699E"/>
                </a:solidFill>
                <a:latin typeface="Arial Nova Cond" panose="020B0506020202020204" pitchFamily="34" charset="0"/>
              </a:rPr>
              <a:t>Barwaaqo</a:t>
            </a:r>
            <a:r>
              <a:rPr lang="en-US" sz="1000" b="0" i="0">
                <a:solidFill>
                  <a:srgbClr val="1A699E"/>
                </a:solidFill>
                <a:latin typeface="Arial Nova Cond" panose="020B0506020202020204" pitchFamily="34" charset="0"/>
              </a:rPr>
              <a:t>’</a:t>
            </a:r>
          </a:p>
          <a:p>
            <a:r>
              <a:rPr lang="en-US" sz="900" b="0" i="1">
                <a:solidFill>
                  <a:srgbClr val="F7B316"/>
                </a:solidFill>
                <a:latin typeface="Arial Nova Cond" panose="020B0506020202020204" pitchFamily="34" charset="0"/>
              </a:rPr>
              <a:t>Coordination Meeting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7E535-AFE6-0049-9270-47AC278F4D71}"/>
              </a:ext>
            </a:extLst>
          </p:cNvPr>
          <p:cNvCxnSpPr>
            <a:cxnSpLocks/>
          </p:cNvCxnSpPr>
          <p:nvPr userDrawn="1"/>
        </p:nvCxnSpPr>
        <p:spPr>
          <a:xfrm flipH="1">
            <a:off x="282960" y="5288458"/>
            <a:ext cx="4572000" cy="0"/>
          </a:xfrm>
          <a:prstGeom prst="line">
            <a:avLst/>
          </a:prstGeom>
          <a:ln>
            <a:solidFill>
              <a:srgbClr val="1A699E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28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5616">
          <p15:clr>
            <a:srgbClr val="FBAE40"/>
          </p15:clr>
        </p15:guide>
        <p15:guide id="3" orient="horz" pos="120">
          <p15:clr>
            <a:srgbClr val="FBAE40"/>
          </p15:clr>
        </p15:guide>
        <p15:guide id="4" orient="horz" pos="3264">
          <p15:clr>
            <a:srgbClr val="FBAE40"/>
          </p15:clr>
        </p15:guide>
        <p15:guide id="5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B7AE314-BF1A-C84C-ADDE-C58878403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0EE548-07AF-8D4C-8C34-2D9AC64F2A44}"/>
              </a:ext>
            </a:extLst>
          </p:cNvPr>
          <p:cNvSpPr/>
          <p:nvPr userDrawn="1"/>
        </p:nvSpPr>
        <p:spPr>
          <a:xfrm>
            <a:off x="9462052" y="3909391"/>
            <a:ext cx="490331" cy="291548"/>
          </a:xfrm>
          <a:prstGeom prst="rect">
            <a:avLst/>
          </a:prstGeom>
          <a:solidFill>
            <a:srgbClr val="1A6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A3A68E-C5A9-0B40-A6E4-1DB0721239BE}"/>
              </a:ext>
            </a:extLst>
          </p:cNvPr>
          <p:cNvSpPr/>
          <p:nvPr userDrawn="1"/>
        </p:nvSpPr>
        <p:spPr>
          <a:xfrm>
            <a:off x="9462052" y="4379843"/>
            <a:ext cx="490331" cy="291548"/>
          </a:xfrm>
          <a:prstGeom prst="rect">
            <a:avLst/>
          </a:prstGeom>
          <a:solidFill>
            <a:srgbClr val="F7B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F2AE3A-8F33-B54E-9434-3B7FD297D827}"/>
              </a:ext>
            </a:extLst>
          </p:cNvPr>
          <p:cNvSpPr/>
          <p:nvPr userDrawn="1"/>
        </p:nvSpPr>
        <p:spPr>
          <a:xfrm>
            <a:off x="9462052" y="4852746"/>
            <a:ext cx="490331" cy="29154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1EBEE-B00B-1448-B5BD-033B1F6DCCA4}"/>
              </a:ext>
            </a:extLst>
          </p:cNvPr>
          <p:cNvSpPr/>
          <p:nvPr userDrawn="1"/>
        </p:nvSpPr>
        <p:spPr>
          <a:xfrm>
            <a:off x="10078278" y="3909391"/>
            <a:ext cx="490331" cy="291548"/>
          </a:xfrm>
          <a:prstGeom prst="rect">
            <a:avLst/>
          </a:prstGeom>
          <a:solidFill>
            <a:srgbClr val="C7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9828DF-5D9E-9443-8FF1-BAF3008C1B3A}"/>
              </a:ext>
            </a:extLst>
          </p:cNvPr>
          <p:cNvSpPr/>
          <p:nvPr userDrawn="1"/>
        </p:nvSpPr>
        <p:spPr>
          <a:xfrm>
            <a:off x="10078278" y="4379843"/>
            <a:ext cx="490331" cy="291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4D6CA9-28BA-A045-B21B-8A03C61ED271}"/>
              </a:ext>
            </a:extLst>
          </p:cNvPr>
          <p:cNvSpPr/>
          <p:nvPr userDrawn="1"/>
        </p:nvSpPr>
        <p:spPr>
          <a:xfrm>
            <a:off x="10078278" y="4850295"/>
            <a:ext cx="490331" cy="291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A6B490-F9BC-544B-89B5-10BCA854A51C}"/>
              </a:ext>
            </a:extLst>
          </p:cNvPr>
          <p:cNvGrpSpPr/>
          <p:nvPr userDrawn="1"/>
        </p:nvGrpSpPr>
        <p:grpSpPr>
          <a:xfrm>
            <a:off x="3240077" y="4875679"/>
            <a:ext cx="2890531" cy="731520"/>
            <a:chOff x="778401" y="4839743"/>
            <a:chExt cx="2890531" cy="731520"/>
          </a:xfrm>
        </p:grpSpPr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EB33FFF3-04B0-0244-AFA0-884A005BAF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77992" y="4931183"/>
              <a:ext cx="1790940" cy="5486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611772-4B80-7D43-B0A4-6DE5DC1D1F7C}"/>
                </a:ext>
              </a:extLst>
            </p:cNvPr>
            <p:cNvSpPr txBox="1"/>
            <p:nvPr userDrawn="1"/>
          </p:nvSpPr>
          <p:spPr>
            <a:xfrm>
              <a:off x="778401" y="5078545"/>
              <a:ext cx="787396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b="0" i="0">
                  <a:solidFill>
                    <a:srgbClr val="1A699E"/>
                  </a:solidFill>
                  <a:latin typeface="Arial Nova Cond Light" panose="020B0306020202020204" pitchFamily="34" charset="0"/>
                </a:rPr>
                <a:t>Prepared by: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0CA0FA2-FEA9-8A48-B469-1587628D0651}"/>
                </a:ext>
              </a:extLst>
            </p:cNvPr>
            <p:cNvSpPr/>
            <p:nvPr userDrawn="1"/>
          </p:nvSpPr>
          <p:spPr>
            <a:xfrm>
              <a:off x="1610036" y="4839743"/>
              <a:ext cx="27432" cy="731520"/>
            </a:xfrm>
            <a:prstGeom prst="roundRect">
              <a:avLst>
                <a:gd name="adj" fmla="val 50000"/>
              </a:avLst>
            </a:prstGeom>
            <a:solidFill>
              <a:srgbClr val="F7B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268507-5486-7547-8C79-F3808F19E077}"/>
              </a:ext>
            </a:extLst>
          </p:cNvPr>
          <p:cNvGrpSpPr/>
          <p:nvPr userDrawn="1"/>
        </p:nvGrpSpPr>
        <p:grpSpPr>
          <a:xfrm>
            <a:off x="5078454" y="234759"/>
            <a:ext cx="866278" cy="731520"/>
            <a:chOff x="5078454" y="234759"/>
            <a:chExt cx="866278" cy="7315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CC40FD-3F1C-7343-B70B-8F295E80EBCA}"/>
                </a:ext>
              </a:extLst>
            </p:cNvPr>
            <p:cNvSpPr txBox="1"/>
            <p:nvPr userDrawn="1"/>
          </p:nvSpPr>
          <p:spPr>
            <a:xfrm>
              <a:off x="5078454" y="473561"/>
              <a:ext cx="801823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b="0" i="0">
                  <a:solidFill>
                    <a:srgbClr val="1A699E"/>
                  </a:solidFill>
                  <a:latin typeface="Arial Nova Cond Light" panose="020B0306020202020204" pitchFamily="34" charset="0"/>
                </a:rPr>
                <a:t>Prepared for: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C9FB902-DF40-1A49-8CF0-5A1542ABE744}"/>
                </a:ext>
              </a:extLst>
            </p:cNvPr>
            <p:cNvSpPr/>
            <p:nvPr userDrawn="1"/>
          </p:nvSpPr>
          <p:spPr>
            <a:xfrm>
              <a:off x="5917300" y="234759"/>
              <a:ext cx="27432" cy="731520"/>
            </a:xfrm>
            <a:prstGeom prst="roundRect">
              <a:avLst>
                <a:gd name="adj" fmla="val 50000"/>
              </a:avLst>
            </a:prstGeom>
            <a:solidFill>
              <a:srgbClr val="F7B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000B4A4-8931-2FA3-F025-74C8BE17E8F6}"/>
              </a:ext>
            </a:extLst>
          </p:cNvPr>
          <p:cNvSpPr/>
          <p:nvPr userDrawn="1"/>
        </p:nvSpPr>
        <p:spPr>
          <a:xfrm>
            <a:off x="365760" y="2974316"/>
            <a:ext cx="8778240" cy="1703769"/>
          </a:xfrm>
          <a:prstGeom prst="rect">
            <a:avLst/>
          </a:prstGeom>
          <a:solidFill>
            <a:srgbClr val="3CB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0" name="Diagramma 24">
            <a:extLst>
              <a:ext uri="{FF2B5EF4-FFF2-40B4-BE49-F238E27FC236}">
                <a16:creationId xmlns:a16="http://schemas.microsoft.com/office/drawing/2014/main" id="{0463B2F4-623A-BA27-E9B5-5836C4B9A5E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49970213"/>
              </p:ext>
            </p:extLst>
          </p:nvPr>
        </p:nvGraphicFramePr>
        <p:xfrm>
          <a:off x="365759" y="2670047"/>
          <a:ext cx="8778240" cy="227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1">
            <a:extLst>
              <a:ext uri="{FF2B5EF4-FFF2-40B4-BE49-F238E27FC236}">
                <a16:creationId xmlns:a16="http://schemas.microsoft.com/office/drawing/2014/main" id="{920A03BE-39DA-CF23-D948-8239E59AAAD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608" y="4945082"/>
            <a:ext cx="1090295" cy="502920"/>
          </a:xfrm>
          <a:prstGeom prst="rect">
            <a:avLst/>
          </a:prstGeom>
        </p:spPr>
      </p:pic>
      <p:pic>
        <p:nvPicPr>
          <p:cNvPr id="6" name="Picture 120623122">
            <a:extLst>
              <a:ext uri="{FF2B5EF4-FFF2-40B4-BE49-F238E27FC236}">
                <a16:creationId xmlns:a16="http://schemas.microsoft.com/office/drawing/2014/main" id="{08870998-4563-52E9-889A-A17F226D1E6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812" y="4967119"/>
            <a:ext cx="1492885" cy="37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222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 hidden="1">
            <a:extLst>
              <a:ext uri="{FF2B5EF4-FFF2-40B4-BE49-F238E27FC236}">
                <a16:creationId xmlns:a16="http://schemas.microsoft.com/office/drawing/2014/main" id="{8FC1F549-098D-FC48-9118-38458B5DCC7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2006514"/>
              </p:ext>
            </p:extLst>
          </p:nvPr>
        </p:nvGraphicFramePr>
        <p:xfrm>
          <a:off x="535884" y="2610678"/>
          <a:ext cx="8072232" cy="262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058">
                  <a:extLst>
                    <a:ext uri="{9D8B030D-6E8A-4147-A177-3AD203B41FA5}">
                      <a16:colId xmlns:a16="http://schemas.microsoft.com/office/drawing/2014/main" val="2437210745"/>
                    </a:ext>
                  </a:extLst>
                </a:gridCol>
                <a:gridCol w="2018058">
                  <a:extLst>
                    <a:ext uri="{9D8B030D-6E8A-4147-A177-3AD203B41FA5}">
                      <a16:colId xmlns:a16="http://schemas.microsoft.com/office/drawing/2014/main" val="1563431949"/>
                    </a:ext>
                  </a:extLst>
                </a:gridCol>
                <a:gridCol w="2018058">
                  <a:extLst>
                    <a:ext uri="{9D8B030D-6E8A-4147-A177-3AD203B41FA5}">
                      <a16:colId xmlns:a16="http://schemas.microsoft.com/office/drawing/2014/main" val="495138659"/>
                    </a:ext>
                  </a:extLst>
                </a:gridCol>
                <a:gridCol w="2018058">
                  <a:extLst>
                    <a:ext uri="{9D8B030D-6E8A-4147-A177-3AD203B41FA5}">
                      <a16:colId xmlns:a16="http://schemas.microsoft.com/office/drawing/2014/main" val="3610068774"/>
                    </a:ext>
                  </a:extLst>
                </a:gridCol>
              </a:tblGrid>
              <a:tr h="13119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17224"/>
                  </a:ext>
                </a:extLst>
              </a:tr>
              <a:tr h="13119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407850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2E98F374-31CF-564E-A5A8-870868BD84E9}"/>
              </a:ext>
            </a:extLst>
          </p:cNvPr>
          <p:cNvGrpSpPr/>
          <p:nvPr userDrawn="1"/>
        </p:nvGrpSpPr>
        <p:grpSpPr>
          <a:xfrm>
            <a:off x="9462052" y="3909391"/>
            <a:ext cx="1106557" cy="1234903"/>
            <a:chOff x="9462052" y="3909391"/>
            <a:chExt cx="1106557" cy="1234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D7E82B-3D17-B64B-8B0E-8EEF8A59140E}"/>
                </a:ext>
              </a:extLst>
            </p:cNvPr>
            <p:cNvSpPr/>
            <p:nvPr userDrawn="1"/>
          </p:nvSpPr>
          <p:spPr>
            <a:xfrm>
              <a:off x="9462052" y="3909391"/>
              <a:ext cx="490331" cy="291548"/>
            </a:xfrm>
            <a:prstGeom prst="rect">
              <a:avLst/>
            </a:prstGeom>
            <a:solidFill>
              <a:srgbClr val="1A6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220FA5-62F0-CF4F-9081-6573FC04999A}"/>
                </a:ext>
              </a:extLst>
            </p:cNvPr>
            <p:cNvSpPr/>
            <p:nvPr userDrawn="1"/>
          </p:nvSpPr>
          <p:spPr>
            <a:xfrm>
              <a:off x="9462052" y="4379843"/>
              <a:ext cx="490331" cy="291548"/>
            </a:xfrm>
            <a:prstGeom prst="rect">
              <a:avLst/>
            </a:prstGeom>
            <a:solidFill>
              <a:srgbClr val="F7B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941D3B-4E9E-2741-BA90-F641EDB9739A}"/>
                </a:ext>
              </a:extLst>
            </p:cNvPr>
            <p:cNvSpPr/>
            <p:nvPr userDrawn="1"/>
          </p:nvSpPr>
          <p:spPr>
            <a:xfrm>
              <a:off x="9462052" y="4852746"/>
              <a:ext cx="490331" cy="29154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C450BE-6BCF-564E-918C-1F5EF66F9A43}"/>
                </a:ext>
              </a:extLst>
            </p:cNvPr>
            <p:cNvSpPr/>
            <p:nvPr userDrawn="1"/>
          </p:nvSpPr>
          <p:spPr>
            <a:xfrm>
              <a:off x="10078278" y="3909391"/>
              <a:ext cx="490331" cy="291548"/>
            </a:xfrm>
            <a:prstGeom prst="rect">
              <a:avLst/>
            </a:prstGeom>
            <a:solidFill>
              <a:srgbClr val="C7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DBAAB14-C836-8344-A80E-DBC5B614D112}"/>
                </a:ext>
              </a:extLst>
            </p:cNvPr>
            <p:cNvSpPr/>
            <p:nvPr userDrawn="1"/>
          </p:nvSpPr>
          <p:spPr>
            <a:xfrm>
              <a:off x="10078278" y="4379843"/>
              <a:ext cx="490331" cy="2915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6C8770-8B01-1B4B-822B-9919A151DA2D}"/>
                </a:ext>
              </a:extLst>
            </p:cNvPr>
            <p:cNvSpPr/>
            <p:nvPr userDrawn="1"/>
          </p:nvSpPr>
          <p:spPr>
            <a:xfrm>
              <a:off x="10078278" y="4850295"/>
              <a:ext cx="490331" cy="2915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A picture containing map&#10;&#10;Description automatically generated">
            <a:extLst>
              <a:ext uri="{FF2B5EF4-FFF2-40B4-BE49-F238E27FC236}">
                <a16:creationId xmlns:a16="http://schemas.microsoft.com/office/drawing/2014/main" id="{FFC400ED-E580-324D-AF89-CEE88D9B4B6B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6838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1774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3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44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68949-551B-0241-9506-73F18FF4539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6" r:id="rId13"/>
    <p:sldLayoutId id="2147483677" r:id="rId14"/>
    <p:sldLayoutId id="2147483675" r:id="rId15"/>
    <p:sldLayoutId id="2147483673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8F2026-2ACB-FD67-A34D-08B1DDD5D750}"/>
              </a:ext>
            </a:extLst>
          </p:cNvPr>
          <p:cNvGrpSpPr/>
          <p:nvPr/>
        </p:nvGrpSpPr>
        <p:grpSpPr>
          <a:xfrm>
            <a:off x="601481" y="1194842"/>
            <a:ext cx="7762125" cy="1138774"/>
            <a:chOff x="1733971" y="732943"/>
            <a:chExt cx="5586177" cy="11387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7407B3-66F7-475F-000D-F1479E130F8F}"/>
                </a:ext>
              </a:extLst>
            </p:cNvPr>
            <p:cNvSpPr txBox="1"/>
            <p:nvPr/>
          </p:nvSpPr>
          <p:spPr>
            <a:xfrm>
              <a:off x="1733971" y="732943"/>
              <a:ext cx="55861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1A699E"/>
                  </a:solidFill>
                  <a:latin typeface="Arial Nova" panose="020B0504020202020204" pitchFamily="34" charset="0"/>
                </a:rPr>
                <a:t>Consultancy service for the Development of the Eastern Nile Water Resources Models and Tools</a:t>
              </a:r>
              <a:endParaRPr lang="en-US" sz="1600" b="1">
                <a:solidFill>
                  <a:srgbClr val="1A699E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0281D5-ABAB-B6E7-F74F-2562A8CA9D0E}"/>
                </a:ext>
              </a:extLst>
            </p:cNvPr>
            <p:cNvSpPr txBox="1"/>
            <p:nvPr/>
          </p:nvSpPr>
          <p:spPr>
            <a:xfrm>
              <a:off x="1733971" y="1563940"/>
              <a:ext cx="2280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7B316"/>
                  </a:solidFill>
                  <a:latin typeface="Arial Nova Light" panose="020B0304020202020204" pitchFamily="34" charset="0"/>
                </a:rPr>
                <a:t>Nile Cooperation for Climate Resilience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B9CE280-600F-F76F-4B7A-934AC1EAD481}"/>
              </a:ext>
            </a:extLst>
          </p:cNvPr>
          <p:cNvSpPr txBox="1"/>
          <p:nvPr/>
        </p:nvSpPr>
        <p:spPr>
          <a:xfrm>
            <a:off x="5977921" y="887065"/>
            <a:ext cx="23396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>
                <a:effectLst/>
                <a:latin typeface="Arial Nova Light" panose="020B03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Eastern Nile Technical Regional Office (ENTRO)</a:t>
            </a:r>
            <a:endParaRPr lang="it-IT" sz="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26C5D-D9D4-38D6-A06E-C9A008ADC234}"/>
              </a:ext>
            </a:extLst>
          </p:cNvPr>
          <p:cNvSpPr txBox="1"/>
          <p:nvPr/>
        </p:nvSpPr>
        <p:spPr>
          <a:xfrm>
            <a:off x="499837" y="4784739"/>
            <a:ext cx="288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A699E"/>
                </a:solidFill>
                <a:latin typeface="Arial Nova" panose="020B0504020202020204" pitchFamily="34" charset="0"/>
              </a:rPr>
              <a:t>Validation Workshop</a:t>
            </a:r>
          </a:p>
          <a:p>
            <a:endParaRPr lang="it-IT" sz="1200" b="1" dirty="0">
              <a:solidFill>
                <a:srgbClr val="1A699E"/>
              </a:solidFill>
              <a:latin typeface="Arial Nova" panose="020B0504020202020204" pitchFamily="34" charset="0"/>
            </a:endParaRPr>
          </a:p>
          <a:p>
            <a:r>
              <a:rPr lang="it-IT" sz="1200" b="1" dirty="0">
                <a:solidFill>
                  <a:srgbClr val="1A699E"/>
                </a:solidFill>
                <a:latin typeface="Arial Nova" panose="020B0504020202020204" pitchFamily="34" charset="0"/>
              </a:rPr>
              <a:t>12-14 June 2025</a:t>
            </a:r>
            <a:endParaRPr lang="en-IT" sz="1200" b="1" dirty="0">
              <a:solidFill>
                <a:srgbClr val="1A699E"/>
              </a:solidFill>
              <a:latin typeface="Arial Nova" panose="020B050402020202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57B49BB5-A230-FC2D-E18F-1591A731B6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438" y="283981"/>
            <a:ext cx="1727835" cy="5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84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F1A3E-58EC-2730-500B-6D4AD9A23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FD81F-4C02-6641-278B-FA48B96BDD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Topics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8B07C-0C06-B342-974D-8EA059B7C607}"/>
              </a:ext>
            </a:extLst>
          </p:cNvPr>
          <p:cNvSpPr txBox="1"/>
          <p:nvPr/>
        </p:nvSpPr>
        <p:spPr>
          <a:xfrm>
            <a:off x="380928" y="538019"/>
            <a:ext cx="8433463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 2. WP1 – HEC HMS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1C4318-7912-86E0-4EE4-8497D38D2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151731"/>
              </p:ext>
            </p:extLst>
          </p:nvPr>
        </p:nvGraphicFramePr>
        <p:xfrm>
          <a:off x="419986" y="1317189"/>
          <a:ext cx="7921256" cy="3575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233">
                  <a:extLst>
                    <a:ext uri="{9D8B030D-6E8A-4147-A177-3AD203B41FA5}">
                      <a16:colId xmlns:a16="http://schemas.microsoft.com/office/drawing/2014/main" val="3494471923"/>
                    </a:ext>
                  </a:extLst>
                </a:gridCol>
                <a:gridCol w="5396023">
                  <a:extLst>
                    <a:ext uri="{9D8B030D-6E8A-4147-A177-3AD203B41FA5}">
                      <a16:colId xmlns:a16="http://schemas.microsoft.com/office/drawing/2014/main" val="3319517227"/>
                    </a:ext>
                  </a:extLst>
                </a:gridCol>
              </a:tblGrid>
              <a:tr h="14577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Sources and retrieval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Rain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DEM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Hydrologcal stations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cenarios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41156"/>
                  </a:ext>
                </a:extLst>
              </a:tr>
              <a:tr h="7758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Calibration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  <a:p>
                      <a:pPr marL="46609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Results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694131"/>
                  </a:ext>
                </a:extLst>
              </a:tr>
              <a:tr h="10031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Simulation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0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1 and 2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9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9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6DD4B-C5C0-5840-EDA6-DF58AA7F3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538DE-B2D9-B1E1-AAA2-827A337AAC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Topics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22F26-7550-480C-7BF6-D6F49A259495}"/>
              </a:ext>
            </a:extLst>
          </p:cNvPr>
          <p:cNvSpPr txBox="1"/>
          <p:nvPr/>
        </p:nvSpPr>
        <p:spPr>
          <a:xfrm>
            <a:off x="380928" y="538019"/>
            <a:ext cx="8433463" cy="1551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 2. WP1 – HEC RAS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marR="0">
              <a:lnSpc>
                <a:spcPct val="115000"/>
              </a:lnSpc>
              <a:spcAft>
                <a:spcPts val="800"/>
              </a:spcAft>
              <a:buNone/>
            </a:pP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340" marR="0">
              <a:lnSpc>
                <a:spcPct val="115000"/>
              </a:lnSpc>
              <a:spcAft>
                <a:spcPts val="800"/>
              </a:spcAft>
              <a:buNone/>
            </a:pP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340" marR="0">
              <a:lnSpc>
                <a:spcPct val="115000"/>
              </a:lnSpc>
              <a:spcAft>
                <a:spcPts val="800"/>
              </a:spcAft>
              <a:buNone/>
            </a:pP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90DE1B-9AC4-31CA-A37F-2E12597B8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91474"/>
              </p:ext>
            </p:extLst>
          </p:nvPr>
        </p:nvGraphicFramePr>
        <p:xfrm>
          <a:off x="444028" y="1313744"/>
          <a:ext cx="7921256" cy="3679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233">
                  <a:extLst>
                    <a:ext uri="{9D8B030D-6E8A-4147-A177-3AD203B41FA5}">
                      <a16:colId xmlns:a16="http://schemas.microsoft.com/office/drawing/2014/main" val="3494471923"/>
                    </a:ext>
                  </a:extLst>
                </a:gridCol>
                <a:gridCol w="5396023">
                  <a:extLst>
                    <a:ext uri="{9D8B030D-6E8A-4147-A177-3AD203B41FA5}">
                      <a16:colId xmlns:a16="http://schemas.microsoft.com/office/drawing/2014/main" val="3319517227"/>
                    </a:ext>
                  </a:extLst>
                </a:gridCol>
              </a:tblGrid>
              <a:tr h="14577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Sources and retrieval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Available DTMs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DTM Data processing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Inflow HEC-HMS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Model set-up</a:t>
                      </a:r>
                      <a:endParaRPr lang="en-US" sz="1400" i="1" kern="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it-IT" sz="1600" i="1" kern="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41156"/>
                  </a:ext>
                </a:extLst>
              </a:tr>
              <a:tr h="7758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Calibration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694131"/>
                  </a:ext>
                </a:extLst>
              </a:tr>
              <a:tr h="10031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Simulation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Representative years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0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1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2</a:t>
                      </a:r>
                      <a:endParaRPr lang="it-IT" sz="16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9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68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E068B-500C-FDBE-3C9F-45CAB16DE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9EF78-739C-2385-4695-111F54A66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Topics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A23CB-3A03-CC09-2F6F-AF25ACF9DB81}"/>
              </a:ext>
            </a:extLst>
          </p:cNvPr>
          <p:cNvSpPr txBox="1"/>
          <p:nvPr/>
        </p:nvSpPr>
        <p:spPr>
          <a:xfrm>
            <a:off x="380928" y="538019"/>
            <a:ext cx="8433463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 3. WP2 – HEC 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RESSIM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BF6AE3-80DD-3F5A-9AD0-35AA09EB4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096839"/>
              </p:ext>
            </p:extLst>
          </p:nvPr>
        </p:nvGraphicFramePr>
        <p:xfrm>
          <a:off x="297711" y="1184283"/>
          <a:ext cx="7921256" cy="3769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233">
                  <a:extLst>
                    <a:ext uri="{9D8B030D-6E8A-4147-A177-3AD203B41FA5}">
                      <a16:colId xmlns:a16="http://schemas.microsoft.com/office/drawing/2014/main" val="3494471923"/>
                    </a:ext>
                  </a:extLst>
                </a:gridCol>
                <a:gridCol w="5396023">
                  <a:extLst>
                    <a:ext uri="{9D8B030D-6E8A-4147-A177-3AD203B41FA5}">
                      <a16:colId xmlns:a16="http://schemas.microsoft.com/office/drawing/2014/main" val="3319517227"/>
                    </a:ext>
                  </a:extLst>
                </a:gridCol>
              </a:tblGrid>
              <a:tr h="14577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Sources and retrieval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Inflow HEC-HMS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Evaporation from water surfaces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Reservoir physical data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Hydrological stations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Scenarios</a:t>
                      </a:r>
                      <a:endParaRPr lang="en-US" sz="1400" i="1" kern="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it-IT" sz="1600" i="1" kern="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41156"/>
                  </a:ext>
                </a:extLst>
              </a:tr>
              <a:tr h="7758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Calibration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  <a:p>
                      <a:pPr marL="46609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Results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694131"/>
                  </a:ext>
                </a:extLst>
              </a:tr>
              <a:tr h="10031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Simulation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0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1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2</a:t>
                      </a:r>
                      <a:endParaRPr lang="it-IT" sz="16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9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27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ADC75-0F73-E5B3-0725-D2359023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F514E-771A-456E-4158-EDD2BDAF72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Topics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23C7F-9E8B-2A87-036D-932F026F8AC0}"/>
              </a:ext>
            </a:extLst>
          </p:cNvPr>
          <p:cNvSpPr txBox="1"/>
          <p:nvPr/>
        </p:nvSpPr>
        <p:spPr>
          <a:xfrm>
            <a:off x="380928" y="538019"/>
            <a:ext cx="8433463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 3. WP3 – HEC HMS 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SEDIMENT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C22904-6A39-0E0F-AF78-BC05527AF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35298"/>
              </p:ext>
            </p:extLst>
          </p:nvPr>
        </p:nvGraphicFramePr>
        <p:xfrm>
          <a:off x="297711" y="1184283"/>
          <a:ext cx="7921256" cy="3752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233">
                  <a:extLst>
                    <a:ext uri="{9D8B030D-6E8A-4147-A177-3AD203B41FA5}">
                      <a16:colId xmlns:a16="http://schemas.microsoft.com/office/drawing/2014/main" val="3494471923"/>
                    </a:ext>
                  </a:extLst>
                </a:gridCol>
                <a:gridCol w="5396023">
                  <a:extLst>
                    <a:ext uri="{9D8B030D-6E8A-4147-A177-3AD203B41FA5}">
                      <a16:colId xmlns:a16="http://schemas.microsoft.com/office/drawing/2014/main" val="3319517227"/>
                    </a:ext>
                  </a:extLst>
                </a:gridCol>
              </a:tblGrid>
              <a:tr h="14577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Sources and retrieval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Soil Database 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Land cover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Hydrological stations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Scenarios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it-IT" sz="1600" i="1" kern="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41156"/>
                  </a:ext>
                </a:extLst>
              </a:tr>
              <a:tr h="7758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Calibration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  <a:p>
                      <a:pPr marL="46609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Results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694131"/>
                  </a:ext>
                </a:extLst>
              </a:tr>
              <a:tr h="10031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Simulation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0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1 and 2</a:t>
                      </a:r>
                      <a:endParaRPr lang="it-IT" sz="16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9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629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314E9-9CD9-F9A3-AC00-7537AD6B3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FE19C-83E7-F6BA-6EEF-7F6B3BC806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Topics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A96C2-1B04-ED8E-417F-7EC96F92AB64}"/>
              </a:ext>
            </a:extLst>
          </p:cNvPr>
          <p:cNvSpPr txBox="1"/>
          <p:nvPr/>
        </p:nvSpPr>
        <p:spPr>
          <a:xfrm>
            <a:off x="380928" y="538019"/>
            <a:ext cx="8433463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 3. WP3 – 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SWAT SEDIMENT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5D66E4-2501-B2E7-211E-1E6F2BAB0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532060"/>
              </p:ext>
            </p:extLst>
          </p:nvPr>
        </p:nvGraphicFramePr>
        <p:xfrm>
          <a:off x="297711" y="1184283"/>
          <a:ext cx="7921256" cy="4138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233">
                  <a:extLst>
                    <a:ext uri="{9D8B030D-6E8A-4147-A177-3AD203B41FA5}">
                      <a16:colId xmlns:a16="http://schemas.microsoft.com/office/drawing/2014/main" val="3494471923"/>
                    </a:ext>
                  </a:extLst>
                </a:gridCol>
                <a:gridCol w="5396023">
                  <a:extLst>
                    <a:ext uri="{9D8B030D-6E8A-4147-A177-3AD203B41FA5}">
                      <a16:colId xmlns:a16="http://schemas.microsoft.com/office/drawing/2014/main" val="3319517227"/>
                    </a:ext>
                  </a:extLst>
                </a:gridCol>
              </a:tblGrid>
              <a:tr h="365548"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sz="1600" i="1" kern="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44264"/>
                  </a:ext>
                </a:extLst>
              </a:tr>
              <a:tr h="11495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Sources and retrieval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Digital Terrain Model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Land cover database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Soil database 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Rainfall 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Climate data 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Subcatchments and rivers</a:t>
                      </a:r>
                    </a:p>
                    <a:p>
                      <a:pPr lvl="0"/>
                      <a:endParaRPr lang="en-US" sz="1600" i="1" kern="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41156"/>
                  </a:ext>
                </a:extLst>
              </a:tr>
              <a:tr h="10031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Simulation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0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1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2</a:t>
                      </a:r>
                      <a:endParaRPr lang="it-IT" sz="16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9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035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7EEDA-758B-5E61-C880-565F62186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C6C03-AFE5-EF86-D3F0-DFBF7D7D1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Modelling scenarios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53500-1F1D-AD7B-A34B-B0DFB57CD904}"/>
              </a:ext>
            </a:extLst>
          </p:cNvPr>
          <p:cNvSpPr txBox="1"/>
          <p:nvPr/>
        </p:nvSpPr>
        <p:spPr>
          <a:xfrm>
            <a:off x="228671" y="912717"/>
            <a:ext cx="4343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Modelling scenarios encompass climate change impacts affecting precipitation and evaporation, which are the main meteorological parameters affecting the tools developed within the present project</a:t>
            </a:r>
          </a:p>
          <a:p>
            <a:endParaRPr lang="en-US" dirty="0">
              <a:effectLst/>
              <a:latin typeface="Arial Nova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map of the earth&#10;&#10;Description automatically generated">
            <a:extLst>
              <a:ext uri="{FF2B5EF4-FFF2-40B4-BE49-F238E27FC236}">
                <a16:creationId xmlns:a16="http://schemas.microsoft.com/office/drawing/2014/main" id="{DBEEA629-13CE-1E7B-18E5-0174C03E3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788" y="542271"/>
            <a:ext cx="4448541" cy="2687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1B9DB3-E67D-1B4B-FFA2-DF79370A3E6D}"/>
              </a:ext>
            </a:extLst>
          </p:cNvPr>
          <p:cNvSpPr txBox="1"/>
          <p:nvPr/>
        </p:nvSpPr>
        <p:spPr>
          <a:xfrm>
            <a:off x="241406" y="3541513"/>
            <a:ext cx="82109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Aft>
                <a:spcPts val="1200"/>
              </a:spcAft>
            </a:pPr>
            <a:r>
              <a:rPr lang="en-GB" sz="18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consider two preselected scenarios: SSP2-4.5 and SSP3-7.0 at 2060 time horizon. We used the World Bank Climate Change Knowledge Portal as the source of information where to retrieve precipitation and temperature forecast data, based on the subbasin scale.</a:t>
            </a:r>
            <a:r>
              <a:rPr lang="it-IT" dirty="0">
                <a:effectLst/>
              </a:rPr>
              <a:t> </a:t>
            </a:r>
          </a:p>
          <a:p>
            <a:pPr marL="0" marR="0">
              <a:spcAft>
                <a:spcPts val="1200"/>
              </a:spcAft>
            </a:pPr>
            <a:r>
              <a:rPr lang="it-IT" sz="1800" dirty="0">
                <a:solidFill>
                  <a:srgbClr val="00AEEF"/>
                </a:solidFill>
                <a:effectLst/>
                <a:latin typeface="Arial Nova Cond Light" panose="020B03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https://climateknowledgeportal.worldbank.org/#watershed-map</a:t>
            </a:r>
          </a:p>
        </p:txBody>
      </p:sp>
    </p:spTree>
    <p:extLst>
      <p:ext uri="{BB962C8B-B14F-4D97-AF65-F5344CB8AC3E}">
        <p14:creationId xmlns:p14="http://schemas.microsoft.com/office/powerpoint/2010/main" val="207439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A88A-6996-F73F-6F1C-B2074B630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C8629-F333-DC1D-CC8F-BA6E8E646B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Modelling scenarios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35276-C78F-5711-D953-FA4F1E39C9E3}"/>
              </a:ext>
            </a:extLst>
          </p:cNvPr>
          <p:cNvSpPr txBox="1"/>
          <p:nvPr/>
        </p:nvSpPr>
        <p:spPr>
          <a:xfrm>
            <a:off x="286337" y="555459"/>
            <a:ext cx="8210994" cy="294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Scenario 0 – Current conditions:</a:t>
            </a:r>
            <a:r>
              <a:rPr lang="de-DE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Rainfall and temperature for evaporation calculation are derived from ERA5 data portal, as agreed in the previous phases of the project, for the time window 1972-2023.</a:t>
            </a:r>
            <a:endParaRPr lang="it-IT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Scenario 1 – 2060 – SSP2-4.5: </a:t>
            </a:r>
            <a:r>
              <a:rPr lang="de-DE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Rainfall and temperature used in scenario 0 impacted according to seasonal forecast and to subbasin spatial forecast, according to SSP2 scenario.</a:t>
            </a:r>
            <a:endParaRPr lang="it-IT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de-DE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Scenario 2 – 2060 – SSP3-7: </a:t>
            </a:r>
            <a:r>
              <a:rPr lang="de-DE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Rainfall and temperature used in scenario 0 impacted according to seasonal forecast and to subbasin spatial forecast, according to SSP3 scenario.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201FAF4-C3A9-A504-2712-C5EC1D73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01D437-06F7-7F7B-87F0-DCD9C464A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84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048ED-4525-2CCB-C74C-9AA96C975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E20A6-1C10-18AF-0A4B-EB21BC3414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Modelling scenarios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5D69826-E4DF-FE92-6F32-2412488D5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FCB0CD-C3A1-9E43-B6E8-7623E248A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0EC7964-6DE4-29E1-C12F-31CF05FB54F7}"/>
              </a:ext>
            </a:extLst>
          </p:cNvPr>
          <p:cNvGraphicFramePr>
            <a:graphicFrameLocks/>
          </p:cNvGraphicFramePr>
          <p:nvPr/>
        </p:nvGraphicFramePr>
        <p:xfrm>
          <a:off x="228672" y="624167"/>
          <a:ext cx="4186809" cy="244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0EB8BD0-8583-52E8-0B32-D0D43E0BFBF5}"/>
              </a:ext>
            </a:extLst>
          </p:cNvPr>
          <p:cNvGraphicFramePr>
            <a:graphicFrameLocks/>
          </p:cNvGraphicFramePr>
          <p:nvPr/>
        </p:nvGraphicFramePr>
        <p:xfrm>
          <a:off x="4728519" y="706544"/>
          <a:ext cx="4186809" cy="236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210F578-3ADB-FA44-F330-8E3FC0974B6E}"/>
              </a:ext>
            </a:extLst>
          </p:cNvPr>
          <p:cNvSpPr txBox="1"/>
          <p:nvPr/>
        </p:nvSpPr>
        <p:spPr>
          <a:xfrm>
            <a:off x="502508" y="3460401"/>
            <a:ext cx="8336691" cy="701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200"/>
              </a:spcAft>
            </a:pPr>
            <a:r>
              <a:rPr lang="en-US" sz="18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values show an average increase in precipitation of about 8 % in SSP2 climate projection and of 11 % in SSP3 projection.</a:t>
            </a:r>
            <a:endParaRPr lang="it-IT" sz="1800" dirty="0">
              <a:effectLst/>
              <a:latin typeface="Arial Nova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22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10CC6-1CE3-FF5D-088A-31531E2F6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7274-7B43-A35C-D7C4-A91ED72B98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Modelling scenarios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4481C2A-3E7E-77AC-2E88-A66590A3B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ED5102-6092-0F9F-BDE7-6682800E8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5AC9213-00C0-7758-36B0-8C695BFBF0C8}"/>
              </a:ext>
            </a:extLst>
          </p:cNvPr>
          <p:cNvGraphicFramePr>
            <a:graphicFrameLocks/>
          </p:cNvGraphicFramePr>
          <p:nvPr/>
        </p:nvGraphicFramePr>
        <p:xfrm>
          <a:off x="432486" y="868062"/>
          <a:ext cx="4139514" cy="229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F53E6A-35AF-BA09-8830-4ED43CF7E00B}"/>
              </a:ext>
            </a:extLst>
          </p:cNvPr>
          <p:cNvGraphicFramePr>
            <a:graphicFrameLocks/>
          </p:cNvGraphicFramePr>
          <p:nvPr/>
        </p:nvGraphicFramePr>
        <p:xfrm>
          <a:off x="4572000" y="868062"/>
          <a:ext cx="4065373" cy="229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620A62B-50E8-097B-BAB6-EE061E62802F}"/>
              </a:ext>
            </a:extLst>
          </p:cNvPr>
          <p:cNvSpPr txBox="1"/>
          <p:nvPr/>
        </p:nvSpPr>
        <p:spPr>
          <a:xfrm>
            <a:off x="1136822" y="3574192"/>
            <a:ext cx="7372864" cy="701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200"/>
              </a:spcAft>
            </a:pPr>
            <a:r>
              <a:rPr lang="en-US" sz="18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Evapotranspiration shows that on average the Potential Evapotranspiration will increase of 10 % in SSP2 and of 30 % in SSP3.</a:t>
            </a:r>
            <a:endParaRPr lang="it-IT" sz="1800" dirty="0">
              <a:effectLst/>
              <a:latin typeface="Arial Nova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6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C0A92-393A-D244-90EA-404A082B0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/>
              <a:t>Project background and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D3633-04BE-87F5-ADD4-19A485407A87}"/>
              </a:ext>
            </a:extLst>
          </p:cNvPr>
          <p:cNvSpPr txBox="1"/>
          <p:nvPr/>
        </p:nvSpPr>
        <p:spPr>
          <a:xfrm>
            <a:off x="657039" y="764696"/>
            <a:ext cx="7350139" cy="34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activities will focus on the area covered by ENTRO, namely Egypt, Ethiopia, Sudan and South Sudan, specifically on the watersheds of the </a:t>
            </a:r>
            <a:r>
              <a:rPr lang="en-US" sz="1200" b="1" dirty="0"/>
              <a:t>Blue Nile, the Atbara, the Baro-Akobo-</a:t>
            </a:r>
            <a:r>
              <a:rPr lang="en-US" sz="1200" b="1" dirty="0" err="1"/>
              <a:t>Sobat</a:t>
            </a:r>
            <a:r>
              <a:rPr lang="en-US" sz="1200" b="1" dirty="0"/>
              <a:t>, and the main Nile downstream of Khartoum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12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objectives are: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 Nova" panose="020B0504020202020204" pitchFamily="34" charset="0"/>
              <a:buChar char="-"/>
            </a:pPr>
            <a:r>
              <a:rPr lang="en-GB" sz="12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of all the existing models, tools, data, platforms and elaborate a comprehensive and complete picture of the current situation;</a:t>
            </a:r>
            <a:endParaRPr lang="it-IT" sz="1200" dirty="0">
              <a:effectLst/>
              <a:latin typeface="Arial Nova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 Nova" panose="020B0504020202020204" pitchFamily="34" charset="0"/>
              <a:buChar char="-"/>
            </a:pPr>
            <a:r>
              <a:rPr lang="en-GB" sz="12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Unify the approach and make all the information readily accessible;</a:t>
            </a:r>
            <a:endParaRPr lang="it-IT" sz="1200" dirty="0">
              <a:effectLst/>
              <a:latin typeface="Arial Nova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 Nova" panose="020B0504020202020204" pitchFamily="34" charset="0"/>
              <a:buChar char="-"/>
            </a:pPr>
            <a:r>
              <a:rPr lang="en-GB" sz="12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 improved and more robust models, toolkits, databases and platforms to allow for better planning and informed decision making in the future; and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 Nova" panose="020B0504020202020204" pitchFamily="34" charset="0"/>
              <a:buChar char="-"/>
            </a:pPr>
            <a:r>
              <a:rPr lang="en-GB" sz="12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 the counterpart staff on the developed models, tools and platforms.</a:t>
            </a:r>
            <a:endParaRPr lang="it-IT" sz="1200" dirty="0">
              <a:effectLst/>
              <a:latin typeface="Arial Nova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052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C0A92-393A-D244-90EA-404A082B0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/>
              <a:t>Methodological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860FE-7CB5-0E3C-3F53-934164403FB7}"/>
              </a:ext>
            </a:extLst>
          </p:cNvPr>
          <p:cNvSpPr txBox="1"/>
          <p:nvPr/>
        </p:nvSpPr>
        <p:spPr>
          <a:xfrm>
            <a:off x="228672" y="553728"/>
            <a:ext cx="5821063" cy="4607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AEEF"/>
              </a:buClr>
              <a:buSzPts val="1100"/>
              <a:buFont typeface="Wingdings" panose="05000000000000000000" pitchFamily="2" charset="2"/>
              <a:buChar char="n"/>
              <a:tabLst>
                <a:tab pos="228600" algn="l"/>
                <a:tab pos="449580" algn="l"/>
              </a:tabLst>
            </a:pPr>
            <a:r>
              <a:rPr lang="en-US" sz="1200" dirty="0">
                <a:latin typeface="Arial Nova" panose="020B0504020202020204" pitchFamily="34" charset="0"/>
                <a:cs typeface="Arial" panose="020B0604020202020204" pitchFamily="34" charset="0"/>
              </a:rPr>
              <a:t>Several models, tools, database, platforms are in place with a huge amount of information already available; the issue is related to the </a:t>
            </a:r>
            <a:r>
              <a:rPr lang="en-US" sz="1200" b="1" dirty="0">
                <a:latin typeface="Arial Nova" panose="020B0504020202020204" pitchFamily="34" charset="0"/>
                <a:cs typeface="Arial" panose="020B0604020202020204" pitchFamily="34" charset="0"/>
              </a:rPr>
              <a:t>scattered and not readily accessible</a:t>
            </a:r>
            <a:r>
              <a:rPr lang="en-US" sz="1200" dirty="0">
                <a:latin typeface="Arial Nova" panose="020B0504020202020204" pitchFamily="34" charset="0"/>
                <a:cs typeface="Arial" panose="020B0604020202020204" pitchFamily="34" charset="0"/>
              </a:rPr>
              <a:t> characteristics of such </a:t>
            </a:r>
            <a:r>
              <a:rPr lang="en-US" sz="1200" b="1" dirty="0">
                <a:latin typeface="Arial Nova" panose="020B0504020202020204" pitchFamily="34" charset="0"/>
                <a:cs typeface="Arial" panose="020B0604020202020204" pitchFamily="34" charset="0"/>
              </a:rPr>
              <a:t>information</a:t>
            </a:r>
            <a:endParaRPr lang="it-IT" sz="1200" b="1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AEEF"/>
              </a:buClr>
              <a:buSzPts val="1100"/>
              <a:buFont typeface="Wingdings" panose="05000000000000000000" pitchFamily="2" charset="2"/>
              <a:buChar char="n"/>
              <a:tabLst>
                <a:tab pos="228600" algn="l"/>
                <a:tab pos="449580" algn="l"/>
              </a:tabLst>
            </a:pPr>
            <a:r>
              <a:rPr lang="en-US" sz="1200" dirty="0">
                <a:latin typeface="Arial Nova" panose="020B0504020202020204" pitchFamily="34" charset="0"/>
                <a:cs typeface="Arial" panose="020B0604020202020204" pitchFamily="34" charset="0"/>
              </a:rPr>
              <a:t>The project main scope will consist in </a:t>
            </a:r>
            <a:r>
              <a:rPr lang="en-US" sz="1200" b="1" dirty="0">
                <a:latin typeface="Arial Nova" panose="020B0504020202020204" pitchFamily="34" charset="0"/>
                <a:cs typeface="Arial" panose="020B0604020202020204" pitchFamily="34" charset="0"/>
              </a:rPr>
              <a:t>creating a robust and comprehensive framework</a:t>
            </a:r>
            <a:r>
              <a:rPr lang="en-US" sz="1200" dirty="0">
                <a:latin typeface="Arial Nova" panose="020B0504020202020204" pitchFamily="34" charset="0"/>
                <a:cs typeface="Arial" panose="020B0604020202020204" pitchFamily="34" charset="0"/>
              </a:rPr>
              <a:t> under which all the models, the tools and the platforms will be re-designed, and the data and the information will be managed. </a:t>
            </a:r>
            <a:endParaRPr lang="it-IT" sz="1200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AEEF"/>
              </a:buClr>
              <a:buSzPts val="1100"/>
              <a:buFont typeface="Wingdings" panose="05000000000000000000" pitchFamily="2" charset="2"/>
              <a:buChar char="n"/>
              <a:tabLst>
                <a:tab pos="228600" algn="l"/>
                <a:tab pos="449580" algn="l"/>
              </a:tabLst>
            </a:pPr>
            <a:r>
              <a:rPr lang="en-US" sz="1200" dirty="0">
                <a:latin typeface="Arial Nova" panose="020B0504020202020204" pitchFamily="34" charset="0"/>
                <a:cs typeface="Arial" panose="020B0604020202020204" pitchFamily="34" charset="0"/>
              </a:rPr>
              <a:t>Update/improvement of the models, improvement of data accessibility and improvement of communication tools will be a benefit for water resources planning in the Eastern Nile basin.</a:t>
            </a:r>
            <a:endParaRPr lang="it-IT" sz="1200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AEEF"/>
              </a:buClr>
              <a:buSzPts val="1100"/>
              <a:buFont typeface="Wingdings" panose="05000000000000000000" pitchFamily="2" charset="2"/>
              <a:buChar char="n"/>
              <a:tabLst>
                <a:tab pos="228600" algn="l"/>
                <a:tab pos="449580" algn="l"/>
              </a:tabLst>
            </a:pPr>
            <a:r>
              <a:rPr lang="en-US" sz="1200" dirty="0">
                <a:latin typeface="Arial Nova" panose="020B0504020202020204" pitchFamily="34" charset="0"/>
                <a:cs typeface="Arial" panose="020B0604020202020204" pitchFamily="34" charset="0"/>
              </a:rPr>
              <a:t>The basic pillar of the proposed methodology is the use of </a:t>
            </a:r>
            <a:r>
              <a:rPr lang="en-US" sz="1200" b="1" dirty="0">
                <a:latin typeface="Arial Nova" panose="020B0504020202020204" pitchFamily="34" charset="0"/>
                <a:cs typeface="Arial" panose="020B0604020202020204" pitchFamily="34" charset="0"/>
              </a:rPr>
              <a:t>free analytical tools and open source software</a:t>
            </a:r>
            <a:r>
              <a:rPr lang="en-US" sz="1200" dirty="0">
                <a:latin typeface="Arial Nova" panose="020B0504020202020204" pitchFamily="34" charset="0"/>
                <a:cs typeface="Arial" panose="020B0604020202020204" pitchFamily="34" charset="0"/>
              </a:rPr>
              <a:t>. Our plan is to take stock of open-source / freeware modelling (i.e. QGIS, HEC-HMS, HEC-RAS, HEC-</a:t>
            </a:r>
            <a:r>
              <a:rPr lang="en-US" sz="1200" dirty="0" err="1">
                <a:latin typeface="Arial Nova" panose="020B0504020202020204" pitchFamily="34" charset="0"/>
                <a:cs typeface="Arial" panose="020B0604020202020204" pitchFamily="34" charset="0"/>
              </a:rPr>
              <a:t>ResSim</a:t>
            </a:r>
            <a:r>
              <a:rPr lang="en-US" sz="1200" dirty="0">
                <a:latin typeface="Arial Nova" panose="020B0504020202020204" pitchFamily="34" charset="0"/>
                <a:cs typeface="Arial" panose="020B0604020202020204" pitchFamily="34" charset="0"/>
              </a:rPr>
              <a:t>, …). The same approach will be followed for the development of the IT web platform expected to access/disseminate outputs and key tools. The utilization of free and open-source codes and tools has clear mid- and long-term advantages for the sustainability of the project and for the hand-over of the tools and maps to ENTRO staff. </a:t>
            </a:r>
            <a:endParaRPr lang="it-IT" sz="1200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CCB5959-796F-584A-2457-86CC0AA8F0AF}"/>
              </a:ext>
            </a:extLst>
          </p:cNvPr>
          <p:cNvGraphicFramePr/>
          <p:nvPr/>
        </p:nvGraphicFramePr>
        <p:xfrm>
          <a:off x="5113493" y="1265918"/>
          <a:ext cx="4925785" cy="3183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035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C0A92-393A-D244-90EA-404A082B0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Methodological approach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5326F15-3F62-F201-E668-C478B8B5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 rot="5400000">
            <a:off x="2770482" y="-1327164"/>
            <a:ext cx="3622786" cy="8812362"/>
          </a:xfrm>
          <a:prstGeom prst="rect">
            <a:avLst/>
          </a:prstGeom>
          <a:noFill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3A81AA-0400-897B-9A44-4645D317FC19}"/>
              </a:ext>
            </a:extLst>
          </p:cNvPr>
          <p:cNvSpPr txBox="1"/>
          <p:nvPr/>
        </p:nvSpPr>
        <p:spPr>
          <a:xfrm>
            <a:off x="1117563" y="639924"/>
            <a:ext cx="690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3E5E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Schematization of the integrated approach pursued by the Consultant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68273-AA98-D533-22BF-A337074FA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743" y="3005780"/>
            <a:ext cx="1074513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6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FF52E-6D9C-3C5F-FB40-83A4685EA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52255-D266-C972-4CC4-F77ECB62F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Agenda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494D79-2E71-B79E-AC0E-971135743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20227"/>
              </p:ext>
            </p:extLst>
          </p:nvPr>
        </p:nvGraphicFramePr>
        <p:xfrm>
          <a:off x="593124" y="627791"/>
          <a:ext cx="7834183" cy="4459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845">
                  <a:extLst>
                    <a:ext uri="{9D8B030D-6E8A-4147-A177-3AD203B41FA5}">
                      <a16:colId xmlns:a16="http://schemas.microsoft.com/office/drawing/2014/main" val="1015550513"/>
                    </a:ext>
                  </a:extLst>
                </a:gridCol>
                <a:gridCol w="4096775">
                  <a:extLst>
                    <a:ext uri="{9D8B030D-6E8A-4147-A177-3AD203B41FA5}">
                      <a16:colId xmlns:a16="http://schemas.microsoft.com/office/drawing/2014/main" val="2608301433"/>
                    </a:ext>
                  </a:extLst>
                </a:gridCol>
                <a:gridCol w="2515563">
                  <a:extLst>
                    <a:ext uri="{9D8B030D-6E8A-4147-A177-3AD203B41FA5}">
                      <a16:colId xmlns:a16="http://schemas.microsoft.com/office/drawing/2014/main" val="2965759461"/>
                    </a:ext>
                  </a:extLst>
                </a:gridCol>
              </a:tblGrid>
              <a:tr h="13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Time (hrs)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Presentation / Activity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Responsible Person 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3811670214"/>
                  </a:ext>
                </a:extLst>
              </a:tr>
              <a:tr h="13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effectLst/>
                        </a:rPr>
                        <a:t>June 12, 2025 - Day 1</a:t>
                      </a:r>
                      <a:endParaRPr lang="it-IT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 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5375373"/>
                  </a:ext>
                </a:extLst>
              </a:tr>
              <a:tr h="1678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8:30 – 9:00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Registration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All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3736150503"/>
                  </a:ext>
                </a:extLst>
              </a:tr>
              <a:tr h="221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9:00 – 9:10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Welcome Remarks by ENTRO AED 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Eng. Teshome Atnafie  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3164161836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9:10 – </a:t>
                      </a: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9:20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Opening Remarks by Sudan ENSAPT leader 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Dr. Hassan </a:t>
                      </a:r>
                      <a:r>
                        <a:rPr lang="en-US" sz="1100" kern="100" dirty="0" err="1">
                          <a:effectLst/>
                        </a:rPr>
                        <a:t>Aboelbashr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4115611460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9:20 – 9:30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Opening Remark by South Sudan ENSAPT leader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Eng. Thomas Jang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2951700803"/>
                  </a:ext>
                </a:extLst>
              </a:tr>
              <a:tr h="382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9:30 – 9:40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Opening Remark by Ethiopia ENSAPT leader and declare opening of the workshop.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Dr. Zebene Lakew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1684052158"/>
                  </a:ext>
                </a:extLst>
              </a:tr>
              <a:tr h="252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9:40 – 10:00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100" kern="100">
                          <a:effectLst/>
                        </a:rPr>
                        <a:t>Self-Introduction of participants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All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1469007391"/>
                  </a:ext>
                </a:extLst>
              </a:tr>
              <a:tr h="441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10:00 – 10:15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100" kern="100">
                          <a:effectLst/>
                        </a:rPr>
                        <a:t>Overview of the Eastern Nile Water Resources Models and Tools, workshop Objective and expected outputs</a:t>
                      </a:r>
                      <a:endParaRPr lang="it-IT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Dr. Muna Musnad (ENTRO)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1899394869"/>
                  </a:ext>
                </a:extLst>
              </a:tr>
              <a:tr h="286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10:15 – 10:30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Presentation on the summary of development of the EN Models and Tools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 err="1">
                          <a:effectLst/>
                        </a:rPr>
                        <a:t>HydroNova</a:t>
                      </a:r>
                      <a:r>
                        <a:rPr lang="en-US" sz="1100" kern="100" dirty="0">
                          <a:effectLst/>
                        </a:rPr>
                        <a:t> (Consultant)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445577088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10.30 – 11:00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Health Break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ALL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3994576687"/>
                  </a:ext>
                </a:extLst>
              </a:tr>
              <a:tr h="2704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11:00 – 13:00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Presentation on WP5 and WP6: Platform and web forum Presentation 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HydroNova (Consultant)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2307926159"/>
                  </a:ext>
                </a:extLst>
              </a:tr>
              <a:tr h="252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13.00 – 14:00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Lunch Break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Hotel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1944626738"/>
                  </a:ext>
                </a:extLst>
              </a:tr>
              <a:tr h="252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14.00 – 15:30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Interactive session on WP5 and WP6: Platform and web forum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All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2859801150"/>
                  </a:ext>
                </a:extLst>
              </a:tr>
              <a:tr h="252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15:30-16:00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Health Break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Hotel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2063308195"/>
                  </a:ext>
                </a:extLst>
              </a:tr>
              <a:tr h="252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16:00-17:00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Presentation and interactive session on WP4 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 err="1">
                          <a:effectLst/>
                        </a:rPr>
                        <a:t>HydroNova</a:t>
                      </a:r>
                      <a:r>
                        <a:rPr lang="en-US" sz="1100" kern="100" dirty="0">
                          <a:effectLst/>
                        </a:rPr>
                        <a:t> (Consultant)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2129930098"/>
                  </a:ext>
                </a:extLst>
              </a:tr>
              <a:tr h="252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17:00 – 17:30 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General discussions and Recommendation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All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173393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65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BEF98-815D-413F-6481-7BC44C2BA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B3CA7-38F8-213B-90D2-145A364885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Agenda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B404E9-CFBF-16EE-E5C9-6974B5814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466954"/>
              </p:ext>
            </p:extLst>
          </p:nvPr>
        </p:nvGraphicFramePr>
        <p:xfrm>
          <a:off x="593124" y="627791"/>
          <a:ext cx="7834183" cy="3038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845">
                  <a:extLst>
                    <a:ext uri="{9D8B030D-6E8A-4147-A177-3AD203B41FA5}">
                      <a16:colId xmlns:a16="http://schemas.microsoft.com/office/drawing/2014/main" val="1015550513"/>
                    </a:ext>
                  </a:extLst>
                </a:gridCol>
                <a:gridCol w="4096775">
                  <a:extLst>
                    <a:ext uri="{9D8B030D-6E8A-4147-A177-3AD203B41FA5}">
                      <a16:colId xmlns:a16="http://schemas.microsoft.com/office/drawing/2014/main" val="2608301433"/>
                    </a:ext>
                  </a:extLst>
                </a:gridCol>
                <a:gridCol w="2515563">
                  <a:extLst>
                    <a:ext uri="{9D8B030D-6E8A-4147-A177-3AD203B41FA5}">
                      <a16:colId xmlns:a16="http://schemas.microsoft.com/office/drawing/2014/main" val="2965759461"/>
                    </a:ext>
                  </a:extLst>
                </a:gridCol>
              </a:tblGrid>
              <a:tr h="13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Time (hrs)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Presentation / Activity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Responsible Person 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3811670214"/>
                  </a:ext>
                </a:extLst>
              </a:tr>
              <a:tr h="13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3532505" algn="l"/>
                        </a:tabLst>
                      </a:pP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	</a:t>
                      </a:r>
                      <a:endParaRPr lang="it-IT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3532505" algn="l"/>
                        </a:tabLs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13, 2025 - Day 2</a:t>
                      </a:r>
                      <a:endParaRPr lang="it-IT" sz="11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3532505" algn="l"/>
                        </a:tabLst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Chair:  To be assigned 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5375373"/>
                  </a:ext>
                </a:extLst>
              </a:tr>
              <a:tr h="16784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 – 9:10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Recap of Day 1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HydroNova/ ENTRO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6150503"/>
                  </a:ext>
                </a:extLst>
              </a:tr>
              <a:tr h="221214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9:10- 10:30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on the development of Hydrological model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HydroNova (Consultant)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161836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10:30 – 11:00</a:t>
                      </a:r>
                      <a:endParaRPr lang="it-IT" sz="11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Break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5611460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11:00-13:00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Interactive session on hydrological model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700803"/>
                  </a:ext>
                </a:extLst>
              </a:tr>
              <a:tr h="38213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13.00 – 14:00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 Break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052158"/>
                  </a:ext>
                </a:extLst>
              </a:tr>
              <a:tr h="252321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 – 15:30</a:t>
                      </a:r>
                      <a:endParaRPr lang="it-IT" sz="11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on the development of Hydraulic model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HydroNova</a:t>
                      </a: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(Consultant)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007391"/>
                  </a:ext>
                </a:extLst>
              </a:tr>
              <a:tr h="44106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15:30-16:00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Break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394869"/>
                  </a:ext>
                </a:extLst>
              </a:tr>
              <a:tr h="286894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16:00-17:00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Interactive session on hydraulic model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577088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16:30- 17:30</a:t>
                      </a:r>
                      <a:endParaRPr lang="it-IT" sz="11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 and Recommendations on WP1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576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04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E1CBD-0119-6828-6CE9-5AC772CA2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28E54-59D0-E6FD-95BA-CB1844F883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Agenda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AA2866-ADEE-2AE0-9797-84FAAFC1B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317"/>
              </p:ext>
            </p:extLst>
          </p:nvPr>
        </p:nvGraphicFramePr>
        <p:xfrm>
          <a:off x="593124" y="627791"/>
          <a:ext cx="7834183" cy="3886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845">
                  <a:extLst>
                    <a:ext uri="{9D8B030D-6E8A-4147-A177-3AD203B41FA5}">
                      <a16:colId xmlns:a16="http://schemas.microsoft.com/office/drawing/2014/main" val="1015550513"/>
                    </a:ext>
                  </a:extLst>
                </a:gridCol>
                <a:gridCol w="4096775">
                  <a:extLst>
                    <a:ext uri="{9D8B030D-6E8A-4147-A177-3AD203B41FA5}">
                      <a16:colId xmlns:a16="http://schemas.microsoft.com/office/drawing/2014/main" val="2608301433"/>
                    </a:ext>
                  </a:extLst>
                </a:gridCol>
                <a:gridCol w="2515563">
                  <a:extLst>
                    <a:ext uri="{9D8B030D-6E8A-4147-A177-3AD203B41FA5}">
                      <a16:colId xmlns:a16="http://schemas.microsoft.com/office/drawing/2014/main" val="2965759461"/>
                    </a:ext>
                  </a:extLst>
                </a:gridCol>
              </a:tblGrid>
              <a:tr h="13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Time (hrs)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Presentation / Activity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Responsible Person 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3811670214"/>
                  </a:ext>
                </a:extLst>
              </a:tr>
              <a:tr h="13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14, 2025 - Day 3</a:t>
                      </a:r>
                      <a:endParaRPr lang="it-IT" sz="11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Chair:  To be assigned 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75373"/>
                  </a:ext>
                </a:extLst>
              </a:tr>
              <a:tr h="32463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09:00 –09:10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Recap of Day 2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HydroNova/ ENTRO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6150503"/>
                  </a:ext>
                </a:extLst>
              </a:tr>
              <a:tr h="221214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09:10- 10:00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on WP2: Water resources planning model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HydroNova (Consultant)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161836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10:00-11:00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Interactive session on water resources planning model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5611460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 – 11:30</a:t>
                      </a:r>
                      <a:endParaRPr lang="it-IT" sz="11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Break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700803"/>
                  </a:ext>
                </a:extLst>
              </a:tr>
              <a:tr h="38213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11:30-12:00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on WP3: Sediment and erosion transport model (HEC-HMS)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HydroNova (Consultant)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052158"/>
                  </a:ext>
                </a:extLst>
              </a:tr>
              <a:tr h="252321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12:00-13:00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Interactive session on Sediment and erosion transport model (HEC-HMS)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007391"/>
                  </a:ext>
                </a:extLst>
              </a:tr>
              <a:tr h="44106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13.00 – 14:00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 Break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394869"/>
                  </a:ext>
                </a:extLst>
              </a:tr>
              <a:tr h="286894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 – 15:00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on WP3: Sediment and erosion transport model (SWAT)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HydroNova (Consultant)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577088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15:00-16:00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Interactive session on Sediment and erosion transport model (SWAT)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576687"/>
                  </a:ext>
                </a:extLst>
              </a:tr>
              <a:tr h="270474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16:00-16:30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Break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926159"/>
                  </a:ext>
                </a:extLst>
              </a:tr>
              <a:tr h="252321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16:30- 17:00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 and recommendations on WP3 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626738"/>
                  </a:ext>
                </a:extLst>
              </a:tr>
              <a:tr h="252321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17:00-17:30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Closing remarks and a way forward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ENTRO/ENSAPT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9801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5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D41F5-24CE-EB96-7F04-0595080FB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B02D-4B65-EFD0-AF63-CDCF5369AB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Topics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7892A-AA61-80AA-0402-565A11D10ABA}"/>
              </a:ext>
            </a:extLst>
          </p:cNvPr>
          <p:cNvSpPr txBox="1"/>
          <p:nvPr/>
        </p:nvSpPr>
        <p:spPr>
          <a:xfrm>
            <a:off x="380928" y="538019"/>
            <a:ext cx="8433463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 1. WP5 – WP6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93157F-6D23-BFF9-695C-BB73738AA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013752"/>
              </p:ext>
            </p:extLst>
          </p:nvPr>
        </p:nvGraphicFramePr>
        <p:xfrm>
          <a:off x="419986" y="1317189"/>
          <a:ext cx="7921256" cy="46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233">
                  <a:extLst>
                    <a:ext uri="{9D8B030D-6E8A-4147-A177-3AD203B41FA5}">
                      <a16:colId xmlns:a16="http://schemas.microsoft.com/office/drawing/2014/main" val="3494471923"/>
                    </a:ext>
                  </a:extLst>
                </a:gridCol>
                <a:gridCol w="5396023">
                  <a:extLst>
                    <a:ext uri="{9D8B030D-6E8A-4147-A177-3AD203B41FA5}">
                      <a16:colId xmlns:a16="http://schemas.microsoft.com/office/drawing/2014/main" val="3319517227"/>
                    </a:ext>
                  </a:extLst>
                </a:gridCol>
              </a:tblGrid>
              <a:tr h="14577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Platform components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Platform Overview	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System infrastructure	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Front-end structure	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Users management strategy	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Functionalities for ENTRO/Registered Users	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Authentication and Authorization Protocol	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Contact Us section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Forum	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Hardware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41156"/>
                  </a:ext>
                </a:extLst>
              </a:tr>
              <a:tr h="7758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Management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reporting: dashboards</a:t>
                      </a:r>
                    </a:p>
                    <a:p>
                      <a:pPr marL="46609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maintenance strategy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694131"/>
                  </a:ext>
                </a:extLst>
              </a:tr>
              <a:tr h="10031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Manuals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9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03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D45D7-6764-75C0-6338-02A5E628F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251AB-4006-69BD-C21E-F5E96441C5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Topics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D27FC8-0767-F4D2-C157-315D9717636D}"/>
              </a:ext>
            </a:extLst>
          </p:cNvPr>
          <p:cNvSpPr txBox="1"/>
          <p:nvPr/>
        </p:nvSpPr>
        <p:spPr>
          <a:xfrm>
            <a:off x="380928" y="538019"/>
            <a:ext cx="8433463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 1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WP4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B42A80-5A25-5D0D-80CE-64FA956B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95495"/>
              </p:ext>
            </p:extLst>
          </p:nvPr>
        </p:nvGraphicFramePr>
        <p:xfrm>
          <a:off x="419986" y="1317189"/>
          <a:ext cx="7921256" cy="2267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233">
                  <a:extLst>
                    <a:ext uri="{9D8B030D-6E8A-4147-A177-3AD203B41FA5}">
                      <a16:colId xmlns:a16="http://schemas.microsoft.com/office/drawing/2014/main" val="3494471923"/>
                    </a:ext>
                  </a:extLst>
                </a:gridCol>
                <a:gridCol w="5396023">
                  <a:extLst>
                    <a:ext uri="{9D8B030D-6E8A-4147-A177-3AD203B41FA5}">
                      <a16:colId xmlns:a16="http://schemas.microsoft.com/office/drawing/2014/main" val="3319517227"/>
                    </a:ext>
                  </a:extLst>
                </a:gridCol>
              </a:tblGrid>
              <a:tr h="14577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Tools overview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Irrigation &amp; Drainage Toolkit	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Eastern Nile Watershed Management Toolkit	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Eastern Nile Power Toolkit	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Eastern Nile Irrigation Toolkit	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Information Management System	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CAPMAS Agriculture Database Model	</a:t>
                      </a:r>
                    </a:p>
                    <a:p>
                      <a:pPr marL="180340" marR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US" sz="1600" i="1" kern="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41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65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2FF23057F70248841BB6BF42DA4F38" ma:contentTypeVersion="20" ma:contentTypeDescription="Create a new document." ma:contentTypeScope="" ma:versionID="8a80fcc20e167edefc806c97ff33970f">
  <xsd:schema xmlns:xsd="http://www.w3.org/2001/XMLSchema" xmlns:xs="http://www.w3.org/2001/XMLSchema" xmlns:p="http://schemas.microsoft.com/office/2006/metadata/properties" xmlns:ns2="efcde4b6-0976-48cc-a637-59ff6e92693d" xmlns:ns3="caf5c767-f39c-48b0-bcf6-6a8d6dcf00f1" targetNamespace="http://schemas.microsoft.com/office/2006/metadata/properties" ma:root="true" ma:fieldsID="449edba19debc27b4ce4b33fbfb9abc4" ns2:_="" ns3:_="">
    <xsd:import namespace="efcde4b6-0976-48cc-a637-59ff6e92693d"/>
    <xsd:import namespace="caf5c767-f39c-48b0-bcf6-6a8d6dcf00f1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Image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de4b6-0976-48cc-a637-59ff6e92693d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3" nillable="true" ma:displayName="Taxonomy Catch All Column" ma:hidden="true" ma:list="{6c5806b2-451b-4fb5-813a-94b2ea4abd07}" ma:internalName="TaxCatchAll" ma:showField="CatchAllData" ma:web="efcde4b6-0976-48cc-a637-59ff6e9269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f5c767-f39c-48b0-bcf6-6a8d6dcf0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aac03c-ed7f-46ec-b7b4-86213538d6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mage" ma:index="25" nillable="true" ma:displayName="Image" ma:format="Thumbnail" ma:internalName="Image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f5c767-f39c-48b0-bcf6-6a8d6dcf00f1">
      <Terms xmlns="http://schemas.microsoft.com/office/infopath/2007/PartnerControls"/>
    </lcf76f155ced4ddcb4097134ff3c332f>
    <TaxCatchAll xmlns="efcde4b6-0976-48cc-a637-59ff6e92693d" xsi:nil="true"/>
    <Image xmlns="caf5c767-f39c-48b0-bcf6-6a8d6dcf00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DD7C44-9150-4AFB-9DCB-42BF0525E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de4b6-0976-48cc-a637-59ff6e92693d"/>
    <ds:schemaRef ds:uri="caf5c767-f39c-48b0-bcf6-6a8d6dcf0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CC0A7E-A962-4124-97BB-7D3360256239}">
  <ds:schemaRefs>
    <ds:schemaRef ds:uri="caf5c767-f39c-48b0-bcf6-6a8d6dcf00f1"/>
    <ds:schemaRef ds:uri="efcde4b6-0976-48cc-a637-59ff6e9269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F7AC57-68AF-40FB-B86A-8BC05DBBB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7093</TotalTime>
  <Words>1371</Words>
  <Application>Microsoft Office PowerPoint</Application>
  <PresentationFormat>On-screen Show (16:10)</PresentationFormat>
  <Paragraphs>284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Arial</vt:lpstr>
      <vt:lpstr>Arial Nova</vt:lpstr>
      <vt:lpstr>Arial Nova Cond</vt:lpstr>
      <vt:lpstr>Arial Nova Cond Light</vt:lpstr>
      <vt:lpstr>Arial Nova Light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Cattarossi</dc:creator>
  <cp:lastModifiedBy>Francesca Guarniero</cp:lastModifiedBy>
  <cp:revision>3</cp:revision>
  <dcterms:created xsi:type="dcterms:W3CDTF">2022-01-04T17:17:14Z</dcterms:created>
  <dcterms:modified xsi:type="dcterms:W3CDTF">2025-06-10T16:48:35Z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0x010100342FF23057F70248841BB6BF42DA4F38</vt:lpwstr>
  </property>
  <property fmtid="{D5CDD505-2E9C-101B-9397-08002B2CF9AE}" pid="3" name="Order">
    <vt:r8>800</vt:r8>
  </property>
  <property fmtid="{D5CDD505-2E9C-101B-9397-08002B2CF9AE}" pid="4" name="MediaServiceImageTags">
    <vt:lpwstr/>
  </property>
</Properties>
</file>