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7"/>
  </p:notesMasterIdLst>
  <p:handoutMasterIdLst>
    <p:handoutMasterId r:id="rId28"/>
  </p:handoutMasterIdLst>
  <p:sldIdLst>
    <p:sldId id="353" r:id="rId5"/>
    <p:sldId id="415" r:id="rId6"/>
    <p:sldId id="509" r:id="rId7"/>
    <p:sldId id="510" r:id="rId8"/>
    <p:sldId id="511" r:id="rId9"/>
    <p:sldId id="564" r:id="rId10"/>
    <p:sldId id="432" r:id="rId11"/>
    <p:sldId id="567" r:id="rId12"/>
    <p:sldId id="565" r:id="rId13"/>
    <p:sldId id="566" r:id="rId14"/>
    <p:sldId id="568" r:id="rId15"/>
    <p:sldId id="569" r:id="rId16"/>
    <p:sldId id="570" r:id="rId17"/>
    <p:sldId id="550" r:id="rId18"/>
    <p:sldId id="551" r:id="rId19"/>
    <p:sldId id="552" r:id="rId20"/>
    <p:sldId id="556" r:id="rId21"/>
    <p:sldId id="559" r:id="rId22"/>
    <p:sldId id="558" r:id="rId23"/>
    <p:sldId id="560" r:id="rId24"/>
    <p:sldId id="561" r:id="rId25"/>
    <p:sldId id="562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F7F653-C1FC-97A4-8CCF-2BCF4D9FCD7C}" name="Nicola Nardi" initials="NN" userId="S::n.nardi@hydronova.tech::94207a1c-e45f-4c77-8813-6bc74c19ca85" providerId="AD"/>
  <p188:author id="{21D620E8-C8F8-2ABE-3CAF-1AC0759BF0F2}" name="Nicola Nardi" initials="NN" userId="Nicola Nardi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Cattarossi" initials="AC" lastIdx="5" clrIdx="0">
    <p:extLst>
      <p:ext uri="{19B8F6BF-5375-455C-9EA6-DF929625EA0E}">
        <p15:presenceInfo xmlns:p15="http://schemas.microsoft.com/office/powerpoint/2012/main" userId="Andrea Cattaro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CB1FF"/>
    <a:srgbClr val="F7B316"/>
    <a:srgbClr val="31579B"/>
    <a:srgbClr val="1A699E"/>
    <a:srgbClr val="C7E0FF"/>
    <a:srgbClr val="9BC8FF"/>
    <a:srgbClr val="CFD8D7"/>
    <a:srgbClr val="FF8181"/>
    <a:srgbClr val="B4D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9F128-E2CA-41EC-BD66-A10C2590DB20}" v="56" dt="2025-06-11T16:07:23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48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Guarniero" userId="0fa867af-29e1-4677-9faa-5e07ea560005" providerId="ADAL" clId="{3661DEEC-A62E-4CC3-84ED-619B2FEA9F88}"/>
    <pc:docChg chg="custSel addSld modSld">
      <pc:chgData name="Francesca Guarniero" userId="0fa867af-29e1-4677-9faa-5e07ea560005" providerId="ADAL" clId="{3661DEEC-A62E-4CC3-84ED-619B2FEA9F88}" dt="2025-06-05T10:36:13.773" v="784" actId="2165"/>
      <pc:docMkLst>
        <pc:docMk/>
      </pc:docMkLst>
      <pc:sldChg chg="modSp mod">
        <pc:chgData name="Francesca Guarniero" userId="0fa867af-29e1-4677-9faa-5e07ea560005" providerId="ADAL" clId="{3661DEEC-A62E-4CC3-84ED-619B2FEA9F88}" dt="2025-06-05T08:18:01.823" v="114" actId="113"/>
        <pc:sldMkLst>
          <pc:docMk/>
          <pc:sldMk cId="2595656909" sldId="449"/>
        </pc:sldMkLst>
      </pc:sldChg>
      <pc:sldChg chg="addSp modSp mod">
        <pc:chgData name="Francesca Guarniero" userId="0fa867af-29e1-4677-9faa-5e07ea560005" providerId="ADAL" clId="{3661DEEC-A62E-4CC3-84ED-619B2FEA9F88}" dt="2025-06-05T08:32:05.422" v="520" actId="1076"/>
        <pc:sldMkLst>
          <pc:docMk/>
          <pc:sldMk cId="279491674" sldId="450"/>
        </pc:sldMkLst>
      </pc:sldChg>
      <pc:sldChg chg="modSp mod">
        <pc:chgData name="Francesca Guarniero" userId="0fa867af-29e1-4677-9faa-5e07ea560005" providerId="ADAL" clId="{3661DEEC-A62E-4CC3-84ED-619B2FEA9F88}" dt="2025-06-05T08:18:08.368" v="115" actId="113"/>
        <pc:sldMkLst>
          <pc:docMk/>
          <pc:sldMk cId="1035044194" sldId="509"/>
        </pc:sldMkLst>
      </pc:sldChg>
      <pc:sldChg chg="modSp mod">
        <pc:chgData name="Francesca Guarniero" userId="0fa867af-29e1-4677-9faa-5e07ea560005" providerId="ADAL" clId="{3661DEEC-A62E-4CC3-84ED-619B2FEA9F88}" dt="2025-06-05T09:11:17.366" v="725" actId="14734"/>
        <pc:sldMkLst>
          <pc:docMk/>
          <pc:sldMk cId="424654998" sldId="510"/>
        </pc:sldMkLst>
      </pc:sldChg>
      <pc:sldChg chg="modSp add mod">
        <pc:chgData name="Francesca Guarniero" userId="0fa867af-29e1-4677-9faa-5e07ea560005" providerId="ADAL" clId="{3661DEEC-A62E-4CC3-84ED-619B2FEA9F88}" dt="2025-06-05T08:04:56.711" v="111" actId="20577"/>
        <pc:sldMkLst>
          <pc:docMk/>
          <pc:sldMk cId="4055686443" sldId="511"/>
        </pc:sldMkLst>
      </pc:sldChg>
      <pc:sldChg chg="addSp modSp add mod">
        <pc:chgData name="Francesca Guarniero" userId="0fa867af-29e1-4677-9faa-5e07ea560005" providerId="ADAL" clId="{3661DEEC-A62E-4CC3-84ED-619B2FEA9F88}" dt="2025-06-05T08:33:03.839" v="540" actId="20577"/>
        <pc:sldMkLst>
          <pc:docMk/>
          <pc:sldMk cId="1230272000" sldId="512"/>
        </pc:sldMkLst>
      </pc:sldChg>
      <pc:sldChg chg="modSp add mod">
        <pc:chgData name="Francesca Guarniero" userId="0fa867af-29e1-4677-9faa-5e07ea560005" providerId="ADAL" clId="{3661DEEC-A62E-4CC3-84ED-619B2FEA9F88}" dt="2025-06-05T10:34:25.893" v="736" actId="20577"/>
        <pc:sldMkLst>
          <pc:docMk/>
          <pc:sldMk cId="523629151" sldId="513"/>
        </pc:sldMkLst>
      </pc:sldChg>
      <pc:sldChg chg="modSp add mod">
        <pc:chgData name="Francesca Guarniero" userId="0fa867af-29e1-4677-9faa-5e07ea560005" providerId="ADAL" clId="{3661DEEC-A62E-4CC3-84ED-619B2FEA9F88}" dt="2025-06-05T10:36:13.773" v="784" actId="2165"/>
        <pc:sldMkLst>
          <pc:docMk/>
          <pc:sldMk cId="2327035059" sldId="514"/>
        </pc:sldMkLst>
      </pc:sldChg>
    </pc:docChg>
  </pc:docChgLst>
  <pc:docChgLst>
    <pc:chgData name="Paolo Mastrocola" userId="7451a914-0db8-4dd6-87df-353f13c2ac3c" providerId="ADAL" clId="{59A9E7A5-2588-4C4D-A5B3-EBE7CA8A435E}"/>
    <pc:docChg chg="undo custSel addSld delSld modSld sldOrd modMainMaster">
      <pc:chgData name="Paolo Mastrocola" userId="7451a914-0db8-4dd6-87df-353f13c2ac3c" providerId="ADAL" clId="{59A9E7A5-2588-4C4D-A5B3-EBE7CA8A435E}" dt="2025-05-05T18:42:12.627" v="313"/>
      <pc:docMkLst>
        <pc:docMk/>
      </pc:docMkLst>
      <pc:sldChg chg="modSp mod">
        <pc:chgData name="Paolo Mastrocola" userId="7451a914-0db8-4dd6-87df-353f13c2ac3c" providerId="ADAL" clId="{59A9E7A5-2588-4C4D-A5B3-EBE7CA8A435E}" dt="2025-04-29T09:46:01.794" v="25" actId="20577"/>
        <pc:sldMkLst>
          <pc:docMk/>
          <pc:sldMk cId="4268284722" sldId="353"/>
        </pc:sldMkLst>
        <pc:spChg chg="mod">
          <ac:chgData name="Paolo Mastrocola" userId="7451a914-0db8-4dd6-87df-353f13c2ac3c" providerId="ADAL" clId="{59A9E7A5-2588-4C4D-A5B3-EBE7CA8A435E}" dt="2025-04-29T09:46:01.794" v="25" actId="20577"/>
          <ac:spMkLst>
            <pc:docMk/>
            <pc:sldMk cId="4268284722" sldId="353"/>
            <ac:spMk id="7" creationId="{21926C5D-D9D4-38D6-A06E-C9A008ADC234}"/>
          </ac:spMkLst>
        </pc:spChg>
      </pc:sldChg>
      <pc:sldChg chg="delSp modSp add mod">
        <pc:chgData name="Paolo Mastrocola" userId="7451a914-0db8-4dd6-87df-353f13c2ac3c" providerId="ADAL" clId="{59A9E7A5-2588-4C4D-A5B3-EBE7CA8A435E}" dt="2025-04-29T09:51:15.583" v="42" actId="1076"/>
        <pc:sldMkLst>
          <pc:docMk/>
          <pc:sldMk cId="3390529442" sldId="402"/>
        </pc:sldMkLst>
      </pc:sldChg>
      <pc:sldChg chg="add">
        <pc:chgData name="Paolo Mastrocola" userId="7451a914-0db8-4dd6-87df-353f13c2ac3c" providerId="ADAL" clId="{59A9E7A5-2588-4C4D-A5B3-EBE7CA8A435E}" dt="2025-04-29T09:47:15.873" v="27"/>
        <pc:sldMkLst>
          <pc:docMk/>
          <pc:sldMk cId="2990352397" sldId="448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1024085641" sldId="449"/>
        </pc:sldMkLst>
      </pc:sldChg>
      <pc:sldChg chg="addSp delSp modSp add mod modClrScheme chgLayout">
        <pc:chgData name="Paolo Mastrocola" userId="7451a914-0db8-4dd6-87df-353f13c2ac3c" providerId="ADAL" clId="{59A9E7A5-2588-4C4D-A5B3-EBE7CA8A435E}" dt="2025-04-29T09:54:42.065" v="109" actId="20577"/>
        <pc:sldMkLst>
          <pc:docMk/>
          <pc:sldMk cId="2595656909" sldId="449"/>
        </pc:sldMkLst>
      </pc:sldChg>
      <pc:sldChg chg="addSp delSp modSp add mod">
        <pc:chgData name="Paolo Mastrocola" userId="7451a914-0db8-4dd6-87df-353f13c2ac3c" providerId="ADAL" clId="{59A9E7A5-2588-4C4D-A5B3-EBE7CA8A435E}" dt="2025-04-29T09:57:56.473" v="182" actId="404"/>
        <pc:sldMkLst>
          <pc:docMk/>
          <pc:sldMk cId="279491674" sldId="450"/>
        </pc:sldMkLst>
      </pc:sldChg>
      <pc:sldChg chg="modSp add mod">
        <pc:chgData name="Paolo Mastrocola" userId="7451a914-0db8-4dd6-87df-353f13c2ac3c" providerId="ADAL" clId="{59A9E7A5-2588-4C4D-A5B3-EBE7CA8A435E}" dt="2025-04-29T09:58:28.512" v="185" actId="404"/>
        <pc:sldMkLst>
          <pc:docMk/>
          <pc:sldMk cId="706129969" sldId="451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814237117" sldId="451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2043962022" sldId="452"/>
        </pc:sldMkLst>
      </pc:sldChg>
      <pc:sldChg chg="modSp add mod">
        <pc:chgData name="Paolo Mastrocola" userId="7451a914-0db8-4dd6-87df-353f13c2ac3c" providerId="ADAL" clId="{59A9E7A5-2588-4C4D-A5B3-EBE7CA8A435E}" dt="2025-04-29T09:59:38.045" v="188" actId="404"/>
        <pc:sldMkLst>
          <pc:docMk/>
          <pc:sldMk cId="4079685870" sldId="452"/>
        </pc:sldMkLst>
      </pc:sldChg>
      <pc:sldChg chg="modSp add mod">
        <pc:chgData name="Paolo Mastrocola" userId="7451a914-0db8-4dd6-87df-353f13c2ac3c" providerId="ADAL" clId="{59A9E7A5-2588-4C4D-A5B3-EBE7CA8A435E}" dt="2025-04-29T10:04:15.310" v="309" actId="6549"/>
        <pc:sldMkLst>
          <pc:docMk/>
          <pc:sldMk cId="1968401494" sldId="453"/>
        </pc:sldMkLst>
      </pc:sldChg>
      <pc:sldChg chg="modSp add mod">
        <pc:chgData name="Paolo Mastrocola" userId="7451a914-0db8-4dd6-87df-353f13c2ac3c" providerId="ADAL" clId="{59A9E7A5-2588-4C4D-A5B3-EBE7CA8A435E}" dt="2025-04-29T10:01:46.826" v="237" actId="404"/>
        <pc:sldMkLst>
          <pc:docMk/>
          <pc:sldMk cId="2587759142" sldId="454"/>
        </pc:sldMkLst>
      </pc:sldChg>
      <pc:sldChg chg="modSp add mod">
        <pc:chgData name="Paolo Mastrocola" userId="7451a914-0db8-4dd6-87df-353f13c2ac3c" providerId="ADAL" clId="{59A9E7A5-2588-4C4D-A5B3-EBE7CA8A435E}" dt="2025-04-29T10:01:40.866" v="236" actId="404"/>
        <pc:sldMkLst>
          <pc:docMk/>
          <pc:sldMk cId="3122473770" sldId="455"/>
        </pc:sldMkLst>
      </pc:sldChg>
      <pc:sldChg chg="modSp add mod">
        <pc:chgData name="Paolo Mastrocola" userId="7451a914-0db8-4dd6-87df-353f13c2ac3c" providerId="ADAL" clId="{59A9E7A5-2588-4C4D-A5B3-EBE7CA8A435E}" dt="2025-04-29T10:02:24.770" v="259" actId="404"/>
        <pc:sldMkLst>
          <pc:docMk/>
          <pc:sldMk cId="941168556" sldId="456"/>
        </pc:sldMkLst>
      </pc:sldChg>
      <pc:sldChg chg="modSp add mod">
        <pc:chgData name="Paolo Mastrocola" userId="7451a914-0db8-4dd6-87df-353f13c2ac3c" providerId="ADAL" clId="{59A9E7A5-2588-4C4D-A5B3-EBE7CA8A435E}" dt="2025-04-29T10:02:48.073" v="277" actId="20577"/>
        <pc:sldMkLst>
          <pc:docMk/>
          <pc:sldMk cId="3760941666" sldId="457"/>
        </pc:sldMkLst>
      </pc:sldChg>
      <pc:sldChg chg="modSp add mod">
        <pc:chgData name="Paolo Mastrocola" userId="7451a914-0db8-4dd6-87df-353f13c2ac3c" providerId="ADAL" clId="{59A9E7A5-2588-4C4D-A5B3-EBE7CA8A435E}" dt="2025-04-29T10:03:10.938" v="281" actId="404"/>
        <pc:sldMkLst>
          <pc:docMk/>
          <pc:sldMk cId="2733664770" sldId="458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2074398778" sldId="484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1971847974" sldId="493"/>
        </pc:sldMkLst>
      </pc:sldChg>
      <pc:sldChg chg="add del">
        <pc:chgData name="Paolo Mastrocola" userId="7451a914-0db8-4dd6-87df-353f13c2ac3c" providerId="ADAL" clId="{59A9E7A5-2588-4C4D-A5B3-EBE7CA8A435E}" dt="2025-05-05T15:16:38.939" v="311" actId="47"/>
        <pc:sldMkLst>
          <pc:docMk/>
          <pc:sldMk cId="3307695686" sldId="506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852722643" sldId="507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1707967994" sldId="508"/>
        </pc:sldMkLst>
      </pc:sldChg>
      <pc:sldMasterChg chg="modSldLayout">
        <pc:chgData name="Paolo Mastrocola" userId="7451a914-0db8-4dd6-87df-353f13c2ac3c" providerId="ADAL" clId="{59A9E7A5-2588-4C4D-A5B3-EBE7CA8A435E}" dt="2025-04-29T09:48:02.784" v="39" actId="6549"/>
        <pc:sldMasterMkLst>
          <pc:docMk/>
          <pc:sldMasterMk cId="1940483991" sldId="2147483661"/>
        </pc:sldMasterMkLst>
        <pc:sldLayoutChg chg="modSp mod">
          <pc:chgData name="Paolo Mastrocola" userId="7451a914-0db8-4dd6-87df-353f13c2ac3c" providerId="ADAL" clId="{59A9E7A5-2588-4C4D-A5B3-EBE7CA8A435E}" dt="2025-04-29T09:48:02.784" v="39" actId="6549"/>
          <pc:sldLayoutMkLst>
            <pc:docMk/>
            <pc:sldMasterMk cId="1940483991" sldId="2147483661"/>
            <pc:sldLayoutMk cId="1487731928" sldId="2147483676"/>
          </pc:sldLayoutMkLst>
          <pc:spChg chg="mod">
            <ac:chgData name="Paolo Mastrocola" userId="7451a914-0db8-4dd6-87df-353f13c2ac3c" providerId="ADAL" clId="{59A9E7A5-2588-4C4D-A5B3-EBE7CA8A435E}" dt="2025-04-29T09:48:02.784" v="39" actId="6549"/>
            <ac:spMkLst>
              <pc:docMk/>
              <pc:sldMasterMk cId="1940483991" sldId="2147483661"/>
              <pc:sldLayoutMk cId="1487731928" sldId="2147483676"/>
              <ac:spMk id="16" creationId="{AB162AD3-C679-C745-B304-A1DF2FB06F25}"/>
            </ac:spMkLst>
          </pc:spChg>
        </pc:sldLayoutChg>
      </pc:sldMasterChg>
    </pc:docChg>
  </pc:docChgLst>
  <pc:docChgLst>
    <pc:chgData name="Paolo Mastrocola" userId="7451a914-0db8-4dd6-87df-353f13c2ac3c" providerId="ADAL" clId="{507FAB3C-D946-4600-8540-36EC9F0EC299}"/>
    <pc:docChg chg="custSel addSld delSld modSld">
      <pc:chgData name="Paolo Mastrocola" userId="7451a914-0db8-4dd6-87df-353f13c2ac3c" providerId="ADAL" clId="{507FAB3C-D946-4600-8540-36EC9F0EC299}" dt="2024-12-18T08:32:04.645" v="825" actId="14100"/>
      <pc:docMkLst>
        <pc:docMk/>
      </pc:docMkLst>
      <pc:sldChg chg="modSp mod">
        <pc:chgData name="Paolo Mastrocola" userId="7451a914-0db8-4dd6-87df-353f13c2ac3c" providerId="ADAL" clId="{507FAB3C-D946-4600-8540-36EC9F0EC299}" dt="2024-12-18T08:03:22.618" v="699" actId="1076"/>
        <pc:sldMkLst>
          <pc:docMk/>
          <pc:sldMk cId="4268284722" sldId="353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3141005793" sldId="41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99509836" sldId="419"/>
        </pc:sldMkLst>
      </pc:sldChg>
      <pc:sldChg chg="del">
        <pc:chgData name="Paolo Mastrocola" userId="7451a914-0db8-4dd6-87df-353f13c2ac3c" providerId="ADAL" clId="{507FAB3C-D946-4600-8540-36EC9F0EC299}" dt="2024-12-18T07:36:26.511" v="8" actId="47"/>
        <pc:sldMkLst>
          <pc:docMk/>
          <pc:sldMk cId="1237445428" sldId="421"/>
        </pc:sldMkLst>
      </pc:sldChg>
      <pc:sldChg chg="del">
        <pc:chgData name="Paolo Mastrocola" userId="7451a914-0db8-4dd6-87df-353f13c2ac3c" providerId="ADAL" clId="{507FAB3C-D946-4600-8540-36EC9F0EC299}" dt="2024-12-18T07:36:29.564" v="10" actId="47"/>
        <pc:sldMkLst>
          <pc:docMk/>
          <pc:sldMk cId="2353911774" sldId="422"/>
        </pc:sldMkLst>
      </pc:sldChg>
      <pc:sldChg chg="del">
        <pc:chgData name="Paolo Mastrocola" userId="7451a914-0db8-4dd6-87df-353f13c2ac3c" providerId="ADAL" clId="{507FAB3C-D946-4600-8540-36EC9F0EC299}" dt="2024-12-18T07:36:30.323" v="11" actId="47"/>
        <pc:sldMkLst>
          <pc:docMk/>
          <pc:sldMk cId="2951056607" sldId="423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3157767459" sldId="42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651247483" sldId="42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063466540" sldId="42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37710216" sldId="42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32122343" sldId="428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1405774112" sldId="43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447345968" sldId="44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211705533" sldId="44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184847282" sldId="44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893651309" sldId="447"/>
        </pc:sldMkLst>
      </pc:sldChg>
      <pc:sldChg chg="delSp modSp add mod">
        <pc:chgData name="Paolo Mastrocola" userId="7451a914-0db8-4dd6-87df-353f13c2ac3c" providerId="ADAL" clId="{507FAB3C-D946-4600-8540-36EC9F0EC299}" dt="2024-12-18T08:32:04.645" v="825" actId="14100"/>
        <pc:sldMkLst>
          <pc:docMk/>
          <pc:sldMk cId="1024085641" sldId="449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1990660293" sldId="449"/>
        </pc:sldMkLst>
      </pc:sldChg>
      <pc:sldChg chg="delSp modSp add mod">
        <pc:chgData name="Paolo Mastrocola" userId="7451a914-0db8-4dd6-87df-353f13c2ac3c" providerId="ADAL" clId="{507FAB3C-D946-4600-8540-36EC9F0EC299}" dt="2024-12-18T07:52:16.728" v="478" actId="20577"/>
        <pc:sldMkLst>
          <pc:docMk/>
          <pc:sldMk cId="2838014558" sldId="450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4065054521" sldId="450"/>
        </pc:sldMkLst>
      </pc:sldChg>
      <pc:sldChg chg="modSp add mod">
        <pc:chgData name="Paolo Mastrocola" userId="7451a914-0db8-4dd6-87df-353f13c2ac3c" providerId="ADAL" clId="{507FAB3C-D946-4600-8540-36EC9F0EC299}" dt="2024-12-18T08:30:28.026" v="737" actId="20577"/>
        <pc:sldMkLst>
          <pc:docMk/>
          <pc:sldMk cId="814237117" sldId="451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4116193446" sldId="45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269696775" sldId="45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082892435" sldId="45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683272793" sldId="45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350247972" sldId="45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39271996" sldId="45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992279574" sldId="45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381883440" sldId="458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714389104" sldId="459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886705842" sldId="46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70112671" sldId="461"/>
        </pc:sldMkLst>
      </pc:sldChg>
      <pc:sldChg chg="del">
        <pc:chgData name="Paolo Mastrocola" userId="7451a914-0db8-4dd6-87df-353f13c2ac3c" providerId="ADAL" clId="{507FAB3C-D946-4600-8540-36EC9F0EC299}" dt="2024-12-18T07:36:31.858" v="12" actId="47"/>
        <pc:sldMkLst>
          <pc:docMk/>
          <pc:sldMk cId="3420615949" sldId="462"/>
        </pc:sldMkLst>
      </pc:sldChg>
      <pc:sldChg chg="del">
        <pc:chgData name="Paolo Mastrocola" userId="7451a914-0db8-4dd6-87df-353f13c2ac3c" providerId="ADAL" clId="{507FAB3C-D946-4600-8540-36EC9F0EC299}" dt="2024-12-18T07:36:28.132" v="9" actId="47"/>
        <pc:sldMkLst>
          <pc:docMk/>
          <pc:sldMk cId="3800039081" sldId="46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14090442" sldId="46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68473738" sldId="46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8700268" sldId="46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68307064" sldId="46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86767484" sldId="46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940455057" sldId="46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01038154" sldId="47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919872171" sldId="47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539966694" sldId="47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22942716" sldId="47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016960035" sldId="47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18189334" sldId="47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67323634" sldId="47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204857983" sldId="47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317406952" sldId="47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914896898" sldId="47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39633771" sldId="48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622770373" sldId="48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92442215" sldId="48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63784271" sldId="48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140556640" sldId="48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136068551" sldId="48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98619841" sldId="48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03613214" sldId="48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428949816" sldId="48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81745191" sldId="48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02664402" sldId="49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31835729" sldId="49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063808337" sldId="49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20868475" sldId="49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280047901" sldId="49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94570385" sldId="49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731791245" sldId="49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35288878" sldId="49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25364923" sldId="49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93594616" sldId="49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23009708" sldId="500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466101393" sldId="501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578558077" sldId="50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38391251" sldId="50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363251385" sldId="50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874635320" sldId="50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34034948" sldId="50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21635" sldId="50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34239028" sldId="50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60686784" sldId="50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177212956" sldId="510"/>
        </pc:sldMkLst>
      </pc:sldChg>
    </pc:docChg>
  </pc:docChgLst>
  <pc:docChgLst>
    <pc:chgData name="Francesca Guarniero" userId="0fa867af-29e1-4677-9faa-5e07ea560005" providerId="ADAL" clId="{60ABF0AE-1CF8-4030-B3FA-B89B8A80A675}"/>
    <pc:docChg chg="undo custSel addSld delSld modSld sldOrd">
      <pc:chgData name="Francesca Guarniero" userId="0fa867af-29e1-4677-9faa-5e07ea560005" providerId="ADAL" clId="{60ABF0AE-1CF8-4030-B3FA-B89B8A80A675}" dt="2025-06-05T14:07:40.002" v="1217" actId="2696"/>
      <pc:docMkLst>
        <pc:docMk/>
      </pc:docMkLst>
      <pc:sldChg chg="del">
        <pc:chgData name="Francesca Guarniero" userId="0fa867af-29e1-4677-9faa-5e07ea560005" providerId="ADAL" clId="{60ABF0AE-1CF8-4030-B3FA-B89B8A80A675}" dt="2025-06-05T10:41:24.307" v="7" actId="2696"/>
        <pc:sldMkLst>
          <pc:docMk/>
          <pc:sldMk cId="3390529442" sldId="402"/>
        </pc:sldMkLst>
      </pc:sldChg>
      <pc:sldChg chg="addSp modSp mod">
        <pc:chgData name="Francesca Guarniero" userId="0fa867af-29e1-4677-9faa-5e07ea560005" providerId="ADAL" clId="{60ABF0AE-1CF8-4030-B3FA-B89B8A80A675}" dt="2025-06-05T10:41:11.795" v="6" actId="208"/>
        <pc:sldMkLst>
          <pc:docMk/>
          <pc:sldMk cId="1295260029" sldId="415"/>
        </pc:sldMkLst>
        <pc:spChg chg="add mod">
          <ac:chgData name="Francesca Guarniero" userId="0fa867af-29e1-4677-9faa-5e07ea560005" providerId="ADAL" clId="{60ABF0AE-1CF8-4030-B3FA-B89B8A80A675}" dt="2025-06-05T10:41:11.795" v="6" actId="208"/>
          <ac:spMkLst>
            <pc:docMk/>
            <pc:sldMk cId="1295260029" sldId="415"/>
            <ac:spMk id="4" creationId="{1814A6E1-88AE-A483-750F-684758375998}"/>
          </ac:spMkLst>
        </pc:spChg>
      </pc:sldChg>
      <pc:sldChg chg="del">
        <pc:chgData name="Francesca Guarniero" userId="0fa867af-29e1-4677-9faa-5e07ea560005" providerId="ADAL" clId="{60ABF0AE-1CF8-4030-B3FA-B89B8A80A675}" dt="2025-06-05T10:41:27.492" v="8" actId="2696"/>
        <pc:sldMkLst>
          <pc:docMk/>
          <pc:sldMk cId="2990352397" sldId="448"/>
        </pc:sldMkLst>
      </pc:sldChg>
      <pc:sldChg chg="del">
        <pc:chgData name="Francesca Guarniero" userId="0fa867af-29e1-4677-9faa-5e07ea560005" providerId="ADAL" clId="{60ABF0AE-1CF8-4030-B3FA-B89B8A80A675}" dt="2025-06-05T10:41:32.701" v="9" actId="2696"/>
        <pc:sldMkLst>
          <pc:docMk/>
          <pc:sldMk cId="2595656909" sldId="449"/>
        </pc:sldMkLst>
      </pc:sldChg>
      <pc:sldChg chg="addSp delSp modSp mod ord">
        <pc:chgData name="Francesca Guarniero" userId="0fa867af-29e1-4677-9faa-5e07ea560005" providerId="ADAL" clId="{60ABF0AE-1CF8-4030-B3FA-B89B8A80A675}" dt="2025-06-05T11:03:16.819" v="270" actId="1076"/>
        <pc:sldMkLst>
          <pc:docMk/>
          <pc:sldMk cId="279491674" sldId="450"/>
        </pc:sldMkLst>
      </pc:sldChg>
      <pc:sldChg chg="del">
        <pc:chgData name="Francesca Guarniero" userId="0fa867af-29e1-4677-9faa-5e07ea560005" providerId="ADAL" clId="{60ABF0AE-1CF8-4030-B3FA-B89B8A80A675}" dt="2025-06-05T10:42:50.290" v="17" actId="47"/>
        <pc:sldMkLst>
          <pc:docMk/>
          <pc:sldMk cId="2074398778" sldId="484"/>
        </pc:sldMkLst>
      </pc:sldChg>
      <pc:sldChg chg="del">
        <pc:chgData name="Francesca Guarniero" userId="0fa867af-29e1-4677-9faa-5e07ea560005" providerId="ADAL" clId="{60ABF0AE-1CF8-4030-B3FA-B89B8A80A675}" dt="2025-06-05T10:42:49.395" v="16" actId="47"/>
        <pc:sldMkLst>
          <pc:docMk/>
          <pc:sldMk cId="1971847974" sldId="493"/>
        </pc:sldMkLst>
      </pc:sldChg>
      <pc:sldChg chg="del">
        <pc:chgData name="Francesca Guarniero" userId="0fa867af-29e1-4677-9faa-5e07ea560005" providerId="ADAL" clId="{60ABF0AE-1CF8-4030-B3FA-B89B8A80A675}" dt="2025-06-05T10:42:48.267" v="15" actId="47"/>
        <pc:sldMkLst>
          <pc:docMk/>
          <pc:sldMk cId="852722643" sldId="507"/>
        </pc:sldMkLst>
      </pc:sldChg>
      <pc:sldChg chg="del">
        <pc:chgData name="Francesca Guarniero" userId="0fa867af-29e1-4677-9faa-5e07ea560005" providerId="ADAL" clId="{60ABF0AE-1CF8-4030-B3FA-B89B8A80A675}" dt="2025-06-05T10:42:47.319" v="14" actId="47"/>
        <pc:sldMkLst>
          <pc:docMk/>
          <pc:sldMk cId="1707967994" sldId="508"/>
        </pc:sldMkLst>
      </pc:sldChg>
      <pc:sldChg chg="addSp modSp mod">
        <pc:chgData name="Francesca Guarniero" userId="0fa867af-29e1-4677-9faa-5e07ea560005" providerId="ADAL" clId="{60ABF0AE-1CF8-4030-B3FA-B89B8A80A675}" dt="2025-06-05T10:42:18.456" v="13" actId="14100"/>
        <pc:sldMkLst>
          <pc:docMk/>
          <pc:sldMk cId="1035044194" sldId="509"/>
        </pc:sldMkLst>
        <pc:spChg chg="add mod">
          <ac:chgData name="Francesca Guarniero" userId="0fa867af-29e1-4677-9faa-5e07ea560005" providerId="ADAL" clId="{60ABF0AE-1CF8-4030-B3FA-B89B8A80A675}" dt="2025-06-05T10:42:18.456" v="13" actId="14100"/>
          <ac:spMkLst>
            <pc:docMk/>
            <pc:sldMk cId="1035044194" sldId="509"/>
            <ac:spMk id="4" creationId="{86DB39C3-B7C4-B2BD-4CBD-35C55C00DB6E}"/>
          </ac:spMkLst>
        </pc:spChg>
      </pc:sldChg>
      <pc:sldChg chg="modSp add mod">
        <pc:chgData name="Francesca Guarniero" userId="0fa867af-29e1-4677-9faa-5e07ea560005" providerId="ADAL" clId="{60ABF0AE-1CF8-4030-B3FA-B89B8A80A675}" dt="2025-06-05T11:01:31.098" v="248" actId="20577"/>
        <pc:sldMkLst>
          <pc:docMk/>
          <pc:sldMk cId="171718543" sldId="510"/>
        </pc:sldMkLst>
      </pc:sldChg>
      <pc:sldChg chg="del">
        <pc:chgData name="Francesca Guarniero" userId="0fa867af-29e1-4677-9faa-5e07ea560005" providerId="ADAL" clId="{60ABF0AE-1CF8-4030-B3FA-B89B8A80A675}" dt="2025-06-05T10:41:45.596" v="10" actId="2696"/>
        <pc:sldMkLst>
          <pc:docMk/>
          <pc:sldMk cId="424654998" sldId="510"/>
        </pc:sldMkLst>
      </pc:sldChg>
      <pc:sldChg chg="del">
        <pc:chgData name="Francesca Guarniero" userId="0fa867af-29e1-4677-9faa-5e07ea560005" providerId="ADAL" clId="{60ABF0AE-1CF8-4030-B3FA-B89B8A80A675}" dt="2025-06-05T10:42:58.411" v="21" actId="47"/>
        <pc:sldMkLst>
          <pc:docMk/>
          <pc:sldMk cId="4055686443" sldId="511"/>
        </pc:sldMkLst>
      </pc:sldChg>
      <pc:sldChg chg="addSp delSp modSp add mod">
        <pc:chgData name="Francesca Guarniero" userId="0fa867af-29e1-4677-9faa-5e07ea560005" providerId="ADAL" clId="{60ABF0AE-1CF8-4030-B3FA-B89B8A80A675}" dt="2025-06-05T11:05:03.421" v="278" actId="1076"/>
        <pc:sldMkLst>
          <pc:docMk/>
          <pc:sldMk cId="4119736555" sldId="511"/>
        </pc:sldMkLst>
      </pc:sldChg>
      <pc:sldChg chg="del">
        <pc:chgData name="Francesca Guarniero" userId="0fa867af-29e1-4677-9faa-5e07ea560005" providerId="ADAL" clId="{60ABF0AE-1CF8-4030-B3FA-B89B8A80A675}" dt="2025-06-05T10:42:53.979" v="20" actId="47"/>
        <pc:sldMkLst>
          <pc:docMk/>
          <pc:sldMk cId="1230272000" sldId="512"/>
        </pc:sldMkLst>
      </pc:sldChg>
      <pc:sldChg chg="addSp delSp modSp add del mod">
        <pc:chgData name="Francesca Guarniero" userId="0fa867af-29e1-4677-9faa-5e07ea560005" providerId="ADAL" clId="{60ABF0AE-1CF8-4030-B3FA-B89B8A80A675}" dt="2025-06-05T12:41:03.915" v="369" actId="2696"/>
        <pc:sldMkLst>
          <pc:docMk/>
          <pc:sldMk cId="2286513048" sldId="512"/>
        </pc:sldMkLst>
      </pc:sldChg>
      <pc:sldChg chg="del">
        <pc:chgData name="Francesca Guarniero" userId="0fa867af-29e1-4677-9faa-5e07ea560005" providerId="ADAL" clId="{60ABF0AE-1CF8-4030-B3FA-B89B8A80A675}" dt="2025-06-05T10:42:52.535" v="19" actId="47"/>
        <pc:sldMkLst>
          <pc:docMk/>
          <pc:sldMk cId="523629151" sldId="513"/>
        </pc:sldMkLst>
      </pc:sldChg>
      <pc:sldChg chg="addSp delSp modSp add del mod ord">
        <pc:chgData name="Francesca Guarniero" userId="0fa867af-29e1-4677-9faa-5e07ea560005" providerId="ADAL" clId="{60ABF0AE-1CF8-4030-B3FA-B89B8A80A675}" dt="2025-06-05T12:43:17.665" v="398" actId="2696"/>
        <pc:sldMkLst>
          <pc:docMk/>
          <pc:sldMk cId="3934134220" sldId="513"/>
        </pc:sldMkLst>
      </pc:sldChg>
      <pc:sldChg chg="del">
        <pc:chgData name="Francesca Guarniero" userId="0fa867af-29e1-4677-9faa-5e07ea560005" providerId="ADAL" clId="{60ABF0AE-1CF8-4030-B3FA-B89B8A80A675}" dt="2025-06-05T10:42:51.592" v="18" actId="47"/>
        <pc:sldMkLst>
          <pc:docMk/>
          <pc:sldMk cId="2327035059" sldId="514"/>
        </pc:sldMkLst>
      </pc:sldChg>
      <pc:sldChg chg="addSp delSp modSp add mod">
        <pc:chgData name="Francesca Guarniero" userId="0fa867af-29e1-4677-9faa-5e07ea560005" providerId="ADAL" clId="{60ABF0AE-1CF8-4030-B3FA-B89B8A80A675}" dt="2025-06-05T12:57:36.122" v="771" actId="1076"/>
        <pc:sldMkLst>
          <pc:docMk/>
          <pc:sldMk cId="2420597311" sldId="514"/>
        </pc:sldMkLst>
      </pc:sldChg>
      <pc:sldChg chg="add ord">
        <pc:chgData name="Francesca Guarniero" userId="0fa867af-29e1-4677-9faa-5e07ea560005" providerId="ADAL" clId="{60ABF0AE-1CF8-4030-B3FA-B89B8A80A675}" dt="2025-06-05T12:43:04.337" v="397"/>
        <pc:sldMkLst>
          <pc:docMk/>
          <pc:sldMk cId="4030944521" sldId="515"/>
        </pc:sldMkLst>
      </pc:sldChg>
      <pc:sldChg chg="addSp delSp modSp add mod">
        <pc:chgData name="Francesca Guarniero" userId="0fa867af-29e1-4677-9faa-5e07ea560005" providerId="ADAL" clId="{60ABF0AE-1CF8-4030-B3FA-B89B8A80A675}" dt="2025-06-05T12:47:53.644" v="535" actId="14100"/>
        <pc:sldMkLst>
          <pc:docMk/>
          <pc:sldMk cId="3205187817" sldId="516"/>
        </pc:sldMkLst>
      </pc:sldChg>
      <pc:sldChg chg="addSp delSp modSp add mod">
        <pc:chgData name="Francesca Guarniero" userId="0fa867af-29e1-4677-9faa-5e07ea560005" providerId="ADAL" clId="{60ABF0AE-1CF8-4030-B3FA-B89B8A80A675}" dt="2025-06-05T13:33:35.431" v="901" actId="113"/>
        <pc:sldMkLst>
          <pc:docMk/>
          <pc:sldMk cId="479497271" sldId="517"/>
        </pc:sldMkLst>
      </pc:sldChg>
      <pc:sldChg chg="addSp modSp add mod">
        <pc:chgData name="Francesca Guarniero" userId="0fa867af-29e1-4677-9faa-5e07ea560005" providerId="ADAL" clId="{60ABF0AE-1CF8-4030-B3FA-B89B8A80A675}" dt="2025-06-05T13:47:21.502" v="1041" actId="113"/>
        <pc:sldMkLst>
          <pc:docMk/>
          <pc:sldMk cId="4143091281" sldId="518"/>
        </pc:sldMkLst>
      </pc:sldChg>
      <pc:sldChg chg="modSp add mod">
        <pc:chgData name="Francesca Guarniero" userId="0fa867af-29e1-4677-9faa-5e07ea560005" providerId="ADAL" clId="{60ABF0AE-1CF8-4030-B3FA-B89B8A80A675}" dt="2025-06-05T12:52:47.015" v="708" actId="11"/>
        <pc:sldMkLst>
          <pc:docMk/>
          <pc:sldMk cId="1309271414" sldId="519"/>
        </pc:sldMkLst>
      </pc:sldChg>
      <pc:sldChg chg="addSp delSp modSp add mod">
        <pc:chgData name="Francesca Guarniero" userId="0fa867af-29e1-4677-9faa-5e07ea560005" providerId="ADAL" clId="{60ABF0AE-1CF8-4030-B3FA-B89B8A80A675}" dt="2025-06-05T13:33:38.826" v="902" actId="113"/>
        <pc:sldMkLst>
          <pc:docMk/>
          <pc:sldMk cId="671325185" sldId="520"/>
        </pc:sldMkLst>
      </pc:sldChg>
      <pc:sldChg chg="addSp delSp modSp add mod">
        <pc:chgData name="Francesca Guarniero" userId="0fa867af-29e1-4677-9faa-5e07ea560005" providerId="ADAL" clId="{60ABF0AE-1CF8-4030-B3FA-B89B8A80A675}" dt="2025-06-05T13:56:10.267" v="1102" actId="207"/>
        <pc:sldMkLst>
          <pc:docMk/>
          <pc:sldMk cId="2950271598" sldId="521"/>
        </pc:sldMkLst>
      </pc:sldChg>
      <pc:sldChg chg="addSp delSp modSp add mod">
        <pc:chgData name="Francesca Guarniero" userId="0fa867af-29e1-4677-9faa-5e07ea560005" providerId="ADAL" clId="{60ABF0AE-1CF8-4030-B3FA-B89B8A80A675}" dt="2025-06-05T13:48:20.841" v="1059" actId="20577"/>
        <pc:sldMkLst>
          <pc:docMk/>
          <pc:sldMk cId="3025050375" sldId="522"/>
        </pc:sldMkLst>
      </pc:sldChg>
      <pc:sldChg chg="addSp delSp modSp add mod">
        <pc:chgData name="Francesca Guarniero" userId="0fa867af-29e1-4677-9faa-5e07ea560005" providerId="ADAL" clId="{60ABF0AE-1CF8-4030-B3FA-B89B8A80A675}" dt="2025-06-05T13:51:14.080" v="1072" actId="1076"/>
        <pc:sldMkLst>
          <pc:docMk/>
          <pc:sldMk cId="361700642" sldId="523"/>
        </pc:sldMkLst>
      </pc:sldChg>
      <pc:sldChg chg="addSp delSp modSp add mod">
        <pc:chgData name="Francesca Guarniero" userId="0fa867af-29e1-4677-9faa-5e07ea560005" providerId="ADAL" clId="{60ABF0AE-1CF8-4030-B3FA-B89B8A80A675}" dt="2025-06-05T13:54:31.347" v="1087" actId="14100"/>
        <pc:sldMkLst>
          <pc:docMk/>
          <pc:sldMk cId="2234815812" sldId="524"/>
        </pc:sldMkLst>
      </pc:sldChg>
      <pc:sldChg chg="add del">
        <pc:chgData name="Francesca Guarniero" userId="0fa867af-29e1-4677-9faa-5e07ea560005" providerId="ADAL" clId="{60ABF0AE-1CF8-4030-B3FA-B89B8A80A675}" dt="2025-06-05T13:52:55.082" v="1079" actId="2696"/>
        <pc:sldMkLst>
          <pc:docMk/>
          <pc:sldMk cId="1635691335" sldId="525"/>
        </pc:sldMkLst>
      </pc:sldChg>
      <pc:sldChg chg="addSp delSp modSp add mod">
        <pc:chgData name="Francesca Guarniero" userId="0fa867af-29e1-4677-9faa-5e07ea560005" providerId="ADAL" clId="{60ABF0AE-1CF8-4030-B3FA-B89B8A80A675}" dt="2025-06-05T13:57:49.314" v="1126" actId="1076"/>
        <pc:sldMkLst>
          <pc:docMk/>
          <pc:sldMk cId="2905745576" sldId="525"/>
        </pc:sldMkLst>
      </pc:sldChg>
      <pc:sldChg chg="addSp delSp modSp add mod">
        <pc:chgData name="Francesca Guarniero" userId="0fa867af-29e1-4677-9faa-5e07ea560005" providerId="ADAL" clId="{60ABF0AE-1CF8-4030-B3FA-B89B8A80A675}" dt="2025-06-05T13:58:43.382" v="1142" actId="1076"/>
        <pc:sldMkLst>
          <pc:docMk/>
          <pc:sldMk cId="400379859" sldId="526"/>
        </pc:sldMkLst>
      </pc:sldChg>
      <pc:sldChg chg="addSp delSp modSp add del mod">
        <pc:chgData name="Francesca Guarniero" userId="0fa867af-29e1-4677-9faa-5e07ea560005" providerId="ADAL" clId="{60ABF0AE-1CF8-4030-B3FA-B89B8A80A675}" dt="2025-06-05T14:07:40.002" v="1217" actId="2696"/>
        <pc:sldMkLst>
          <pc:docMk/>
          <pc:sldMk cId="1747844899" sldId="527"/>
        </pc:sldMkLst>
      </pc:sldChg>
      <pc:sldChg chg="addSp delSp modSp add mod">
        <pc:chgData name="Francesca Guarniero" userId="0fa867af-29e1-4677-9faa-5e07ea560005" providerId="ADAL" clId="{60ABF0AE-1CF8-4030-B3FA-B89B8A80A675}" dt="2025-06-05T14:06:51.547" v="1214" actId="6549"/>
        <pc:sldMkLst>
          <pc:docMk/>
          <pc:sldMk cId="1914985550" sldId="528"/>
        </pc:sldMkLst>
      </pc:sldChg>
      <pc:sldChg chg="addSp delSp modSp add mod">
        <pc:chgData name="Francesca Guarniero" userId="0fa867af-29e1-4677-9faa-5e07ea560005" providerId="ADAL" clId="{60ABF0AE-1CF8-4030-B3FA-B89B8A80A675}" dt="2025-06-05T14:06:59.287" v="1216" actId="20577"/>
        <pc:sldMkLst>
          <pc:docMk/>
          <pc:sldMk cId="51671107" sldId="529"/>
        </pc:sldMkLst>
      </pc:sldChg>
    </pc:docChg>
  </pc:docChgLst>
  <pc:docChgLst>
    <pc:chgData name="Francesca Guarniero" userId="0fa867af-29e1-4677-9faa-5e07ea560005" providerId="ADAL" clId="{32C9F128-E2CA-41EC-BD66-A10C2590DB20}"/>
    <pc:docChg chg="custSel addSld delSld modSld">
      <pc:chgData name="Francesca Guarniero" userId="0fa867af-29e1-4677-9faa-5e07ea560005" providerId="ADAL" clId="{32C9F128-E2CA-41EC-BD66-A10C2590DB20}" dt="2025-06-11T16:07:23.625" v="645"/>
      <pc:docMkLst>
        <pc:docMk/>
      </pc:docMkLst>
      <pc:sldChg chg="addSp modSp mod">
        <pc:chgData name="Francesca Guarniero" userId="0fa867af-29e1-4677-9faa-5e07ea560005" providerId="ADAL" clId="{32C9F128-E2CA-41EC-BD66-A10C2590DB20}" dt="2025-06-11T16:06:35.947" v="630"/>
        <pc:sldMkLst>
          <pc:docMk/>
          <pc:sldMk cId="3563001122" sldId="432"/>
        </pc:sldMkLst>
        <pc:spChg chg="mod">
          <ac:chgData name="Francesca Guarniero" userId="0fa867af-29e1-4677-9faa-5e07ea560005" providerId="ADAL" clId="{32C9F128-E2CA-41EC-BD66-A10C2590DB20}" dt="2025-06-10T14:50:47.856" v="192" actId="6549"/>
          <ac:spMkLst>
            <pc:docMk/>
            <pc:sldMk cId="3563001122" sldId="432"/>
            <ac:spMk id="2" creationId="{78F5B3ED-C56E-FA7E-9E64-D106CB042ABE}"/>
          </ac:spMkLst>
        </pc:spChg>
        <pc:spChg chg="mod">
          <ac:chgData name="Francesca Guarniero" userId="0fa867af-29e1-4677-9faa-5e07ea560005" providerId="ADAL" clId="{32C9F128-E2CA-41EC-BD66-A10C2590DB20}" dt="2025-06-11T16:06:35.947" v="630"/>
          <ac:spMkLst>
            <pc:docMk/>
            <pc:sldMk cId="3563001122" sldId="432"/>
            <ac:spMk id="3" creationId="{76BC0A92-393A-D244-90EA-404A082B023C}"/>
          </ac:spMkLst>
        </pc:spChg>
        <pc:spChg chg="mod">
          <ac:chgData name="Francesca Guarniero" userId="0fa867af-29e1-4677-9faa-5e07ea560005" providerId="ADAL" clId="{32C9F128-E2CA-41EC-BD66-A10C2590DB20}" dt="2025-06-10T14:50:35.224" v="191" actId="20577"/>
          <ac:spMkLst>
            <pc:docMk/>
            <pc:sldMk cId="3563001122" sldId="432"/>
            <ac:spMk id="6" creationId="{BAAD887D-625B-379C-A5EA-CE1FBF623AD5}"/>
          </ac:spMkLst>
        </pc:spChg>
        <pc:picChg chg="add mod">
          <ac:chgData name="Francesca Guarniero" userId="0fa867af-29e1-4677-9faa-5e07ea560005" providerId="ADAL" clId="{32C9F128-E2CA-41EC-BD66-A10C2590DB20}" dt="2025-06-10T14:50:51.428" v="193" actId="14100"/>
          <ac:picMkLst>
            <pc:docMk/>
            <pc:sldMk cId="3563001122" sldId="432"/>
            <ac:picMk id="4" creationId="{DAA35CDB-1EB1-228B-EDB1-EE03CEA32330}"/>
          </ac:picMkLst>
        </pc:picChg>
        <pc:picChg chg="add mod">
          <ac:chgData name="Francesca Guarniero" userId="0fa867af-29e1-4677-9faa-5e07ea560005" providerId="ADAL" clId="{32C9F128-E2CA-41EC-BD66-A10C2590DB20}" dt="2025-06-10T14:50:54.228" v="194" actId="14100"/>
          <ac:picMkLst>
            <pc:docMk/>
            <pc:sldMk cId="3563001122" sldId="432"/>
            <ac:picMk id="7" creationId="{ABDAB8A8-5474-836F-A9D5-323F38367343}"/>
          </ac:picMkLst>
        </pc:picChg>
      </pc:sldChg>
      <pc:sldChg chg="modSp mod">
        <pc:chgData name="Francesca Guarniero" userId="0fa867af-29e1-4677-9faa-5e07ea560005" providerId="ADAL" clId="{32C9F128-E2CA-41EC-BD66-A10C2590DB20}" dt="2025-06-10T14:35:47.088" v="1" actId="14100"/>
        <pc:sldMkLst>
          <pc:docMk/>
          <pc:sldMk cId="1035044194" sldId="509"/>
        </pc:sldMkLst>
        <pc:spChg chg="mod">
          <ac:chgData name="Francesca Guarniero" userId="0fa867af-29e1-4677-9faa-5e07ea560005" providerId="ADAL" clId="{32C9F128-E2CA-41EC-BD66-A10C2590DB20}" dt="2025-06-10T14:35:47.088" v="1" actId="14100"/>
          <ac:spMkLst>
            <pc:docMk/>
            <pc:sldMk cId="1035044194" sldId="509"/>
            <ac:spMk id="4" creationId="{86DB39C3-B7C4-B2BD-4CBD-35C55C00DB6E}"/>
          </ac:spMkLst>
        </pc:spChg>
      </pc:sldChg>
      <pc:sldChg chg="addSp delSp modSp mod">
        <pc:chgData name="Francesca Guarniero" userId="0fa867af-29e1-4677-9faa-5e07ea560005" providerId="ADAL" clId="{32C9F128-E2CA-41EC-BD66-A10C2590DB20}" dt="2025-06-10T14:47:15.960" v="136" actId="20577"/>
        <pc:sldMkLst>
          <pc:docMk/>
          <pc:sldMk cId="171718543" sldId="510"/>
        </pc:sldMkLst>
        <pc:spChg chg="add mod">
          <ac:chgData name="Francesca Guarniero" userId="0fa867af-29e1-4677-9faa-5e07ea560005" providerId="ADAL" clId="{32C9F128-E2CA-41EC-BD66-A10C2590DB20}" dt="2025-06-10T14:36:34.332" v="4"/>
          <ac:spMkLst>
            <pc:docMk/>
            <pc:sldMk cId="171718543" sldId="510"/>
            <ac:spMk id="2" creationId="{76F92DA2-99B1-0EE2-02F3-774B2917CCF8}"/>
          </ac:spMkLst>
        </pc:spChg>
        <pc:spChg chg="del">
          <ac:chgData name="Francesca Guarniero" userId="0fa867af-29e1-4677-9faa-5e07ea560005" providerId="ADAL" clId="{32C9F128-E2CA-41EC-BD66-A10C2590DB20}" dt="2025-06-10T14:36:31.022" v="2" actId="478"/>
          <ac:spMkLst>
            <pc:docMk/>
            <pc:sldMk cId="171718543" sldId="510"/>
            <ac:spMk id="4" creationId="{3F8434BA-9124-0DD8-A199-A72FD9C1B2B9}"/>
          </ac:spMkLst>
        </pc:spChg>
        <pc:graphicFrameChg chg="del">
          <ac:chgData name="Francesca Guarniero" userId="0fa867af-29e1-4677-9faa-5e07ea560005" providerId="ADAL" clId="{32C9F128-E2CA-41EC-BD66-A10C2590DB20}" dt="2025-06-10T14:36:33.958" v="3" actId="478"/>
          <ac:graphicFrameMkLst>
            <pc:docMk/>
            <pc:sldMk cId="171718543" sldId="510"/>
            <ac:graphicFrameMk id="5" creationId="{830C8DC1-37B5-5067-75ED-25E892771D91}"/>
          </ac:graphicFrameMkLst>
        </pc:graphicFrameChg>
        <pc:graphicFrameChg chg="add mod modGraphic">
          <ac:chgData name="Francesca Guarniero" userId="0fa867af-29e1-4677-9faa-5e07ea560005" providerId="ADAL" clId="{32C9F128-E2CA-41EC-BD66-A10C2590DB20}" dt="2025-06-10T14:47:15.960" v="136" actId="20577"/>
          <ac:graphicFrameMkLst>
            <pc:docMk/>
            <pc:sldMk cId="171718543" sldId="510"/>
            <ac:graphicFrameMk id="6" creationId="{5AC52F1A-9B13-2EED-7C3B-DA1301E056E2}"/>
          </ac:graphicFrameMkLst>
        </pc:graphicFrameChg>
      </pc:sldChg>
      <pc:sldChg chg="addSp delSp modSp mod">
        <pc:chgData name="Francesca Guarniero" userId="0fa867af-29e1-4677-9faa-5e07ea560005" providerId="ADAL" clId="{32C9F128-E2CA-41EC-BD66-A10C2590DB20}" dt="2025-06-10T14:44:56.514" v="67" actId="1076"/>
        <pc:sldMkLst>
          <pc:docMk/>
          <pc:sldMk cId="1091532047" sldId="511"/>
        </pc:sldMkLst>
        <pc:spChg chg="del">
          <ac:chgData name="Francesca Guarniero" userId="0fa867af-29e1-4677-9faa-5e07ea560005" providerId="ADAL" clId="{32C9F128-E2CA-41EC-BD66-A10C2590DB20}" dt="2025-06-10T14:39:28.354" v="51" actId="478"/>
          <ac:spMkLst>
            <pc:docMk/>
            <pc:sldMk cId="1091532047" sldId="511"/>
            <ac:spMk id="2" creationId="{917128E5-DF75-0961-94E4-8F7DF419C606}"/>
          </ac:spMkLst>
        </pc:spChg>
        <pc:spChg chg="add del mod">
          <ac:chgData name="Francesca Guarniero" userId="0fa867af-29e1-4677-9faa-5e07ea560005" providerId="ADAL" clId="{32C9F128-E2CA-41EC-BD66-A10C2590DB20}" dt="2025-06-10T14:39:31.817" v="52" actId="478"/>
          <ac:spMkLst>
            <pc:docMk/>
            <pc:sldMk cId="1091532047" sldId="511"/>
            <ac:spMk id="4" creationId="{D5D25AD7-9A55-3437-0BEC-5B1F6B0AC8E1}"/>
          </ac:spMkLst>
        </pc:spChg>
        <pc:spChg chg="mod">
          <ac:chgData name="Francesca Guarniero" userId="0fa867af-29e1-4677-9faa-5e07ea560005" providerId="ADAL" clId="{32C9F128-E2CA-41EC-BD66-A10C2590DB20}" dt="2025-06-10T14:39:25.166" v="50" actId="20577"/>
          <ac:spMkLst>
            <pc:docMk/>
            <pc:sldMk cId="1091532047" sldId="511"/>
            <ac:spMk id="6" creationId="{E4FA8586-93CD-22D5-311F-2B4711AE3C2A}"/>
          </ac:spMkLst>
        </pc:spChg>
        <pc:spChg chg="add mod">
          <ac:chgData name="Francesca Guarniero" userId="0fa867af-29e1-4677-9faa-5e07ea560005" providerId="ADAL" clId="{32C9F128-E2CA-41EC-BD66-A10C2590DB20}" dt="2025-06-10T14:44:10.730" v="63" actId="20577"/>
          <ac:spMkLst>
            <pc:docMk/>
            <pc:sldMk cId="1091532047" sldId="511"/>
            <ac:spMk id="8" creationId="{4C63F663-FB45-F2DC-6B24-0838AF8B08FE}"/>
          </ac:spMkLst>
        </pc:spChg>
        <pc:spChg chg="del">
          <ac:chgData name="Francesca Guarniero" userId="0fa867af-29e1-4677-9faa-5e07ea560005" providerId="ADAL" clId="{32C9F128-E2CA-41EC-BD66-A10C2590DB20}" dt="2025-06-10T14:39:31.817" v="52" actId="478"/>
          <ac:spMkLst>
            <pc:docMk/>
            <pc:sldMk cId="1091532047" sldId="511"/>
            <ac:spMk id="10" creationId="{5F096F66-9479-B1CE-8C90-44D05CEFF5E1}"/>
          </ac:spMkLst>
        </pc:spChg>
        <pc:spChg chg="del">
          <ac:chgData name="Francesca Guarniero" userId="0fa867af-29e1-4677-9faa-5e07ea560005" providerId="ADAL" clId="{32C9F128-E2CA-41EC-BD66-A10C2590DB20}" dt="2025-06-10T14:39:31.817" v="52" actId="478"/>
          <ac:spMkLst>
            <pc:docMk/>
            <pc:sldMk cId="1091532047" sldId="511"/>
            <ac:spMk id="11" creationId="{895206BD-0830-217E-8356-C4AEDEE040DA}"/>
          </ac:spMkLst>
        </pc:spChg>
        <pc:spChg chg="add mod">
          <ac:chgData name="Francesca Guarniero" userId="0fa867af-29e1-4677-9faa-5e07ea560005" providerId="ADAL" clId="{32C9F128-E2CA-41EC-BD66-A10C2590DB20}" dt="2025-06-10T14:44:31.671" v="65" actId="1076"/>
          <ac:spMkLst>
            <pc:docMk/>
            <pc:sldMk cId="1091532047" sldId="511"/>
            <ac:spMk id="20" creationId="{DCCF3CDC-F70A-0488-3EF4-3B2277E37621}"/>
          </ac:spMkLst>
        </pc:spChg>
        <pc:spChg chg="add mod">
          <ac:chgData name="Francesca Guarniero" userId="0fa867af-29e1-4677-9faa-5e07ea560005" providerId="ADAL" clId="{32C9F128-E2CA-41EC-BD66-A10C2590DB20}" dt="2025-06-10T14:44:56.514" v="67" actId="1076"/>
          <ac:spMkLst>
            <pc:docMk/>
            <pc:sldMk cId="1091532047" sldId="511"/>
            <ac:spMk id="22" creationId="{311F43E7-C09E-B551-28CE-16680CB3E8C5}"/>
          </ac:spMkLst>
        </pc:spChg>
        <pc:grpChg chg="del">
          <ac:chgData name="Francesca Guarniero" userId="0fa867af-29e1-4677-9faa-5e07ea560005" providerId="ADAL" clId="{32C9F128-E2CA-41EC-BD66-A10C2590DB20}" dt="2025-06-10T14:39:31.817" v="52" actId="478"/>
          <ac:grpSpMkLst>
            <pc:docMk/>
            <pc:sldMk cId="1091532047" sldId="511"/>
            <ac:grpSpMk id="12" creationId="{C3069101-1BAD-128C-1068-22905C95AE7D}"/>
          </ac:grpSpMkLst>
        </pc:grpChg>
        <pc:grpChg chg="del">
          <ac:chgData name="Francesca Guarniero" userId="0fa867af-29e1-4677-9faa-5e07ea560005" providerId="ADAL" clId="{32C9F128-E2CA-41EC-BD66-A10C2590DB20}" dt="2025-06-10T14:39:31.817" v="52" actId="478"/>
          <ac:grpSpMkLst>
            <pc:docMk/>
            <pc:sldMk cId="1091532047" sldId="511"/>
            <ac:grpSpMk id="15" creationId="{4985AE22-1742-0CBB-3CE4-1A7A19C50AA4}"/>
          </ac:grpSpMkLst>
        </pc:grpChg>
        <pc:grpChg chg="del">
          <ac:chgData name="Francesca Guarniero" userId="0fa867af-29e1-4677-9faa-5e07ea560005" providerId="ADAL" clId="{32C9F128-E2CA-41EC-BD66-A10C2590DB20}" dt="2025-06-10T14:39:31.817" v="52" actId="478"/>
          <ac:grpSpMkLst>
            <pc:docMk/>
            <pc:sldMk cId="1091532047" sldId="511"/>
            <ac:grpSpMk id="25" creationId="{797DB00B-5626-7139-C5C6-1EBE3608C7AD}"/>
          </ac:grpSpMkLst>
        </pc:grpChg>
        <pc:graphicFrameChg chg="del">
          <ac:chgData name="Francesca Guarniero" userId="0fa867af-29e1-4677-9faa-5e07ea560005" providerId="ADAL" clId="{32C9F128-E2CA-41EC-BD66-A10C2590DB20}" dt="2025-06-10T14:39:31.817" v="52" actId="478"/>
          <ac:graphicFrameMkLst>
            <pc:docMk/>
            <pc:sldMk cId="1091532047" sldId="511"/>
            <ac:graphicFrameMk id="24" creationId="{D19AC1A4-873E-6596-B6F7-AACE8F136170}"/>
          </ac:graphicFrameMkLst>
        </pc:graphicFrameChg>
        <pc:picChg chg="add mod">
          <ac:chgData name="Francesca Guarniero" userId="0fa867af-29e1-4677-9faa-5e07ea560005" providerId="ADAL" clId="{32C9F128-E2CA-41EC-BD66-A10C2590DB20}" dt="2025-06-10T14:42:42.403" v="57" actId="1076"/>
          <ac:picMkLst>
            <pc:docMk/>
            <pc:sldMk cId="1091532047" sldId="511"/>
            <ac:picMk id="18" creationId="{20E1AB21-6170-B955-F741-B3129EB9F59E}"/>
          </ac:picMkLst>
        </pc:picChg>
      </pc:sldChg>
      <pc:sldChg chg="delSp del mod">
        <pc:chgData name="Francesca Guarniero" userId="0fa867af-29e1-4677-9faa-5e07ea560005" providerId="ADAL" clId="{32C9F128-E2CA-41EC-BD66-A10C2590DB20}" dt="2025-06-10T14:45:02.764" v="68" actId="2696"/>
        <pc:sldMkLst>
          <pc:docMk/>
          <pc:sldMk cId="2344799723" sldId="527"/>
        </pc:sldMkLst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4" creationId="{D97905AD-A248-7D21-5106-5D02781E83B3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7" creationId="{10568BF6-DB46-FB1D-E727-A9B80CE27F5F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10" creationId="{28B6E984-2A93-247A-9683-EEB0A8090071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12" creationId="{B9D16F29-2733-6CE3-323E-F4A2ECCDD972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13" creationId="{5FCDA6D3-8ED0-A894-5841-4E530906BD87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14" creationId="{F41CAED5-E57E-D663-C558-9683AF8999FA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16" creationId="{83202AFF-ECAF-7AEC-A6BC-973B751AE844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17" creationId="{AA9215FB-98D4-08DB-0B40-E16F11F085B3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18" creationId="{6DE997FA-049F-7696-1049-3469529F339D}"/>
          </ac:spMkLst>
        </pc:spChg>
        <pc:spChg chg="del">
          <ac:chgData name="Francesca Guarniero" userId="0fa867af-29e1-4677-9faa-5e07ea560005" providerId="ADAL" clId="{32C9F128-E2CA-41EC-BD66-A10C2590DB20}" dt="2025-06-10T14:39:02.036" v="33" actId="478"/>
          <ac:spMkLst>
            <pc:docMk/>
            <pc:sldMk cId="2344799723" sldId="527"/>
            <ac:spMk id="22" creationId="{2FF56D5B-A223-BC7B-3B2E-390123E9C9D9}"/>
          </ac:spMkLst>
        </pc:spChg>
        <pc:spChg chg="del">
          <ac:chgData name="Francesca Guarniero" userId="0fa867af-29e1-4677-9faa-5e07ea560005" providerId="ADAL" clId="{32C9F128-E2CA-41EC-BD66-A10C2590DB20}" dt="2025-06-10T14:38:57.784" v="32" actId="478"/>
          <ac:spMkLst>
            <pc:docMk/>
            <pc:sldMk cId="2344799723" sldId="527"/>
            <ac:spMk id="23" creationId="{FF693C5A-ABC6-1FF0-1B4F-286FD797900D}"/>
          </ac:spMkLst>
        </pc:spChg>
      </pc:sldChg>
      <pc:sldChg chg="del">
        <pc:chgData name="Francesca Guarniero" userId="0fa867af-29e1-4677-9faa-5e07ea560005" providerId="ADAL" clId="{32C9F128-E2CA-41EC-BD66-A10C2590DB20}" dt="2025-06-10T14:49:58.146" v="180" actId="2696"/>
        <pc:sldMkLst>
          <pc:docMk/>
          <pc:sldMk cId="3294811558" sldId="528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198101254" sldId="529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1648685951" sldId="530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1533879453" sldId="531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214759587" sldId="532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749355505" sldId="533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2519492853" sldId="534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1179317456" sldId="535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2062953846" sldId="537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2848452703" sldId="538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1664209491" sldId="539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928765236" sldId="540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673411491" sldId="541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4061034476" sldId="542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195622819" sldId="543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461040943" sldId="544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2843086793" sldId="545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2485063730" sldId="546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3726410240" sldId="547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2545939033" sldId="548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511337321" sldId="549"/>
        </pc:sldMkLst>
      </pc:sldChg>
      <pc:sldChg chg="modSp">
        <pc:chgData name="Francesca Guarniero" userId="0fa867af-29e1-4677-9faa-5e07ea560005" providerId="ADAL" clId="{32C9F128-E2CA-41EC-BD66-A10C2590DB20}" dt="2025-06-11T16:06:59.898" v="637"/>
        <pc:sldMkLst>
          <pc:docMk/>
          <pc:sldMk cId="1042208184" sldId="550"/>
        </pc:sldMkLst>
        <pc:spChg chg="mod">
          <ac:chgData name="Francesca Guarniero" userId="0fa867af-29e1-4677-9faa-5e07ea560005" providerId="ADAL" clId="{32C9F128-E2CA-41EC-BD66-A10C2590DB20}" dt="2025-06-11T16:06:59.898" v="637"/>
          <ac:spMkLst>
            <pc:docMk/>
            <pc:sldMk cId="1042208184" sldId="550"/>
            <ac:spMk id="3" creationId="{D2B1E9BB-EA7A-9E83-7029-DD163392C3AB}"/>
          </ac:spMkLst>
        </pc:spChg>
      </pc:sldChg>
      <pc:sldChg chg="modSp">
        <pc:chgData name="Francesca Guarniero" userId="0fa867af-29e1-4677-9faa-5e07ea560005" providerId="ADAL" clId="{32C9F128-E2CA-41EC-BD66-A10C2590DB20}" dt="2025-06-11T16:07:02.856" v="638"/>
        <pc:sldMkLst>
          <pc:docMk/>
          <pc:sldMk cId="3425313493" sldId="551"/>
        </pc:sldMkLst>
        <pc:spChg chg="mod">
          <ac:chgData name="Francesca Guarniero" userId="0fa867af-29e1-4677-9faa-5e07ea560005" providerId="ADAL" clId="{32C9F128-E2CA-41EC-BD66-A10C2590DB20}" dt="2025-06-11T16:07:02.856" v="638"/>
          <ac:spMkLst>
            <pc:docMk/>
            <pc:sldMk cId="3425313493" sldId="551"/>
            <ac:spMk id="3" creationId="{CD333E42-C5B1-97BC-E643-3D8A4272C0CA}"/>
          </ac:spMkLst>
        </pc:spChg>
      </pc:sldChg>
      <pc:sldChg chg="modSp">
        <pc:chgData name="Francesca Guarniero" userId="0fa867af-29e1-4677-9faa-5e07ea560005" providerId="ADAL" clId="{32C9F128-E2CA-41EC-BD66-A10C2590DB20}" dt="2025-06-11T16:07:05.347" v="639"/>
        <pc:sldMkLst>
          <pc:docMk/>
          <pc:sldMk cId="1528897301" sldId="552"/>
        </pc:sldMkLst>
        <pc:spChg chg="mod">
          <ac:chgData name="Francesca Guarniero" userId="0fa867af-29e1-4677-9faa-5e07ea560005" providerId="ADAL" clId="{32C9F128-E2CA-41EC-BD66-A10C2590DB20}" dt="2025-06-11T16:07:05.347" v="639"/>
          <ac:spMkLst>
            <pc:docMk/>
            <pc:sldMk cId="1528897301" sldId="552"/>
            <ac:spMk id="3" creationId="{7506DEA1-9DE8-4921-57B5-3CCC088D409D}"/>
          </ac:spMkLst>
        </pc:spChg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861329705" sldId="553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474830762" sldId="554"/>
        </pc:sldMkLst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1035651271" sldId="555"/>
        </pc:sldMkLst>
      </pc:sldChg>
      <pc:sldChg chg="modSp">
        <pc:chgData name="Francesca Guarniero" userId="0fa867af-29e1-4677-9faa-5e07ea560005" providerId="ADAL" clId="{32C9F128-E2CA-41EC-BD66-A10C2590DB20}" dt="2025-06-11T16:07:07.998" v="640"/>
        <pc:sldMkLst>
          <pc:docMk/>
          <pc:sldMk cId="2964272641" sldId="556"/>
        </pc:sldMkLst>
        <pc:spChg chg="mod">
          <ac:chgData name="Francesca Guarniero" userId="0fa867af-29e1-4677-9faa-5e07ea560005" providerId="ADAL" clId="{32C9F128-E2CA-41EC-BD66-A10C2590DB20}" dt="2025-06-11T16:07:07.998" v="640"/>
          <ac:spMkLst>
            <pc:docMk/>
            <pc:sldMk cId="2964272641" sldId="556"/>
            <ac:spMk id="3" creationId="{F9768CBF-5894-4A6E-D567-689CCA7CA326}"/>
          </ac:spMkLst>
        </pc:spChg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2494395672" sldId="557"/>
        </pc:sldMkLst>
      </pc:sldChg>
      <pc:sldChg chg="modSp">
        <pc:chgData name="Francesca Guarniero" userId="0fa867af-29e1-4677-9faa-5e07ea560005" providerId="ADAL" clId="{32C9F128-E2CA-41EC-BD66-A10C2590DB20}" dt="2025-06-11T16:07:13.424" v="642"/>
        <pc:sldMkLst>
          <pc:docMk/>
          <pc:sldMk cId="2333015658" sldId="558"/>
        </pc:sldMkLst>
        <pc:spChg chg="mod">
          <ac:chgData name="Francesca Guarniero" userId="0fa867af-29e1-4677-9faa-5e07ea560005" providerId="ADAL" clId="{32C9F128-E2CA-41EC-BD66-A10C2590DB20}" dt="2025-06-11T16:07:13.424" v="642"/>
          <ac:spMkLst>
            <pc:docMk/>
            <pc:sldMk cId="2333015658" sldId="558"/>
            <ac:spMk id="3" creationId="{7A7E7205-F06A-4BDE-AC70-8600179AACFE}"/>
          </ac:spMkLst>
        </pc:spChg>
      </pc:sldChg>
      <pc:sldChg chg="modSp">
        <pc:chgData name="Francesca Guarniero" userId="0fa867af-29e1-4677-9faa-5e07ea560005" providerId="ADAL" clId="{32C9F128-E2CA-41EC-BD66-A10C2590DB20}" dt="2025-06-11T16:07:10.875" v="641"/>
        <pc:sldMkLst>
          <pc:docMk/>
          <pc:sldMk cId="614063542" sldId="559"/>
        </pc:sldMkLst>
        <pc:spChg chg="mod">
          <ac:chgData name="Francesca Guarniero" userId="0fa867af-29e1-4677-9faa-5e07ea560005" providerId="ADAL" clId="{32C9F128-E2CA-41EC-BD66-A10C2590DB20}" dt="2025-06-11T16:07:10.875" v="641"/>
          <ac:spMkLst>
            <pc:docMk/>
            <pc:sldMk cId="614063542" sldId="559"/>
            <ac:spMk id="3" creationId="{4935940D-5EBD-342E-F36A-BCB400C0D940}"/>
          </ac:spMkLst>
        </pc:spChg>
      </pc:sldChg>
      <pc:sldChg chg="modSp">
        <pc:chgData name="Francesca Guarniero" userId="0fa867af-29e1-4677-9faa-5e07ea560005" providerId="ADAL" clId="{32C9F128-E2CA-41EC-BD66-A10C2590DB20}" dt="2025-06-11T16:07:18.578" v="643"/>
        <pc:sldMkLst>
          <pc:docMk/>
          <pc:sldMk cId="1874596712" sldId="560"/>
        </pc:sldMkLst>
        <pc:spChg chg="mod">
          <ac:chgData name="Francesca Guarniero" userId="0fa867af-29e1-4677-9faa-5e07ea560005" providerId="ADAL" clId="{32C9F128-E2CA-41EC-BD66-A10C2590DB20}" dt="2025-06-11T16:07:18.578" v="643"/>
          <ac:spMkLst>
            <pc:docMk/>
            <pc:sldMk cId="1874596712" sldId="560"/>
            <ac:spMk id="3" creationId="{1FA0975F-37C8-8F7D-09C0-2E701119F043}"/>
          </ac:spMkLst>
        </pc:spChg>
      </pc:sldChg>
      <pc:sldChg chg="addSp delSp modSp mod">
        <pc:chgData name="Francesca Guarniero" userId="0fa867af-29e1-4677-9faa-5e07ea560005" providerId="ADAL" clId="{32C9F128-E2CA-41EC-BD66-A10C2590DB20}" dt="2025-06-11T16:07:21.115" v="644"/>
        <pc:sldMkLst>
          <pc:docMk/>
          <pc:sldMk cId="2717413404" sldId="561"/>
        </pc:sldMkLst>
        <pc:spChg chg="mod">
          <ac:chgData name="Francesca Guarniero" userId="0fa867af-29e1-4677-9faa-5e07ea560005" providerId="ADAL" clId="{32C9F128-E2CA-41EC-BD66-A10C2590DB20}" dt="2025-06-11T16:07:21.115" v="644"/>
          <ac:spMkLst>
            <pc:docMk/>
            <pc:sldMk cId="2717413404" sldId="561"/>
            <ac:spMk id="3" creationId="{3FBA90A0-AED7-6649-3F4F-29E48AB28C96}"/>
          </ac:spMkLst>
        </pc:spChg>
        <pc:picChg chg="del">
          <ac:chgData name="Francesca Guarniero" userId="0fa867af-29e1-4677-9faa-5e07ea560005" providerId="ADAL" clId="{32C9F128-E2CA-41EC-BD66-A10C2590DB20}" dt="2025-06-10T16:43:04.031" v="418" actId="478"/>
          <ac:picMkLst>
            <pc:docMk/>
            <pc:sldMk cId="2717413404" sldId="561"/>
            <ac:picMk id="2" creationId="{F0110BD2-08ED-D03F-645E-B6A56C75A212}"/>
          </ac:picMkLst>
        </pc:picChg>
        <pc:picChg chg="del">
          <ac:chgData name="Francesca Guarniero" userId="0fa867af-29e1-4677-9faa-5e07ea560005" providerId="ADAL" clId="{32C9F128-E2CA-41EC-BD66-A10C2590DB20}" dt="2025-06-10T16:43:05.322" v="419" actId="478"/>
          <ac:picMkLst>
            <pc:docMk/>
            <pc:sldMk cId="2717413404" sldId="561"/>
            <ac:picMk id="4" creationId="{AC217AA2-78EF-8EC1-B789-C1F387CFD3FF}"/>
          </ac:picMkLst>
        </pc:picChg>
        <pc:picChg chg="add mod">
          <ac:chgData name="Francesca Guarniero" userId="0fa867af-29e1-4677-9faa-5e07ea560005" providerId="ADAL" clId="{32C9F128-E2CA-41EC-BD66-A10C2590DB20}" dt="2025-06-10T16:43:17.988" v="421" actId="1076"/>
          <ac:picMkLst>
            <pc:docMk/>
            <pc:sldMk cId="2717413404" sldId="561"/>
            <ac:picMk id="7" creationId="{DEA68386-1A81-D952-CC55-068AD44F603C}"/>
          </ac:picMkLst>
        </pc:picChg>
        <pc:picChg chg="add mod">
          <ac:chgData name="Francesca Guarniero" userId="0fa867af-29e1-4677-9faa-5e07ea560005" providerId="ADAL" clId="{32C9F128-E2CA-41EC-BD66-A10C2590DB20}" dt="2025-06-10T16:43:25.388" v="423" actId="1076"/>
          <ac:picMkLst>
            <pc:docMk/>
            <pc:sldMk cId="2717413404" sldId="561"/>
            <ac:picMk id="8" creationId="{5B2557CF-2F07-B919-FFDB-F26D0E61369F}"/>
          </ac:picMkLst>
        </pc:picChg>
      </pc:sldChg>
      <pc:sldChg chg="modSp">
        <pc:chgData name="Francesca Guarniero" userId="0fa867af-29e1-4677-9faa-5e07ea560005" providerId="ADAL" clId="{32C9F128-E2CA-41EC-BD66-A10C2590DB20}" dt="2025-06-11T16:07:23.625" v="645"/>
        <pc:sldMkLst>
          <pc:docMk/>
          <pc:sldMk cId="334452802" sldId="562"/>
        </pc:sldMkLst>
        <pc:spChg chg="mod">
          <ac:chgData name="Francesca Guarniero" userId="0fa867af-29e1-4677-9faa-5e07ea560005" providerId="ADAL" clId="{32C9F128-E2CA-41EC-BD66-A10C2590DB20}" dt="2025-06-11T16:07:23.625" v="645"/>
          <ac:spMkLst>
            <pc:docMk/>
            <pc:sldMk cId="334452802" sldId="562"/>
            <ac:spMk id="3" creationId="{9BFA5F6C-4615-8203-353B-8A545F5DEAA4}"/>
          </ac:spMkLst>
        </pc:spChg>
      </pc:sldChg>
      <pc:sldChg chg="del">
        <pc:chgData name="Francesca Guarniero" userId="0fa867af-29e1-4677-9faa-5e07ea560005" providerId="ADAL" clId="{32C9F128-E2CA-41EC-BD66-A10C2590DB20}" dt="2025-06-10T14:50:20.130" v="181" actId="2696"/>
        <pc:sldMkLst>
          <pc:docMk/>
          <pc:sldMk cId="896745111" sldId="563"/>
        </pc:sldMkLst>
      </pc:sldChg>
      <pc:sldChg chg="addSp delSp modSp add mod">
        <pc:chgData name="Francesca Guarniero" userId="0fa867af-29e1-4677-9faa-5e07ea560005" providerId="ADAL" clId="{32C9F128-E2CA-41EC-BD66-A10C2590DB20}" dt="2025-06-10T14:46:01.674" v="76" actId="14100"/>
        <pc:sldMkLst>
          <pc:docMk/>
          <pc:sldMk cId="4287109784" sldId="564"/>
        </pc:sldMkLst>
        <pc:spChg chg="del">
          <ac:chgData name="Francesca Guarniero" userId="0fa867af-29e1-4677-9faa-5e07ea560005" providerId="ADAL" clId="{32C9F128-E2CA-41EC-BD66-A10C2590DB20}" dt="2025-06-10T14:45:15.226" v="70" actId="478"/>
          <ac:spMkLst>
            <pc:docMk/>
            <pc:sldMk cId="4287109784" sldId="564"/>
            <ac:spMk id="8" creationId="{288C0F4E-C8FA-B071-E064-8527CA830FC6}"/>
          </ac:spMkLst>
        </pc:spChg>
        <pc:spChg chg="mod">
          <ac:chgData name="Francesca Guarniero" userId="0fa867af-29e1-4677-9faa-5e07ea560005" providerId="ADAL" clId="{32C9F128-E2CA-41EC-BD66-A10C2590DB20}" dt="2025-06-10T14:45:59.267" v="75" actId="14100"/>
          <ac:spMkLst>
            <pc:docMk/>
            <pc:sldMk cId="4287109784" sldId="564"/>
            <ac:spMk id="20" creationId="{A7B9BA20-5A40-C0EF-A7B0-4A50274801E3}"/>
          </ac:spMkLst>
        </pc:spChg>
        <pc:spChg chg="mod">
          <ac:chgData name="Francesca Guarniero" userId="0fa867af-29e1-4677-9faa-5e07ea560005" providerId="ADAL" clId="{32C9F128-E2CA-41EC-BD66-A10C2590DB20}" dt="2025-06-10T14:46:01.674" v="76" actId="14100"/>
          <ac:spMkLst>
            <pc:docMk/>
            <pc:sldMk cId="4287109784" sldId="564"/>
            <ac:spMk id="22" creationId="{ADACD81F-FC38-AE81-E930-8267BAD2E224}"/>
          </ac:spMkLst>
        </pc:spChg>
        <pc:picChg chg="add mod">
          <ac:chgData name="Francesca Guarniero" userId="0fa867af-29e1-4677-9faa-5e07ea560005" providerId="ADAL" clId="{32C9F128-E2CA-41EC-BD66-A10C2590DB20}" dt="2025-06-10T14:45:55.242" v="74" actId="1076"/>
          <ac:picMkLst>
            <pc:docMk/>
            <pc:sldMk cId="4287109784" sldId="564"/>
            <ac:picMk id="4" creationId="{E1444F21-3806-4355-EDF6-D365231C3461}"/>
          </ac:picMkLst>
        </pc:picChg>
        <pc:picChg chg="del">
          <ac:chgData name="Francesca Guarniero" userId="0fa867af-29e1-4677-9faa-5e07ea560005" providerId="ADAL" clId="{32C9F128-E2CA-41EC-BD66-A10C2590DB20}" dt="2025-06-10T14:45:48.861" v="71" actId="478"/>
          <ac:picMkLst>
            <pc:docMk/>
            <pc:sldMk cId="4287109784" sldId="564"/>
            <ac:picMk id="18" creationId="{2BC8E3D1-C9F0-B184-3DA1-BE4E1BBECE98}"/>
          </ac:picMkLst>
        </pc:picChg>
      </pc:sldChg>
      <pc:sldChg chg="addSp delSp modSp add mod">
        <pc:chgData name="Francesca Guarniero" userId="0fa867af-29e1-4677-9faa-5e07ea560005" providerId="ADAL" clId="{32C9F128-E2CA-41EC-BD66-A10C2590DB20}" dt="2025-06-11T16:06:42.416" v="632"/>
        <pc:sldMkLst>
          <pc:docMk/>
          <pc:sldMk cId="3488024592" sldId="565"/>
        </pc:sldMkLst>
        <pc:spChg chg="mod">
          <ac:chgData name="Francesca Guarniero" userId="0fa867af-29e1-4677-9faa-5e07ea560005" providerId="ADAL" clId="{32C9F128-E2CA-41EC-BD66-A10C2590DB20}" dt="2025-06-10T16:14:33.468" v="218" actId="255"/>
          <ac:spMkLst>
            <pc:docMk/>
            <pc:sldMk cId="3488024592" sldId="565"/>
            <ac:spMk id="2" creationId="{F5BAD35A-F3A6-2570-D51A-49DFD1110EFC}"/>
          </ac:spMkLst>
        </pc:spChg>
        <pc:spChg chg="mod">
          <ac:chgData name="Francesca Guarniero" userId="0fa867af-29e1-4677-9faa-5e07ea560005" providerId="ADAL" clId="{32C9F128-E2CA-41EC-BD66-A10C2590DB20}" dt="2025-06-11T16:06:42.416" v="632"/>
          <ac:spMkLst>
            <pc:docMk/>
            <pc:sldMk cId="3488024592" sldId="565"/>
            <ac:spMk id="3" creationId="{D2445AD4-A610-92F1-49FC-5030CF2E79BA}"/>
          </ac:spMkLst>
        </pc:spChg>
        <pc:spChg chg="mod">
          <ac:chgData name="Francesca Guarniero" userId="0fa867af-29e1-4677-9faa-5e07ea560005" providerId="ADAL" clId="{32C9F128-E2CA-41EC-BD66-A10C2590DB20}" dt="2025-06-10T16:13:10.712" v="207" actId="14100"/>
          <ac:spMkLst>
            <pc:docMk/>
            <pc:sldMk cId="3488024592" sldId="565"/>
            <ac:spMk id="6" creationId="{F6490531-32B8-354E-934F-91919EF69FD2}"/>
          </ac:spMkLst>
        </pc:spChg>
        <pc:graphicFrameChg chg="add mod modGraphic">
          <ac:chgData name="Francesca Guarniero" userId="0fa867af-29e1-4677-9faa-5e07ea560005" providerId="ADAL" clId="{32C9F128-E2CA-41EC-BD66-A10C2590DB20}" dt="2025-06-10T16:16:33.092" v="244"/>
          <ac:graphicFrameMkLst>
            <pc:docMk/>
            <pc:sldMk cId="3488024592" sldId="565"/>
            <ac:graphicFrameMk id="10" creationId="{23DF83CB-7053-AF48-10DD-659F04AAA891}"/>
          </ac:graphicFrameMkLst>
        </pc:graphicFrameChg>
        <pc:graphicFrameChg chg="add del mod">
          <ac:chgData name="Francesca Guarniero" userId="0fa867af-29e1-4677-9faa-5e07ea560005" providerId="ADAL" clId="{32C9F128-E2CA-41EC-BD66-A10C2590DB20}" dt="2025-06-10T16:16:01.481" v="238" actId="478"/>
          <ac:graphicFrameMkLst>
            <pc:docMk/>
            <pc:sldMk cId="3488024592" sldId="565"/>
            <ac:graphicFrameMk id="11" creationId="{46D34DCD-04AC-E90E-CDC5-E6927F88FC34}"/>
          </ac:graphicFrameMkLst>
        </pc:graphicFrameChg>
        <pc:picChg chg="del">
          <ac:chgData name="Francesca Guarniero" userId="0fa867af-29e1-4677-9faa-5e07ea560005" providerId="ADAL" clId="{32C9F128-E2CA-41EC-BD66-A10C2590DB20}" dt="2025-06-10T16:14:14.460" v="213" actId="478"/>
          <ac:picMkLst>
            <pc:docMk/>
            <pc:sldMk cId="3488024592" sldId="565"/>
            <ac:picMk id="4" creationId="{5428559F-D172-30DF-289D-0DA0F055B978}"/>
          </ac:picMkLst>
        </pc:picChg>
        <pc:picChg chg="del">
          <ac:chgData name="Francesca Guarniero" userId="0fa867af-29e1-4677-9faa-5e07ea560005" providerId="ADAL" clId="{32C9F128-E2CA-41EC-BD66-A10C2590DB20}" dt="2025-06-10T16:14:13.459" v="212" actId="478"/>
          <ac:picMkLst>
            <pc:docMk/>
            <pc:sldMk cId="3488024592" sldId="565"/>
            <ac:picMk id="7" creationId="{8666A208-6DE8-D0C6-3AE9-04EF200838B2}"/>
          </ac:picMkLst>
        </pc:picChg>
        <pc:picChg chg="add mod">
          <ac:chgData name="Francesca Guarniero" userId="0fa867af-29e1-4677-9faa-5e07ea560005" providerId="ADAL" clId="{32C9F128-E2CA-41EC-BD66-A10C2590DB20}" dt="2025-06-10T16:15:00.102" v="226" actId="1076"/>
          <ac:picMkLst>
            <pc:docMk/>
            <pc:sldMk cId="3488024592" sldId="565"/>
            <ac:picMk id="8" creationId="{01E370F8-3DF5-2E7B-1A4D-B4CC1A824EAA}"/>
          </ac:picMkLst>
        </pc:picChg>
        <pc:picChg chg="add mod">
          <ac:chgData name="Francesca Guarniero" userId="0fa867af-29e1-4677-9faa-5e07ea560005" providerId="ADAL" clId="{32C9F128-E2CA-41EC-BD66-A10C2590DB20}" dt="2025-06-10T16:15:01.319" v="227" actId="1076"/>
          <ac:picMkLst>
            <pc:docMk/>
            <pc:sldMk cId="3488024592" sldId="565"/>
            <ac:picMk id="9" creationId="{FA4420FA-1F2F-C5B8-1E04-EDBFC27348AA}"/>
          </ac:picMkLst>
        </pc:picChg>
      </pc:sldChg>
      <pc:sldChg chg="addSp delSp modSp add mod">
        <pc:chgData name="Francesca Guarniero" userId="0fa867af-29e1-4677-9faa-5e07ea560005" providerId="ADAL" clId="{32C9F128-E2CA-41EC-BD66-A10C2590DB20}" dt="2025-06-11T16:06:45.429" v="633"/>
        <pc:sldMkLst>
          <pc:docMk/>
          <pc:sldMk cId="2846611112" sldId="566"/>
        </pc:sldMkLst>
        <pc:spChg chg="mod">
          <ac:chgData name="Francesca Guarniero" userId="0fa867af-29e1-4677-9faa-5e07ea560005" providerId="ADAL" clId="{32C9F128-E2CA-41EC-BD66-A10C2590DB20}" dt="2025-06-10T16:18:46.610" v="263" actId="6549"/>
          <ac:spMkLst>
            <pc:docMk/>
            <pc:sldMk cId="2846611112" sldId="566"/>
            <ac:spMk id="2" creationId="{C219AC62-EAD9-F5C8-92BC-780E2403E540}"/>
          </ac:spMkLst>
        </pc:spChg>
        <pc:spChg chg="mod">
          <ac:chgData name="Francesca Guarniero" userId="0fa867af-29e1-4677-9faa-5e07ea560005" providerId="ADAL" clId="{32C9F128-E2CA-41EC-BD66-A10C2590DB20}" dt="2025-06-11T16:06:45.429" v="633"/>
          <ac:spMkLst>
            <pc:docMk/>
            <pc:sldMk cId="2846611112" sldId="566"/>
            <ac:spMk id="3" creationId="{45D4111C-D247-BCE3-24D2-5394876BF8F6}"/>
          </ac:spMkLst>
        </pc:spChg>
        <pc:spChg chg="mod">
          <ac:chgData name="Francesca Guarniero" userId="0fa867af-29e1-4677-9faa-5e07ea560005" providerId="ADAL" clId="{32C9F128-E2CA-41EC-BD66-A10C2590DB20}" dt="2025-06-10T16:17:33.661" v="255" actId="20577"/>
          <ac:spMkLst>
            <pc:docMk/>
            <pc:sldMk cId="2846611112" sldId="566"/>
            <ac:spMk id="6" creationId="{C5ACCB7F-C8E7-3AA4-3936-551E5D215036}"/>
          </ac:spMkLst>
        </pc:spChg>
        <pc:graphicFrameChg chg="del">
          <ac:chgData name="Francesca Guarniero" userId="0fa867af-29e1-4677-9faa-5e07ea560005" providerId="ADAL" clId="{32C9F128-E2CA-41EC-BD66-A10C2590DB20}" dt="2025-06-10T16:37:41.509" v="417" actId="478"/>
          <ac:graphicFrameMkLst>
            <pc:docMk/>
            <pc:sldMk cId="2846611112" sldId="566"/>
            <ac:graphicFrameMk id="10" creationId="{F2612A80-7483-9DA3-F06F-A77BC14543EC}"/>
          </ac:graphicFrameMkLst>
        </pc:graphicFrameChg>
        <pc:picChg chg="add mod">
          <ac:chgData name="Francesca Guarniero" userId="0fa867af-29e1-4677-9faa-5e07ea560005" providerId="ADAL" clId="{32C9F128-E2CA-41EC-BD66-A10C2590DB20}" dt="2025-06-10T16:20:14.211" v="269" actId="14100"/>
          <ac:picMkLst>
            <pc:docMk/>
            <pc:sldMk cId="2846611112" sldId="566"/>
            <ac:picMk id="4" creationId="{4754362F-25A5-1058-7841-F28C9E7C5D7D}"/>
          </ac:picMkLst>
        </pc:picChg>
        <pc:picChg chg="add mod">
          <ac:chgData name="Francesca Guarniero" userId="0fa867af-29e1-4677-9faa-5e07ea560005" providerId="ADAL" clId="{32C9F128-E2CA-41EC-BD66-A10C2590DB20}" dt="2025-06-10T16:20:26.530" v="274" actId="1076"/>
          <ac:picMkLst>
            <pc:docMk/>
            <pc:sldMk cId="2846611112" sldId="566"/>
            <ac:picMk id="7" creationId="{C090490D-70C4-2418-0BFE-508B05987C59}"/>
          </ac:picMkLst>
        </pc:picChg>
        <pc:picChg chg="del">
          <ac:chgData name="Francesca Guarniero" userId="0fa867af-29e1-4677-9faa-5e07ea560005" providerId="ADAL" clId="{32C9F128-E2CA-41EC-BD66-A10C2590DB20}" dt="2025-06-10T16:20:04.312" v="265" actId="478"/>
          <ac:picMkLst>
            <pc:docMk/>
            <pc:sldMk cId="2846611112" sldId="566"/>
            <ac:picMk id="8" creationId="{73B51342-16BA-1AA7-8A9B-41C89D369F7A}"/>
          </ac:picMkLst>
        </pc:picChg>
        <pc:picChg chg="del">
          <ac:chgData name="Francesca Guarniero" userId="0fa867af-29e1-4677-9faa-5e07ea560005" providerId="ADAL" clId="{32C9F128-E2CA-41EC-BD66-A10C2590DB20}" dt="2025-06-10T16:20:03.566" v="264" actId="478"/>
          <ac:picMkLst>
            <pc:docMk/>
            <pc:sldMk cId="2846611112" sldId="566"/>
            <ac:picMk id="9" creationId="{BEA86C01-F519-91ED-9F51-3B79144590DB}"/>
          </ac:picMkLst>
        </pc:picChg>
      </pc:sldChg>
      <pc:sldChg chg="addSp delSp modSp add mod">
        <pc:chgData name="Francesca Guarniero" userId="0fa867af-29e1-4677-9faa-5e07ea560005" providerId="ADAL" clId="{32C9F128-E2CA-41EC-BD66-A10C2590DB20}" dt="2025-06-11T16:06:39.525" v="631"/>
        <pc:sldMkLst>
          <pc:docMk/>
          <pc:sldMk cId="2577323729" sldId="567"/>
        </pc:sldMkLst>
        <pc:spChg chg="mod">
          <ac:chgData name="Francesca Guarniero" userId="0fa867af-29e1-4677-9faa-5e07ea560005" providerId="ADAL" clId="{32C9F128-E2CA-41EC-BD66-A10C2590DB20}" dt="2025-06-10T16:22:10.718" v="339" actId="20577"/>
          <ac:spMkLst>
            <pc:docMk/>
            <pc:sldMk cId="2577323729" sldId="567"/>
            <ac:spMk id="2" creationId="{31D7801D-D001-A3E0-1686-404F4B774236}"/>
          </ac:spMkLst>
        </pc:spChg>
        <pc:spChg chg="mod">
          <ac:chgData name="Francesca Guarniero" userId="0fa867af-29e1-4677-9faa-5e07ea560005" providerId="ADAL" clId="{32C9F128-E2CA-41EC-BD66-A10C2590DB20}" dt="2025-06-11T16:06:39.525" v="631"/>
          <ac:spMkLst>
            <pc:docMk/>
            <pc:sldMk cId="2577323729" sldId="567"/>
            <ac:spMk id="3" creationId="{56F83B86-75D2-514B-E099-118D2FE81AB9}"/>
          </ac:spMkLst>
        </pc:spChg>
        <pc:picChg chg="del">
          <ac:chgData name="Francesca Guarniero" userId="0fa867af-29e1-4677-9faa-5e07ea560005" providerId="ADAL" clId="{32C9F128-E2CA-41EC-BD66-A10C2590DB20}" dt="2025-06-10T16:22:13.544" v="341" actId="478"/>
          <ac:picMkLst>
            <pc:docMk/>
            <pc:sldMk cId="2577323729" sldId="567"/>
            <ac:picMk id="4" creationId="{E4F2E2A6-E17D-4D4B-012A-CC158A00CF7F}"/>
          </ac:picMkLst>
        </pc:picChg>
        <pc:picChg chg="del">
          <ac:chgData name="Francesca Guarniero" userId="0fa867af-29e1-4677-9faa-5e07ea560005" providerId="ADAL" clId="{32C9F128-E2CA-41EC-BD66-A10C2590DB20}" dt="2025-06-10T16:22:12.789" v="340" actId="478"/>
          <ac:picMkLst>
            <pc:docMk/>
            <pc:sldMk cId="2577323729" sldId="567"/>
            <ac:picMk id="7" creationId="{E19F0081-B1B9-A5B9-3B51-5DF3A53E05D6}"/>
          </ac:picMkLst>
        </pc:picChg>
        <pc:picChg chg="add mod">
          <ac:chgData name="Francesca Guarniero" userId="0fa867af-29e1-4677-9faa-5e07ea560005" providerId="ADAL" clId="{32C9F128-E2CA-41EC-BD66-A10C2590DB20}" dt="2025-06-10T16:22:19.921" v="343" actId="1076"/>
          <ac:picMkLst>
            <pc:docMk/>
            <pc:sldMk cId="2577323729" sldId="567"/>
            <ac:picMk id="8" creationId="{4539FEAD-D2EF-0C73-27A1-9FDAA1F7C4F4}"/>
          </ac:picMkLst>
        </pc:picChg>
        <pc:picChg chg="add mod">
          <ac:chgData name="Francesca Guarniero" userId="0fa867af-29e1-4677-9faa-5e07ea560005" providerId="ADAL" clId="{32C9F128-E2CA-41EC-BD66-A10C2590DB20}" dt="2025-06-10T16:22:27.244" v="345" actId="1076"/>
          <ac:picMkLst>
            <pc:docMk/>
            <pc:sldMk cId="2577323729" sldId="567"/>
            <ac:picMk id="9" creationId="{E5D9D676-41E8-981B-7620-BBBC894066BB}"/>
          </ac:picMkLst>
        </pc:picChg>
      </pc:sldChg>
      <pc:sldChg chg="addSp delSp modSp add mod">
        <pc:chgData name="Francesca Guarniero" userId="0fa867af-29e1-4677-9faa-5e07ea560005" providerId="ADAL" clId="{32C9F128-E2CA-41EC-BD66-A10C2590DB20}" dt="2025-06-11T16:06:49.010" v="634"/>
        <pc:sldMkLst>
          <pc:docMk/>
          <pc:sldMk cId="150391382" sldId="568"/>
        </pc:sldMkLst>
        <pc:spChg chg="mod">
          <ac:chgData name="Francesca Guarniero" userId="0fa867af-29e1-4677-9faa-5e07ea560005" providerId="ADAL" clId="{32C9F128-E2CA-41EC-BD66-A10C2590DB20}" dt="2025-06-10T16:24:23.755" v="356"/>
          <ac:spMkLst>
            <pc:docMk/>
            <pc:sldMk cId="150391382" sldId="568"/>
            <ac:spMk id="2" creationId="{9E0A1CB3-5C8C-F2CA-4AE5-8FD31D3680DC}"/>
          </ac:spMkLst>
        </pc:spChg>
        <pc:spChg chg="mod">
          <ac:chgData name="Francesca Guarniero" userId="0fa867af-29e1-4677-9faa-5e07ea560005" providerId="ADAL" clId="{32C9F128-E2CA-41EC-BD66-A10C2590DB20}" dt="2025-06-11T16:06:49.010" v="634"/>
          <ac:spMkLst>
            <pc:docMk/>
            <pc:sldMk cId="150391382" sldId="568"/>
            <ac:spMk id="3" creationId="{EB2E4087-5B65-89EF-B2E4-EA48CFB98D22}"/>
          </ac:spMkLst>
        </pc:spChg>
        <pc:spChg chg="mod">
          <ac:chgData name="Francesca Guarniero" userId="0fa867af-29e1-4677-9faa-5e07ea560005" providerId="ADAL" clId="{32C9F128-E2CA-41EC-BD66-A10C2590DB20}" dt="2025-06-10T16:24:06.754" v="354" actId="20577"/>
          <ac:spMkLst>
            <pc:docMk/>
            <pc:sldMk cId="150391382" sldId="568"/>
            <ac:spMk id="6" creationId="{65CF8E6A-C29E-3B15-4070-7E390E76A5AA}"/>
          </ac:spMkLst>
        </pc:spChg>
        <pc:graphicFrameChg chg="del">
          <ac:chgData name="Francesca Guarniero" userId="0fa867af-29e1-4677-9faa-5e07ea560005" providerId="ADAL" clId="{32C9F128-E2CA-41EC-BD66-A10C2590DB20}" dt="2025-06-10T16:24:58.505" v="359" actId="478"/>
          <ac:graphicFrameMkLst>
            <pc:docMk/>
            <pc:sldMk cId="150391382" sldId="568"/>
            <ac:graphicFrameMk id="10" creationId="{860928B4-8386-AF03-2B9B-0483D813EE4C}"/>
          </ac:graphicFrameMkLst>
        </pc:graphicFrameChg>
        <pc:picChg chg="del">
          <ac:chgData name="Francesca Guarniero" userId="0fa867af-29e1-4677-9faa-5e07ea560005" providerId="ADAL" clId="{32C9F128-E2CA-41EC-BD66-A10C2590DB20}" dt="2025-06-10T16:24:56.342" v="358" actId="478"/>
          <ac:picMkLst>
            <pc:docMk/>
            <pc:sldMk cId="150391382" sldId="568"/>
            <ac:picMk id="4" creationId="{7FC9C534-33F2-B3CA-648F-94D0F45DEED0}"/>
          </ac:picMkLst>
        </pc:picChg>
        <pc:picChg chg="del">
          <ac:chgData name="Francesca Guarniero" userId="0fa867af-29e1-4677-9faa-5e07ea560005" providerId="ADAL" clId="{32C9F128-E2CA-41EC-BD66-A10C2590DB20}" dt="2025-06-10T16:24:55.636" v="357" actId="478"/>
          <ac:picMkLst>
            <pc:docMk/>
            <pc:sldMk cId="150391382" sldId="568"/>
            <ac:picMk id="7" creationId="{04E739B9-C7E6-A491-603A-D8139EA914FF}"/>
          </ac:picMkLst>
        </pc:picChg>
        <pc:picChg chg="add mod">
          <ac:chgData name="Francesca Guarniero" userId="0fa867af-29e1-4677-9faa-5e07ea560005" providerId="ADAL" clId="{32C9F128-E2CA-41EC-BD66-A10C2590DB20}" dt="2025-06-10T16:25:02.455" v="361" actId="1076"/>
          <ac:picMkLst>
            <pc:docMk/>
            <pc:sldMk cId="150391382" sldId="568"/>
            <ac:picMk id="8" creationId="{54395CAC-E02C-2533-C7B7-3B8F093DD766}"/>
          </ac:picMkLst>
        </pc:picChg>
      </pc:sldChg>
      <pc:sldChg chg="addSp delSp modSp add mod">
        <pc:chgData name="Francesca Guarniero" userId="0fa867af-29e1-4677-9faa-5e07ea560005" providerId="ADAL" clId="{32C9F128-E2CA-41EC-BD66-A10C2590DB20}" dt="2025-06-11T16:06:52.453" v="635"/>
        <pc:sldMkLst>
          <pc:docMk/>
          <pc:sldMk cId="472011725" sldId="569"/>
        </pc:sldMkLst>
        <pc:spChg chg="del">
          <ac:chgData name="Francesca Guarniero" userId="0fa867af-29e1-4677-9faa-5e07ea560005" providerId="ADAL" clId="{32C9F128-E2CA-41EC-BD66-A10C2590DB20}" dt="2025-06-10T16:25:48.378" v="392" actId="478"/>
          <ac:spMkLst>
            <pc:docMk/>
            <pc:sldMk cId="472011725" sldId="569"/>
            <ac:spMk id="2" creationId="{D5949358-C676-47BF-51D5-0E1D55427E5C}"/>
          </ac:spMkLst>
        </pc:spChg>
        <pc:spChg chg="mod">
          <ac:chgData name="Francesca Guarniero" userId="0fa867af-29e1-4677-9faa-5e07ea560005" providerId="ADAL" clId="{32C9F128-E2CA-41EC-BD66-A10C2590DB20}" dt="2025-06-11T16:06:52.453" v="635"/>
          <ac:spMkLst>
            <pc:docMk/>
            <pc:sldMk cId="472011725" sldId="569"/>
            <ac:spMk id="3" creationId="{8EF19AF7-FA14-CFB6-2113-886C7422DA7F}"/>
          </ac:spMkLst>
        </pc:spChg>
        <pc:spChg chg="mod">
          <ac:chgData name="Francesca Guarniero" userId="0fa867af-29e1-4677-9faa-5e07ea560005" providerId="ADAL" clId="{32C9F128-E2CA-41EC-BD66-A10C2590DB20}" dt="2025-06-10T16:25:27.599" v="389" actId="20577"/>
          <ac:spMkLst>
            <pc:docMk/>
            <pc:sldMk cId="472011725" sldId="569"/>
            <ac:spMk id="6" creationId="{10AB0D45-81C7-34AA-DDEE-A3F9BB4611F9}"/>
          </ac:spMkLst>
        </pc:spChg>
        <pc:spChg chg="add mod">
          <ac:chgData name="Francesca Guarniero" userId="0fa867af-29e1-4677-9faa-5e07ea560005" providerId="ADAL" clId="{32C9F128-E2CA-41EC-BD66-A10C2590DB20}" dt="2025-06-10T16:26:40.296" v="408" actId="21"/>
          <ac:spMkLst>
            <pc:docMk/>
            <pc:sldMk cId="472011725" sldId="569"/>
            <ac:spMk id="7" creationId="{92D7A1C8-0C5C-A5E8-E262-25C444142657}"/>
          </ac:spMkLst>
        </pc:spChg>
        <pc:spChg chg="add mod">
          <ac:chgData name="Francesca Guarniero" userId="0fa867af-29e1-4677-9faa-5e07ea560005" providerId="ADAL" clId="{32C9F128-E2CA-41EC-BD66-A10C2590DB20}" dt="2025-06-10T16:27:01.094" v="416" actId="1076"/>
          <ac:spMkLst>
            <pc:docMk/>
            <pc:sldMk cId="472011725" sldId="569"/>
            <ac:spMk id="11" creationId="{6BBDA79A-4448-EB22-A8D7-521CC0A37F77}"/>
          </ac:spMkLst>
        </pc:spChg>
        <pc:picChg chg="del">
          <ac:chgData name="Francesca Guarniero" userId="0fa867af-29e1-4677-9faa-5e07ea560005" providerId="ADAL" clId="{32C9F128-E2CA-41EC-BD66-A10C2590DB20}" dt="2025-06-10T16:25:38.500" v="390" actId="478"/>
          <ac:picMkLst>
            <pc:docMk/>
            <pc:sldMk cId="472011725" sldId="569"/>
            <ac:picMk id="8" creationId="{DFBE598B-1499-8005-1D1D-3C259EDF8B34}"/>
          </ac:picMkLst>
        </pc:picChg>
        <pc:picChg chg="add mod">
          <ac:chgData name="Francesca Guarniero" userId="0fa867af-29e1-4677-9faa-5e07ea560005" providerId="ADAL" clId="{32C9F128-E2CA-41EC-BD66-A10C2590DB20}" dt="2025-06-10T16:26:36.783" v="407" actId="1076"/>
          <ac:picMkLst>
            <pc:docMk/>
            <pc:sldMk cId="472011725" sldId="569"/>
            <ac:picMk id="9" creationId="{D89F9FA6-8C0C-F26E-557C-478D57FA928E}"/>
          </ac:picMkLst>
        </pc:picChg>
      </pc:sldChg>
      <pc:sldChg chg="addSp delSp modSp add mod">
        <pc:chgData name="Francesca Guarniero" userId="0fa867af-29e1-4677-9faa-5e07ea560005" providerId="ADAL" clId="{32C9F128-E2CA-41EC-BD66-A10C2590DB20}" dt="2025-06-11T16:06:55.882" v="636"/>
        <pc:sldMkLst>
          <pc:docMk/>
          <pc:sldMk cId="3936622909" sldId="570"/>
        </pc:sldMkLst>
        <pc:spChg chg="mod">
          <ac:chgData name="Francesca Guarniero" userId="0fa867af-29e1-4677-9faa-5e07ea560005" providerId="ADAL" clId="{32C9F128-E2CA-41EC-BD66-A10C2590DB20}" dt="2025-06-11T16:06:55.882" v="636"/>
          <ac:spMkLst>
            <pc:docMk/>
            <pc:sldMk cId="3936622909" sldId="570"/>
            <ac:spMk id="3" creationId="{F5817394-BF80-71FD-E196-2D2824B91BF7}"/>
          </ac:spMkLst>
        </pc:spChg>
        <pc:spChg chg="add mod">
          <ac:chgData name="Francesca Guarniero" userId="0fa867af-29e1-4677-9faa-5e07ea560005" providerId="ADAL" clId="{32C9F128-E2CA-41EC-BD66-A10C2590DB20}" dt="2025-06-10T16:51:30.259" v="620" actId="14100"/>
          <ac:spMkLst>
            <pc:docMk/>
            <pc:sldMk cId="3936622909" sldId="570"/>
            <ac:spMk id="4" creationId="{E1161988-7739-BE69-2381-EE74E3ACF032}"/>
          </ac:spMkLst>
        </pc:spChg>
        <pc:spChg chg="mod">
          <ac:chgData name="Francesca Guarniero" userId="0fa867af-29e1-4677-9faa-5e07ea560005" providerId="ADAL" clId="{32C9F128-E2CA-41EC-BD66-A10C2590DB20}" dt="2025-06-10T16:49:08.059" v="449" actId="14100"/>
          <ac:spMkLst>
            <pc:docMk/>
            <pc:sldMk cId="3936622909" sldId="570"/>
            <ac:spMk id="6" creationId="{1B3436DB-594B-3B41-C331-D7A4DD7FE60D}"/>
          </ac:spMkLst>
        </pc:spChg>
        <pc:spChg chg="mod">
          <ac:chgData name="Francesca Guarniero" userId="0fa867af-29e1-4677-9faa-5e07ea560005" providerId="ADAL" clId="{32C9F128-E2CA-41EC-BD66-A10C2590DB20}" dt="2025-06-10T16:50:48.485" v="613" actId="6549"/>
          <ac:spMkLst>
            <pc:docMk/>
            <pc:sldMk cId="3936622909" sldId="570"/>
            <ac:spMk id="7" creationId="{2F44CFC3-7044-66CF-3CDF-6718F64B5613}"/>
          </ac:spMkLst>
        </pc:spChg>
        <pc:spChg chg="add mod">
          <ac:chgData name="Francesca Guarniero" userId="0fa867af-29e1-4677-9faa-5e07ea560005" providerId="ADAL" clId="{32C9F128-E2CA-41EC-BD66-A10C2590DB20}" dt="2025-06-10T16:51:45.155" v="623" actId="1076"/>
          <ac:spMkLst>
            <pc:docMk/>
            <pc:sldMk cId="3936622909" sldId="570"/>
            <ac:spMk id="10" creationId="{6C435075-984B-A696-92D4-BEE39698B96B}"/>
          </ac:spMkLst>
        </pc:spChg>
        <pc:spChg chg="del">
          <ac:chgData name="Francesca Guarniero" userId="0fa867af-29e1-4677-9faa-5e07ea560005" providerId="ADAL" clId="{32C9F128-E2CA-41EC-BD66-A10C2590DB20}" dt="2025-06-10T16:49:35.422" v="450" actId="478"/>
          <ac:spMkLst>
            <pc:docMk/>
            <pc:sldMk cId="3936622909" sldId="570"/>
            <ac:spMk id="11" creationId="{4DF55AD6-0301-A4B9-E978-03FDDA8099D6}"/>
          </ac:spMkLst>
        </pc:spChg>
        <pc:picChg chg="add mod">
          <ac:chgData name="Francesca Guarniero" userId="0fa867af-29e1-4677-9faa-5e07ea560005" providerId="ADAL" clId="{32C9F128-E2CA-41EC-BD66-A10C2590DB20}" dt="2025-06-10T16:51:07.757" v="617" actId="1076"/>
          <ac:picMkLst>
            <pc:docMk/>
            <pc:sldMk cId="3936622909" sldId="570"/>
            <ac:picMk id="2" creationId="{A3477B0F-DE0E-BF43-0773-684C6CCBF385}"/>
          </ac:picMkLst>
        </pc:picChg>
        <pc:picChg chg="del">
          <ac:chgData name="Francesca Guarniero" userId="0fa867af-29e1-4677-9faa-5e07ea560005" providerId="ADAL" clId="{32C9F128-E2CA-41EC-BD66-A10C2590DB20}" dt="2025-06-10T16:49:36.837" v="451" actId="478"/>
          <ac:picMkLst>
            <pc:docMk/>
            <pc:sldMk cId="3936622909" sldId="570"/>
            <ac:picMk id="9" creationId="{E4B42184-8E7D-326B-4336-DAF953808B18}"/>
          </ac:picMkLst>
        </pc:picChg>
      </pc:sldChg>
    </pc:docChg>
  </pc:docChgLst>
  <pc:docChgLst>
    <pc:chgData name="Aurora Pesce" userId="648489ef-fd17-4dbb-936b-381bdd72830a" providerId="ADAL" clId="{38F920BA-7F21-4431-8BC0-0139261C7302}"/>
    <pc:docChg chg="modSld">
      <pc:chgData name="Aurora Pesce" userId="648489ef-fd17-4dbb-936b-381bdd72830a" providerId="ADAL" clId="{38F920BA-7F21-4431-8BC0-0139261C7302}" dt="2025-04-30T09:06:25.332" v="23" actId="20577"/>
      <pc:docMkLst>
        <pc:docMk/>
      </pc:docMkLst>
      <pc:sldChg chg="modSp mod">
        <pc:chgData name="Aurora Pesce" userId="648489ef-fd17-4dbb-936b-381bdd72830a" providerId="ADAL" clId="{38F920BA-7F21-4431-8BC0-0139261C7302}" dt="2025-04-30T09:02:06.603" v="19" actId="20577"/>
        <pc:sldMkLst>
          <pc:docMk/>
          <pc:sldMk cId="2595656909" sldId="449"/>
        </pc:sldMkLst>
      </pc:sldChg>
      <pc:sldChg chg="modSp mod">
        <pc:chgData name="Aurora Pesce" userId="648489ef-fd17-4dbb-936b-381bdd72830a" providerId="ADAL" clId="{38F920BA-7F21-4431-8BC0-0139261C7302}" dt="2025-04-30T08:49:44.954" v="0" actId="20577"/>
        <pc:sldMkLst>
          <pc:docMk/>
          <pc:sldMk cId="706129969" sldId="451"/>
        </pc:sldMkLst>
      </pc:sldChg>
      <pc:sldChg chg="modSp mod">
        <pc:chgData name="Aurora Pesce" userId="648489ef-fd17-4dbb-936b-381bdd72830a" providerId="ADAL" clId="{38F920BA-7F21-4431-8BC0-0139261C7302}" dt="2025-04-30T08:49:50.015" v="1" actId="20577"/>
        <pc:sldMkLst>
          <pc:docMk/>
          <pc:sldMk cId="4079685870" sldId="452"/>
        </pc:sldMkLst>
      </pc:sldChg>
      <pc:sldChg chg="modSp mod">
        <pc:chgData name="Aurora Pesce" userId="648489ef-fd17-4dbb-936b-381bdd72830a" providerId="ADAL" clId="{38F920BA-7F21-4431-8BC0-0139261C7302}" dt="2025-04-30T08:49:54.007" v="2" actId="20577"/>
        <pc:sldMkLst>
          <pc:docMk/>
          <pc:sldMk cId="1968401494" sldId="453"/>
        </pc:sldMkLst>
      </pc:sldChg>
      <pc:sldChg chg="modSp mod">
        <pc:chgData name="Aurora Pesce" userId="648489ef-fd17-4dbb-936b-381bdd72830a" providerId="ADAL" clId="{38F920BA-7F21-4431-8BC0-0139261C7302}" dt="2025-04-30T09:06:25.332" v="23" actId="20577"/>
        <pc:sldMkLst>
          <pc:docMk/>
          <pc:sldMk cId="2587759142" sldId="454"/>
        </pc:sldMkLst>
      </pc:sldChg>
      <pc:sldChg chg="modSp mod">
        <pc:chgData name="Aurora Pesce" userId="648489ef-fd17-4dbb-936b-381bdd72830a" providerId="ADAL" clId="{38F920BA-7F21-4431-8BC0-0139261C7302}" dt="2025-04-30T08:50:14.812" v="3" actId="20577"/>
        <pc:sldMkLst>
          <pc:docMk/>
          <pc:sldMk cId="941168556" sldId="456"/>
        </pc:sldMkLst>
      </pc:sldChg>
    </pc:docChg>
  </pc:docChgLst>
  <pc:docChgLst>
    <pc:chgData name="Paolo Mastrocola" userId="7451a914-0db8-4dd6-87df-353f13c2ac3c" providerId="ADAL" clId="{FF0F8D7D-8241-478D-A5EF-9A9D9C4CBF85}"/>
    <pc:docChg chg="custSel addSld delSld modSld">
      <pc:chgData name="Paolo Mastrocola" userId="7451a914-0db8-4dd6-87df-353f13c2ac3c" providerId="ADAL" clId="{FF0F8D7D-8241-478D-A5EF-9A9D9C4CBF85}" dt="2025-01-22T08:13:51.365" v="277" actId="20577"/>
      <pc:docMkLst>
        <pc:docMk/>
      </pc:docMkLst>
      <pc:sldChg chg="modSp mod">
        <pc:chgData name="Paolo Mastrocola" userId="7451a914-0db8-4dd6-87df-353f13c2ac3c" providerId="ADAL" clId="{FF0F8D7D-8241-478D-A5EF-9A9D9C4CBF85}" dt="2025-01-08T08:04:59.029" v="23" actId="20577"/>
        <pc:sldMkLst>
          <pc:docMk/>
          <pc:sldMk cId="4268284722" sldId="353"/>
        </pc:sldMkLst>
      </pc:sldChg>
      <pc:sldChg chg="del">
        <pc:chgData name="Paolo Mastrocola" userId="7451a914-0db8-4dd6-87df-353f13c2ac3c" providerId="ADAL" clId="{FF0F8D7D-8241-478D-A5EF-9A9D9C4CBF85}" dt="2025-01-08T08:05:12.871" v="24" actId="47"/>
        <pc:sldMkLst>
          <pc:docMk/>
          <pc:sldMk cId="3390529442" sldId="402"/>
        </pc:sldMkLst>
      </pc:sldChg>
      <pc:sldChg chg="del">
        <pc:chgData name="Paolo Mastrocola" userId="7451a914-0db8-4dd6-87df-353f13c2ac3c" providerId="ADAL" clId="{FF0F8D7D-8241-478D-A5EF-9A9D9C4CBF85}" dt="2025-01-08T08:05:12.871" v="24" actId="47"/>
        <pc:sldMkLst>
          <pc:docMk/>
          <pc:sldMk cId="2990352397" sldId="448"/>
        </pc:sldMkLst>
      </pc:sldChg>
      <pc:sldChg chg="modSp mod">
        <pc:chgData name="Paolo Mastrocola" userId="7451a914-0db8-4dd6-87df-353f13c2ac3c" providerId="ADAL" clId="{FF0F8D7D-8241-478D-A5EF-9A9D9C4CBF85}" dt="2025-01-08T08:07:34.803" v="109" actId="6549"/>
        <pc:sldMkLst>
          <pc:docMk/>
          <pc:sldMk cId="1024085641" sldId="449"/>
        </pc:sldMkLst>
      </pc:sldChg>
      <pc:sldChg chg="del">
        <pc:chgData name="Paolo Mastrocola" userId="7451a914-0db8-4dd6-87df-353f13c2ac3c" providerId="ADAL" clId="{FF0F8D7D-8241-478D-A5EF-9A9D9C4CBF85}" dt="2025-01-08T08:05:22.707" v="25" actId="47"/>
        <pc:sldMkLst>
          <pc:docMk/>
          <pc:sldMk cId="2838014558" sldId="450"/>
        </pc:sldMkLst>
      </pc:sldChg>
      <pc:sldChg chg="modSp mod">
        <pc:chgData name="Paolo Mastrocola" userId="7451a914-0db8-4dd6-87df-353f13c2ac3c" providerId="ADAL" clId="{FF0F8D7D-8241-478D-A5EF-9A9D9C4CBF85}" dt="2025-01-08T08:06:16.304" v="108" actId="20577"/>
        <pc:sldMkLst>
          <pc:docMk/>
          <pc:sldMk cId="814237117" sldId="451"/>
        </pc:sldMkLst>
      </pc:sldChg>
      <pc:sldChg chg="addSp delSp modSp new mod">
        <pc:chgData name="Paolo Mastrocola" userId="7451a914-0db8-4dd6-87df-353f13c2ac3c" providerId="ADAL" clId="{FF0F8D7D-8241-478D-A5EF-9A9D9C4CBF85}" dt="2025-01-22T08:13:51.365" v="277" actId="20577"/>
        <pc:sldMkLst>
          <pc:docMk/>
          <pc:sldMk cId="2043962022" sldId="452"/>
        </pc:sldMkLst>
      </pc:sldChg>
    </pc:docChg>
  </pc:docChgLst>
  <pc:docChgLst>
    <pc:chgData name="Paolo Mastrocola" userId="7451a914-0db8-4dd6-87df-353f13c2ac3c" providerId="ADAL" clId="{AC3DDC50-9260-43C2-9361-CA3581BA9E4C}"/>
    <pc:docChg chg="undo custSel addSld delSld modSld">
      <pc:chgData name="Paolo Mastrocola" userId="7451a914-0db8-4dd6-87df-353f13c2ac3c" providerId="ADAL" clId="{AC3DDC50-9260-43C2-9361-CA3581BA9E4C}" dt="2025-06-06T15:13:18.007" v="506" actId="14100"/>
      <pc:docMkLst>
        <pc:docMk/>
      </pc:docMkLst>
      <pc:sldChg chg="addSp modSp mod">
        <pc:chgData name="Paolo Mastrocola" userId="7451a914-0db8-4dd6-87df-353f13c2ac3c" providerId="ADAL" clId="{AC3DDC50-9260-43C2-9361-CA3581BA9E4C}" dt="2025-06-06T13:35:00.521" v="5" actId="14100"/>
        <pc:sldMkLst>
          <pc:docMk/>
          <pc:sldMk cId="1295260029" sldId="415"/>
        </pc:sldMkLst>
        <pc:spChg chg="mod">
          <ac:chgData name="Paolo Mastrocola" userId="7451a914-0db8-4dd6-87df-353f13c2ac3c" providerId="ADAL" clId="{AC3DDC50-9260-43C2-9361-CA3581BA9E4C}" dt="2025-06-06T13:35:00.521" v="5" actId="14100"/>
          <ac:spMkLst>
            <pc:docMk/>
            <pc:sldMk cId="1295260029" sldId="415"/>
            <ac:spMk id="4" creationId="{1814A6E1-88AE-A483-750F-684758375998}"/>
          </ac:spMkLst>
        </pc:spChg>
        <pc:picChg chg="add mod">
          <ac:chgData name="Paolo Mastrocola" userId="7451a914-0db8-4dd6-87df-353f13c2ac3c" providerId="ADAL" clId="{AC3DDC50-9260-43C2-9361-CA3581BA9E4C}" dt="2025-06-06T13:34:16.884" v="2" actId="1076"/>
          <ac:picMkLst>
            <pc:docMk/>
            <pc:sldMk cId="1295260029" sldId="415"/>
            <ac:picMk id="7" creationId="{EFDF87C3-F62F-B32A-BDA2-DB1F8B766069}"/>
          </ac:picMkLst>
        </pc:picChg>
      </pc:sldChg>
      <pc:sldChg chg="add">
        <pc:chgData name="Paolo Mastrocola" userId="7451a914-0db8-4dd6-87df-353f13c2ac3c" providerId="ADAL" clId="{AC3DDC50-9260-43C2-9361-CA3581BA9E4C}" dt="2025-06-06T13:43:57.217" v="15"/>
        <pc:sldMkLst>
          <pc:docMk/>
          <pc:sldMk cId="3563001122" sldId="432"/>
        </pc:sldMkLst>
      </pc:sldChg>
      <pc:sldChg chg="add">
        <pc:chgData name="Paolo Mastrocola" userId="7451a914-0db8-4dd6-87df-353f13c2ac3c" providerId="ADAL" clId="{AC3DDC50-9260-43C2-9361-CA3581BA9E4C}" dt="2025-06-06T13:43:57.217" v="15"/>
        <pc:sldMkLst>
          <pc:docMk/>
          <pc:sldMk cId="1873679160" sldId="433"/>
        </pc:sldMkLst>
      </pc:sldChg>
      <pc:sldChg chg="add">
        <pc:chgData name="Paolo Mastrocola" userId="7451a914-0db8-4dd6-87df-353f13c2ac3c" providerId="ADAL" clId="{AC3DDC50-9260-43C2-9361-CA3581BA9E4C}" dt="2025-06-06T13:43:57.217" v="15"/>
        <pc:sldMkLst>
          <pc:docMk/>
          <pc:sldMk cId="3848321158" sldId="434"/>
        </pc:sldMkLst>
      </pc:sldChg>
      <pc:sldChg chg="add">
        <pc:chgData name="Paolo Mastrocola" userId="7451a914-0db8-4dd6-87df-353f13c2ac3c" providerId="ADAL" clId="{AC3DDC50-9260-43C2-9361-CA3581BA9E4C}" dt="2025-06-06T13:43:57.217" v="15"/>
        <pc:sldMkLst>
          <pc:docMk/>
          <pc:sldMk cId="2560317807" sldId="435"/>
        </pc:sldMkLst>
      </pc:sldChg>
      <pc:sldChg chg="add">
        <pc:chgData name="Paolo Mastrocola" userId="7451a914-0db8-4dd6-87df-353f13c2ac3c" providerId="ADAL" clId="{AC3DDC50-9260-43C2-9361-CA3581BA9E4C}" dt="2025-06-06T13:43:57.217" v="15"/>
        <pc:sldMkLst>
          <pc:docMk/>
          <pc:sldMk cId="1662540817" sldId="436"/>
        </pc:sldMkLst>
      </pc:sldChg>
      <pc:sldChg chg="add">
        <pc:chgData name="Paolo Mastrocola" userId="7451a914-0db8-4dd6-87df-353f13c2ac3c" providerId="ADAL" clId="{AC3DDC50-9260-43C2-9361-CA3581BA9E4C}" dt="2025-06-06T13:43:57.217" v="15"/>
        <pc:sldMkLst>
          <pc:docMk/>
          <pc:sldMk cId="2548912359" sldId="437"/>
        </pc:sldMkLst>
      </pc:sldChg>
      <pc:sldChg chg="modSp add mod">
        <pc:chgData name="Paolo Mastrocola" userId="7451a914-0db8-4dd6-87df-353f13c2ac3c" providerId="ADAL" clId="{AC3DDC50-9260-43C2-9361-CA3581BA9E4C}" dt="2025-06-06T14:38:05.962" v="249" actId="404"/>
        <pc:sldMkLst>
          <pc:docMk/>
          <pc:sldMk cId="1150253077" sldId="438"/>
        </pc:sldMkLst>
      </pc:sldChg>
      <pc:sldChg chg="addSp delSp modSp add mod">
        <pc:chgData name="Paolo Mastrocola" userId="7451a914-0db8-4dd6-87df-353f13c2ac3c" providerId="ADAL" clId="{AC3DDC50-9260-43C2-9361-CA3581BA9E4C}" dt="2025-06-06T14:37:44.470" v="245" actId="20577"/>
        <pc:sldMkLst>
          <pc:docMk/>
          <pc:sldMk cId="1711046952" sldId="439"/>
        </pc:sldMkLst>
      </pc:sldChg>
      <pc:sldChg chg="modSp add mod">
        <pc:chgData name="Paolo Mastrocola" userId="7451a914-0db8-4dd6-87df-353f13c2ac3c" providerId="ADAL" clId="{AC3DDC50-9260-43C2-9361-CA3581BA9E4C}" dt="2025-06-06T13:58:59.464" v="64" actId="20577"/>
        <pc:sldMkLst>
          <pc:docMk/>
          <pc:sldMk cId="3926096417" sldId="440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279491674" sldId="450"/>
        </pc:sldMkLst>
      </pc:sldChg>
      <pc:sldChg chg="delSp add mod">
        <pc:chgData name="Paolo Mastrocola" userId="7451a914-0db8-4dd6-87df-353f13c2ac3c" providerId="ADAL" clId="{AC3DDC50-9260-43C2-9361-CA3581BA9E4C}" dt="2025-06-06T13:49:49.273" v="25" actId="478"/>
        <pc:sldMkLst>
          <pc:docMk/>
          <pc:sldMk cId="3305239067" sldId="464"/>
        </pc:sldMkLst>
      </pc:sldChg>
      <pc:sldChg chg="delSp add mod">
        <pc:chgData name="Paolo Mastrocola" userId="7451a914-0db8-4dd6-87df-353f13c2ac3c" providerId="ADAL" clId="{AC3DDC50-9260-43C2-9361-CA3581BA9E4C}" dt="2025-06-06T13:49:51.738" v="26" actId="478"/>
        <pc:sldMkLst>
          <pc:docMk/>
          <pc:sldMk cId="2395461849" sldId="465"/>
        </pc:sldMkLst>
      </pc:sldChg>
      <pc:sldChg chg="delSp add mod">
        <pc:chgData name="Paolo Mastrocola" userId="7451a914-0db8-4dd6-87df-353f13c2ac3c" providerId="ADAL" clId="{AC3DDC50-9260-43C2-9361-CA3581BA9E4C}" dt="2025-06-06T13:49:54.883" v="27" actId="478"/>
        <pc:sldMkLst>
          <pc:docMk/>
          <pc:sldMk cId="2363099573" sldId="466"/>
        </pc:sldMkLst>
      </pc:sldChg>
      <pc:sldChg chg="modSp mod">
        <pc:chgData name="Paolo Mastrocola" userId="7451a914-0db8-4dd6-87df-353f13c2ac3c" providerId="ADAL" clId="{AC3DDC50-9260-43C2-9361-CA3581BA9E4C}" dt="2025-06-06T13:35:21.943" v="7" actId="14100"/>
        <pc:sldMkLst>
          <pc:docMk/>
          <pc:sldMk cId="1035044194" sldId="509"/>
        </pc:sldMkLst>
        <pc:spChg chg="mod">
          <ac:chgData name="Paolo Mastrocola" userId="7451a914-0db8-4dd6-87df-353f13c2ac3c" providerId="ADAL" clId="{AC3DDC50-9260-43C2-9361-CA3581BA9E4C}" dt="2025-06-06T13:35:21.943" v="7" actId="14100"/>
          <ac:spMkLst>
            <pc:docMk/>
            <pc:sldMk cId="1035044194" sldId="509"/>
            <ac:spMk id="4" creationId="{86DB39C3-B7C4-B2BD-4CBD-35C55C00DB6E}"/>
          </ac:spMkLst>
        </pc:spChg>
      </pc:sldChg>
      <pc:sldChg chg="modSp mod">
        <pc:chgData name="Paolo Mastrocola" userId="7451a914-0db8-4dd6-87df-353f13c2ac3c" providerId="ADAL" clId="{AC3DDC50-9260-43C2-9361-CA3581BA9E4C}" dt="2025-06-06T14:16:56.921" v="176" actId="20577"/>
        <pc:sldMkLst>
          <pc:docMk/>
          <pc:sldMk cId="171718543" sldId="510"/>
        </pc:sldMkLst>
      </pc:sldChg>
      <pc:sldChg chg="addSp delSp modSp add mod">
        <pc:chgData name="Paolo Mastrocola" userId="7451a914-0db8-4dd6-87df-353f13c2ac3c" providerId="ADAL" clId="{AC3DDC50-9260-43C2-9361-CA3581BA9E4C}" dt="2025-06-06T13:51:36.186" v="59" actId="1076"/>
        <pc:sldMkLst>
          <pc:docMk/>
          <pc:sldMk cId="1091532047" sldId="511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4119736555" sldId="511"/>
        </pc:sldMkLst>
      </pc:sldChg>
      <pc:sldChg chg="delSp modSp add mod">
        <pc:chgData name="Paolo Mastrocola" userId="7451a914-0db8-4dd6-87df-353f13c2ac3c" providerId="ADAL" clId="{AC3DDC50-9260-43C2-9361-CA3581BA9E4C}" dt="2025-06-06T14:42:09.904" v="252" actId="2711"/>
        <pc:sldMkLst>
          <pc:docMk/>
          <pc:sldMk cId="2235693061" sldId="512"/>
        </pc:sldMkLst>
      </pc:sldChg>
      <pc:sldChg chg="addSp delSp modSp add mod">
        <pc:chgData name="Paolo Mastrocola" userId="7451a914-0db8-4dd6-87df-353f13c2ac3c" providerId="ADAL" clId="{AC3DDC50-9260-43C2-9361-CA3581BA9E4C}" dt="2025-06-06T14:11:17.179" v="133"/>
        <pc:sldMkLst>
          <pc:docMk/>
          <pc:sldMk cId="1649021705" sldId="513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2420597311" sldId="514"/>
        </pc:sldMkLst>
      </pc:sldChg>
      <pc:sldChg chg="addSp delSp modSp add mod">
        <pc:chgData name="Paolo Mastrocola" userId="7451a914-0db8-4dd6-87df-353f13c2ac3c" providerId="ADAL" clId="{AC3DDC50-9260-43C2-9361-CA3581BA9E4C}" dt="2025-06-06T14:12:05.207" v="143" actId="478"/>
        <pc:sldMkLst>
          <pc:docMk/>
          <pc:sldMk cId="4213505852" sldId="514"/>
        </pc:sldMkLst>
      </pc:sldChg>
      <pc:sldChg chg="addSp delSp modSp add mod">
        <pc:chgData name="Paolo Mastrocola" userId="7451a914-0db8-4dd6-87df-353f13c2ac3c" providerId="ADAL" clId="{AC3DDC50-9260-43C2-9361-CA3581BA9E4C}" dt="2025-06-06T14:12:51.308" v="157" actId="1076"/>
        <pc:sldMkLst>
          <pc:docMk/>
          <pc:sldMk cId="1736292226" sldId="515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4030944521" sldId="515"/>
        </pc:sldMkLst>
      </pc:sldChg>
      <pc:sldChg chg="addSp delSp modSp add mod modAnim">
        <pc:chgData name="Paolo Mastrocola" userId="7451a914-0db8-4dd6-87df-353f13c2ac3c" providerId="ADAL" clId="{AC3DDC50-9260-43C2-9361-CA3581BA9E4C}" dt="2025-06-06T14:20:45.821" v="225"/>
        <pc:sldMkLst>
          <pc:docMk/>
          <pc:sldMk cId="1376881627" sldId="516"/>
        </pc:sldMkLst>
      </pc:sldChg>
      <pc:sldChg chg="add del">
        <pc:chgData name="Paolo Mastrocola" userId="7451a914-0db8-4dd6-87df-353f13c2ac3c" providerId="ADAL" clId="{AC3DDC50-9260-43C2-9361-CA3581BA9E4C}" dt="2025-06-06T14:12:18.856" v="148"/>
        <pc:sldMkLst>
          <pc:docMk/>
          <pc:sldMk cId="2569368689" sldId="516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3205187817" sldId="516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479497271" sldId="517"/>
        </pc:sldMkLst>
      </pc:sldChg>
      <pc:sldChg chg="addSp delSp modSp add mod">
        <pc:chgData name="Paolo Mastrocola" userId="7451a914-0db8-4dd6-87df-353f13c2ac3c" providerId="ADAL" clId="{AC3DDC50-9260-43C2-9361-CA3581BA9E4C}" dt="2025-06-06T14:31:44.317" v="240" actId="1076"/>
        <pc:sldMkLst>
          <pc:docMk/>
          <pc:sldMk cId="4017196945" sldId="517"/>
        </pc:sldMkLst>
      </pc:sldChg>
      <pc:sldChg chg="addSp delSp modSp add mod delAnim modAnim">
        <pc:chgData name="Paolo Mastrocola" userId="7451a914-0db8-4dd6-87df-353f13c2ac3c" providerId="ADAL" clId="{AC3DDC50-9260-43C2-9361-CA3581BA9E4C}" dt="2025-06-06T14:52:49.475" v="272"/>
        <pc:sldMkLst>
          <pc:docMk/>
          <pc:sldMk cId="354134404" sldId="518"/>
        </pc:sldMkLst>
      </pc:sldChg>
      <pc:sldChg chg="add del">
        <pc:chgData name="Paolo Mastrocola" userId="7451a914-0db8-4dd6-87df-353f13c2ac3c" providerId="ADAL" clId="{AC3DDC50-9260-43C2-9361-CA3581BA9E4C}" dt="2025-06-06T14:30:55.473" v="229"/>
        <pc:sldMkLst>
          <pc:docMk/>
          <pc:sldMk cId="2954919202" sldId="518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4143091281" sldId="518"/>
        </pc:sldMkLst>
      </pc:sldChg>
      <pc:sldChg chg="addSp delSp modSp add mod modAnim">
        <pc:chgData name="Paolo Mastrocola" userId="7451a914-0db8-4dd6-87df-353f13c2ac3c" providerId="ADAL" clId="{AC3DDC50-9260-43C2-9361-CA3581BA9E4C}" dt="2025-06-06T14:58:30.936" v="310" actId="20577"/>
        <pc:sldMkLst>
          <pc:docMk/>
          <pc:sldMk cId="50111611" sldId="519"/>
        </pc:sldMkLst>
      </pc:sldChg>
      <pc:sldChg chg="del">
        <pc:chgData name="Paolo Mastrocola" userId="7451a914-0db8-4dd6-87df-353f13c2ac3c" providerId="ADAL" clId="{AC3DDC50-9260-43C2-9361-CA3581BA9E4C}" dt="2025-06-06T13:36:01.176" v="14" actId="47"/>
        <pc:sldMkLst>
          <pc:docMk/>
          <pc:sldMk cId="1309271414" sldId="519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671325185" sldId="520"/>
        </pc:sldMkLst>
      </pc:sldChg>
      <pc:sldChg chg="addSp delSp modSp add mod">
        <pc:chgData name="Paolo Mastrocola" userId="7451a914-0db8-4dd6-87df-353f13c2ac3c" providerId="ADAL" clId="{AC3DDC50-9260-43C2-9361-CA3581BA9E4C}" dt="2025-06-06T15:03:41.213" v="335" actId="478"/>
        <pc:sldMkLst>
          <pc:docMk/>
          <pc:sldMk cId="2232366929" sldId="520"/>
        </pc:sldMkLst>
      </pc:sldChg>
      <pc:sldChg chg="addSp delSp modSp add mod">
        <pc:chgData name="Paolo Mastrocola" userId="7451a914-0db8-4dd6-87df-353f13c2ac3c" providerId="ADAL" clId="{AC3DDC50-9260-43C2-9361-CA3581BA9E4C}" dt="2025-06-06T15:04:12.236" v="340" actId="20577"/>
        <pc:sldMkLst>
          <pc:docMk/>
          <pc:sldMk cId="2890098751" sldId="521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2950271598" sldId="521"/>
        </pc:sldMkLst>
      </pc:sldChg>
      <pc:sldChg chg="addSp delSp modSp add mod">
        <pc:chgData name="Paolo Mastrocola" userId="7451a914-0db8-4dd6-87df-353f13c2ac3c" providerId="ADAL" clId="{AC3DDC50-9260-43C2-9361-CA3581BA9E4C}" dt="2025-06-06T15:06:42.341" v="383" actId="478"/>
        <pc:sldMkLst>
          <pc:docMk/>
          <pc:sldMk cId="1420287731" sldId="522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3025050375" sldId="522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361700642" sldId="523"/>
        </pc:sldMkLst>
      </pc:sldChg>
      <pc:sldChg chg="addSp delSp modSp add mod">
        <pc:chgData name="Paolo Mastrocola" userId="7451a914-0db8-4dd6-87df-353f13c2ac3c" providerId="ADAL" clId="{AC3DDC50-9260-43C2-9361-CA3581BA9E4C}" dt="2025-06-06T15:09:43.456" v="427" actId="478"/>
        <pc:sldMkLst>
          <pc:docMk/>
          <pc:sldMk cId="770010832" sldId="523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2234815812" sldId="524"/>
        </pc:sldMkLst>
      </pc:sldChg>
      <pc:sldChg chg="addSp delSp modSp add mod modAnim">
        <pc:chgData name="Paolo Mastrocola" userId="7451a914-0db8-4dd6-87df-353f13c2ac3c" providerId="ADAL" clId="{AC3DDC50-9260-43C2-9361-CA3581BA9E4C}" dt="2025-06-06T15:09:16.022" v="419" actId="20577"/>
        <pc:sldMkLst>
          <pc:docMk/>
          <pc:sldMk cId="4050890368" sldId="524"/>
        </pc:sldMkLst>
      </pc:sldChg>
      <pc:sldChg chg="addSp delSp modSp add mod">
        <pc:chgData name="Paolo Mastrocola" userId="7451a914-0db8-4dd6-87df-353f13c2ac3c" providerId="ADAL" clId="{AC3DDC50-9260-43C2-9361-CA3581BA9E4C}" dt="2025-06-06T15:11:34.499" v="474" actId="20577"/>
        <pc:sldMkLst>
          <pc:docMk/>
          <pc:sldMk cId="641846337" sldId="525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2905745576" sldId="525"/>
        </pc:sldMkLst>
      </pc:sldChg>
      <pc:sldChg chg="delSp modSp add mod">
        <pc:chgData name="Paolo Mastrocola" userId="7451a914-0db8-4dd6-87df-353f13c2ac3c" providerId="ADAL" clId="{AC3DDC50-9260-43C2-9361-CA3581BA9E4C}" dt="2025-06-06T15:13:18.007" v="506" actId="14100"/>
        <pc:sldMkLst>
          <pc:docMk/>
          <pc:sldMk cId="256085590" sldId="526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400379859" sldId="526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1914985550" sldId="528"/>
        </pc:sldMkLst>
      </pc:sldChg>
      <pc:sldChg chg="del">
        <pc:chgData name="Paolo Mastrocola" userId="7451a914-0db8-4dd6-87df-353f13c2ac3c" providerId="ADAL" clId="{AC3DDC50-9260-43C2-9361-CA3581BA9E4C}" dt="2025-06-06T13:35:56.562" v="13" actId="47"/>
        <pc:sldMkLst>
          <pc:docMk/>
          <pc:sldMk cId="51671107" sldId="529"/>
        </pc:sldMkLst>
      </pc:sldChg>
    </pc:docChg>
  </pc:docChgLst>
  <pc:docChgLst>
    <pc:chgData name="Francesca Guarniero" userId="0fa867af-29e1-4677-9faa-5e07ea560005" providerId="ADAL" clId="{26A4E1C0-AD63-4A81-887F-EFDD074D5C79}"/>
    <pc:docChg chg="undo custSel addSld delSld modSld sldOrd">
      <pc:chgData name="Francesca Guarniero" userId="0fa867af-29e1-4677-9faa-5e07ea560005" providerId="ADAL" clId="{26A4E1C0-AD63-4A81-887F-EFDD074D5C79}" dt="2025-06-10T09:47:07.790" v="3592" actId="1076"/>
      <pc:docMkLst>
        <pc:docMk/>
      </pc:docMkLst>
      <pc:sldChg chg="modSp mod">
        <pc:chgData name="Francesca Guarniero" userId="0fa867af-29e1-4677-9faa-5e07ea560005" providerId="ADAL" clId="{26A4E1C0-AD63-4A81-887F-EFDD074D5C79}" dt="2025-06-09T12:48:13.251" v="2" actId="1076"/>
        <pc:sldMkLst>
          <pc:docMk/>
          <pc:sldMk cId="1295260029" sldId="415"/>
        </pc:sldMkLst>
        <pc:spChg chg="mod">
          <ac:chgData name="Francesca Guarniero" userId="0fa867af-29e1-4677-9faa-5e07ea560005" providerId="ADAL" clId="{26A4E1C0-AD63-4A81-887F-EFDD074D5C79}" dt="2025-06-09T12:48:13.251" v="2" actId="1076"/>
          <ac:spMkLst>
            <pc:docMk/>
            <pc:sldMk cId="1295260029" sldId="415"/>
            <ac:spMk id="4" creationId="{1814A6E1-88AE-A483-750F-684758375998}"/>
          </ac:spMkLst>
        </pc:spChg>
        <pc:picChg chg="mod">
          <ac:chgData name="Francesca Guarniero" userId="0fa867af-29e1-4677-9faa-5e07ea560005" providerId="ADAL" clId="{26A4E1C0-AD63-4A81-887F-EFDD074D5C79}" dt="2025-06-09T12:48:00.205" v="1" actId="1076"/>
          <ac:picMkLst>
            <pc:docMk/>
            <pc:sldMk cId="1295260029" sldId="415"/>
            <ac:picMk id="2" creationId="{45326F15-3F62-F201-E668-C478B8B567C3}"/>
          </ac:picMkLst>
        </pc:picChg>
      </pc:sldChg>
      <pc:sldChg chg="delSp modSp mod">
        <pc:chgData name="Francesca Guarniero" userId="0fa867af-29e1-4677-9faa-5e07ea560005" providerId="ADAL" clId="{26A4E1C0-AD63-4A81-887F-EFDD074D5C79}" dt="2025-06-09T13:45:11.945" v="482" actId="20577"/>
        <pc:sldMkLst>
          <pc:docMk/>
          <pc:sldMk cId="3563001122" sldId="432"/>
        </pc:sldMkLst>
        <pc:spChg chg="mod">
          <ac:chgData name="Francesca Guarniero" userId="0fa867af-29e1-4677-9faa-5e07ea560005" providerId="ADAL" clId="{26A4E1C0-AD63-4A81-887F-EFDD074D5C79}" dt="2025-06-09T13:45:11.945" v="482" actId="20577"/>
          <ac:spMkLst>
            <pc:docMk/>
            <pc:sldMk cId="3563001122" sldId="432"/>
            <ac:spMk id="2" creationId="{78F5B3ED-C56E-FA7E-9E64-D106CB042ABE}"/>
          </ac:spMkLst>
        </pc:spChg>
        <pc:spChg chg="mod">
          <ac:chgData name="Francesca Guarniero" userId="0fa867af-29e1-4677-9faa-5e07ea560005" providerId="ADAL" clId="{26A4E1C0-AD63-4A81-887F-EFDD074D5C79}" dt="2025-06-09T13:16:48.267" v="299" actId="20577"/>
          <ac:spMkLst>
            <pc:docMk/>
            <pc:sldMk cId="3563001122" sldId="432"/>
            <ac:spMk id="6" creationId="{BAAD887D-625B-379C-A5EA-CE1FBF623AD5}"/>
          </ac:spMkLst>
        </pc:spChg>
      </pc:sldChg>
      <pc:sldChg chg="del">
        <pc:chgData name="Francesca Guarniero" userId="0fa867af-29e1-4677-9faa-5e07ea560005" providerId="ADAL" clId="{26A4E1C0-AD63-4A81-887F-EFDD074D5C79}" dt="2025-06-09T13:34:00.621" v="362" actId="2696"/>
        <pc:sldMkLst>
          <pc:docMk/>
          <pc:sldMk cId="1873679160" sldId="433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3848321158" sldId="434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2560317807" sldId="435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1662540817" sldId="436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2548912359" sldId="437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1150253077" sldId="438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1711046952" sldId="439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3926096417" sldId="440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3305239067" sldId="464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2395461849" sldId="465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2363099573" sldId="466"/>
        </pc:sldMkLst>
      </pc:sldChg>
      <pc:sldChg chg="addSp delSp modSp mod">
        <pc:chgData name="Francesca Guarniero" userId="0fa867af-29e1-4677-9faa-5e07ea560005" providerId="ADAL" clId="{26A4E1C0-AD63-4A81-887F-EFDD074D5C79}" dt="2025-06-09T12:54:53.087" v="10" actId="14100"/>
        <pc:sldMkLst>
          <pc:docMk/>
          <pc:sldMk cId="1035044194" sldId="509"/>
        </pc:sldMkLst>
        <pc:spChg chg="mod">
          <ac:chgData name="Francesca Guarniero" userId="0fa867af-29e1-4677-9faa-5e07ea560005" providerId="ADAL" clId="{26A4E1C0-AD63-4A81-887F-EFDD074D5C79}" dt="2025-06-09T12:54:53.087" v="10" actId="14100"/>
          <ac:spMkLst>
            <pc:docMk/>
            <pc:sldMk cId="1035044194" sldId="509"/>
            <ac:spMk id="4" creationId="{86DB39C3-B7C4-B2BD-4CBD-35C55C00DB6E}"/>
          </ac:spMkLst>
        </pc:spChg>
        <pc:graphicFrameChg chg="add mod ord">
          <ac:chgData name="Francesca Guarniero" userId="0fa867af-29e1-4677-9faa-5e07ea560005" providerId="ADAL" clId="{26A4E1C0-AD63-4A81-887F-EFDD074D5C79}" dt="2025-06-09T12:51:11.526" v="5" actId="167"/>
          <ac:graphicFrameMkLst>
            <pc:docMk/>
            <pc:sldMk cId="1035044194" sldId="509"/>
            <ac:graphicFrameMk id="5" creationId="{6209E7AD-1692-CFC7-B043-67CDDC427493}"/>
          </ac:graphicFrameMkLst>
        </pc:graphicFrameChg>
      </pc:sldChg>
      <pc:sldChg chg="addSp delSp modSp mod">
        <pc:chgData name="Francesca Guarniero" userId="0fa867af-29e1-4677-9faa-5e07ea560005" providerId="ADAL" clId="{26A4E1C0-AD63-4A81-887F-EFDD074D5C79}" dt="2025-06-09T14:11:32.954" v="948" actId="1076"/>
        <pc:sldMkLst>
          <pc:docMk/>
          <pc:sldMk cId="171718543" sldId="510"/>
        </pc:sldMkLst>
      </pc:sldChg>
      <pc:sldChg chg="addSp delSp modSp mod">
        <pc:chgData name="Francesca Guarniero" userId="0fa867af-29e1-4677-9faa-5e07ea560005" providerId="ADAL" clId="{26A4E1C0-AD63-4A81-887F-EFDD074D5C79}" dt="2025-06-10T09:11:00.861" v="3242" actId="14100"/>
        <pc:sldMkLst>
          <pc:docMk/>
          <pc:sldMk cId="1091532047" sldId="511"/>
        </pc:sldMkLst>
        <pc:spChg chg="mod">
          <ac:chgData name="Francesca Guarniero" userId="0fa867af-29e1-4677-9faa-5e07ea560005" providerId="ADAL" clId="{26A4E1C0-AD63-4A81-887F-EFDD074D5C79}" dt="2025-06-09T13:00:51.852" v="82" actId="20577"/>
          <ac:spMkLst>
            <pc:docMk/>
            <pc:sldMk cId="1091532047" sldId="511"/>
            <ac:spMk id="3" creationId="{0944B5E5-81F5-3975-FCFD-6DE9EC602DF3}"/>
          </ac:spMkLst>
        </pc:spChg>
        <pc:spChg chg="mod">
          <ac:chgData name="Francesca Guarniero" userId="0fa867af-29e1-4677-9faa-5e07ea560005" providerId="ADAL" clId="{26A4E1C0-AD63-4A81-887F-EFDD074D5C79}" dt="2025-06-09T13:01:02.094" v="84" actId="20577"/>
          <ac:spMkLst>
            <pc:docMk/>
            <pc:sldMk cId="1091532047" sldId="511"/>
            <ac:spMk id="6" creationId="{E4FA8586-93CD-22D5-311F-2B4711AE3C2A}"/>
          </ac:spMkLst>
        </pc:spChg>
        <pc:spChg chg="add mod">
          <ac:chgData name="Francesca Guarniero" userId="0fa867af-29e1-4677-9faa-5e07ea560005" providerId="ADAL" clId="{26A4E1C0-AD63-4A81-887F-EFDD074D5C79}" dt="2025-06-10T09:06:15.156" v="3102"/>
          <ac:spMkLst>
            <pc:docMk/>
            <pc:sldMk cId="1091532047" sldId="511"/>
            <ac:spMk id="7" creationId="{7E88AC0E-F88C-2385-21F8-AFCA91DBBD09}"/>
          </ac:spMkLst>
        </pc:spChg>
        <pc:spChg chg="add mod">
          <ac:chgData name="Francesca Guarniero" userId="0fa867af-29e1-4677-9faa-5e07ea560005" providerId="ADAL" clId="{26A4E1C0-AD63-4A81-887F-EFDD074D5C79}" dt="2025-06-10T09:06:15.156" v="3102"/>
          <ac:spMkLst>
            <pc:docMk/>
            <pc:sldMk cId="1091532047" sldId="511"/>
            <ac:spMk id="8" creationId="{F7580BEB-144D-C7D7-0397-D0F0DCCE5ACD}"/>
          </ac:spMkLst>
        </pc:spChg>
        <pc:spChg chg="add mod">
          <ac:chgData name="Francesca Guarniero" userId="0fa867af-29e1-4677-9faa-5e07ea560005" providerId="ADAL" clId="{26A4E1C0-AD63-4A81-887F-EFDD074D5C79}" dt="2025-06-10T09:10:16.896" v="3233" actId="1076"/>
          <ac:spMkLst>
            <pc:docMk/>
            <pc:sldMk cId="1091532047" sldId="511"/>
            <ac:spMk id="10" creationId="{5F096F66-9479-B1CE-8C90-44D05CEFF5E1}"/>
          </ac:spMkLst>
        </pc:spChg>
        <pc:spChg chg="add mod">
          <ac:chgData name="Francesca Guarniero" userId="0fa867af-29e1-4677-9faa-5e07ea560005" providerId="ADAL" clId="{26A4E1C0-AD63-4A81-887F-EFDD074D5C79}" dt="2025-06-10T09:10:14.205" v="3232" actId="1076"/>
          <ac:spMkLst>
            <pc:docMk/>
            <pc:sldMk cId="1091532047" sldId="511"/>
            <ac:spMk id="11" creationId="{895206BD-0830-217E-8356-C4AEDEE040DA}"/>
          </ac:spMkLst>
        </pc:spChg>
        <pc:spChg chg="add mod">
          <ac:chgData name="Francesca Guarniero" userId="0fa867af-29e1-4677-9faa-5e07ea560005" providerId="ADAL" clId="{26A4E1C0-AD63-4A81-887F-EFDD074D5C79}" dt="2025-06-10T09:10:34.335" v="3234"/>
          <ac:spMkLst>
            <pc:docMk/>
            <pc:sldMk cId="1091532047" sldId="511"/>
            <ac:spMk id="13" creationId="{649ED852-0107-8776-EEAA-9871BB5046CD}"/>
          </ac:spMkLst>
        </pc:spChg>
        <pc:spChg chg="add mod">
          <ac:chgData name="Francesca Guarniero" userId="0fa867af-29e1-4677-9faa-5e07ea560005" providerId="ADAL" clId="{26A4E1C0-AD63-4A81-887F-EFDD074D5C79}" dt="2025-06-10T09:10:34.335" v="3234"/>
          <ac:spMkLst>
            <pc:docMk/>
            <pc:sldMk cId="1091532047" sldId="511"/>
            <ac:spMk id="14" creationId="{9820A009-647E-8BDA-25BC-5783997E5903}"/>
          </ac:spMkLst>
        </pc:spChg>
        <pc:spChg chg="add mod">
          <ac:chgData name="Francesca Guarniero" userId="0fa867af-29e1-4677-9faa-5e07ea560005" providerId="ADAL" clId="{26A4E1C0-AD63-4A81-887F-EFDD074D5C79}" dt="2025-06-10T09:10:39.456" v="3236"/>
          <ac:spMkLst>
            <pc:docMk/>
            <pc:sldMk cId="1091532047" sldId="511"/>
            <ac:spMk id="16" creationId="{360DCF3C-1CD8-7C80-C16C-76B153C3CFBF}"/>
          </ac:spMkLst>
        </pc:spChg>
        <pc:spChg chg="add mod">
          <ac:chgData name="Francesca Guarniero" userId="0fa867af-29e1-4677-9faa-5e07ea560005" providerId="ADAL" clId="{26A4E1C0-AD63-4A81-887F-EFDD074D5C79}" dt="2025-06-10T09:10:39.456" v="3236"/>
          <ac:spMkLst>
            <pc:docMk/>
            <pc:sldMk cId="1091532047" sldId="511"/>
            <ac:spMk id="17" creationId="{FBBF37E0-934A-01FC-B334-578B7CD0CF3B}"/>
          </ac:spMkLst>
        </pc:spChg>
        <pc:spChg chg="add mod">
          <ac:chgData name="Francesca Guarniero" userId="0fa867af-29e1-4677-9faa-5e07ea560005" providerId="ADAL" clId="{26A4E1C0-AD63-4A81-887F-EFDD074D5C79}" dt="2025-06-09T13:20:30.298" v="307" actId="1076"/>
          <ac:spMkLst>
            <pc:docMk/>
            <pc:sldMk cId="1091532047" sldId="511"/>
            <ac:spMk id="32" creationId="{33DE85DF-4FEC-6873-611E-28A28E3188B6}"/>
          </ac:spMkLst>
        </pc:spChg>
        <pc:spChg chg="add mod">
          <ac:chgData name="Francesca Guarniero" userId="0fa867af-29e1-4677-9faa-5e07ea560005" providerId="ADAL" clId="{26A4E1C0-AD63-4A81-887F-EFDD074D5C79}" dt="2025-06-09T13:20:30.298" v="307" actId="1076"/>
          <ac:spMkLst>
            <pc:docMk/>
            <pc:sldMk cId="1091532047" sldId="511"/>
            <ac:spMk id="33" creationId="{828429F9-AD4F-B8C6-1769-D913E830F777}"/>
          </ac:spMkLst>
        </pc:spChg>
        <pc:grpChg chg="add del mod">
          <ac:chgData name="Francesca Guarniero" userId="0fa867af-29e1-4677-9faa-5e07ea560005" providerId="ADAL" clId="{26A4E1C0-AD63-4A81-887F-EFDD074D5C79}" dt="2025-06-10T09:06:22.507" v="3105" actId="478"/>
          <ac:grpSpMkLst>
            <pc:docMk/>
            <pc:sldMk cId="1091532047" sldId="511"/>
            <ac:grpSpMk id="4" creationId="{6B359B30-612A-A070-8EBC-EC757ACB74AB}"/>
          </ac:grpSpMkLst>
        </pc:grpChg>
        <pc:grpChg chg="add mod">
          <ac:chgData name="Francesca Guarniero" userId="0fa867af-29e1-4677-9faa-5e07ea560005" providerId="ADAL" clId="{26A4E1C0-AD63-4A81-887F-EFDD074D5C79}" dt="2025-06-10T09:10:52.508" v="3240" actId="1076"/>
          <ac:grpSpMkLst>
            <pc:docMk/>
            <pc:sldMk cId="1091532047" sldId="511"/>
            <ac:grpSpMk id="12" creationId="{C3069101-1BAD-128C-1068-22905C95AE7D}"/>
          </ac:grpSpMkLst>
        </pc:grpChg>
        <pc:grpChg chg="add mod">
          <ac:chgData name="Francesca Guarniero" userId="0fa867af-29e1-4677-9faa-5e07ea560005" providerId="ADAL" clId="{26A4E1C0-AD63-4A81-887F-EFDD074D5C79}" dt="2025-06-10T09:10:47.849" v="3239" actId="1076"/>
          <ac:grpSpMkLst>
            <pc:docMk/>
            <pc:sldMk cId="1091532047" sldId="511"/>
            <ac:grpSpMk id="15" creationId="{4985AE22-1742-0CBB-3CE4-1A7A19C50AA4}"/>
          </ac:grpSpMkLst>
        </pc:grpChg>
        <pc:grpChg chg="add mod">
          <ac:chgData name="Francesca Guarniero" userId="0fa867af-29e1-4677-9faa-5e07ea560005" providerId="ADAL" clId="{26A4E1C0-AD63-4A81-887F-EFDD074D5C79}" dt="2025-06-10T09:11:00.861" v="3242" actId="14100"/>
          <ac:grpSpMkLst>
            <pc:docMk/>
            <pc:sldMk cId="1091532047" sldId="511"/>
            <ac:grpSpMk id="25" creationId="{797DB00B-5626-7139-C5C6-1EBE3608C7AD}"/>
          </ac:grpSpMkLst>
        </pc:grpChg>
        <pc:graphicFrameChg chg="add del mod">
          <ac:chgData name="Francesca Guarniero" userId="0fa867af-29e1-4677-9faa-5e07ea560005" providerId="ADAL" clId="{26A4E1C0-AD63-4A81-887F-EFDD074D5C79}" dt="2025-06-10T09:10:44.388" v="3238" actId="478"/>
          <ac:graphicFrameMkLst>
            <pc:docMk/>
            <pc:sldMk cId="1091532047" sldId="511"/>
            <ac:graphicFrameMk id="9" creationId="{314454BD-2D28-DB89-2CC9-46CE668FE9EA}"/>
          </ac:graphicFrameMkLst>
        </pc:graphicFrameChg>
        <pc:graphicFrameChg chg="add mod">
          <ac:chgData name="Francesca Guarniero" userId="0fa867af-29e1-4677-9faa-5e07ea560005" providerId="ADAL" clId="{26A4E1C0-AD63-4A81-887F-EFDD074D5C79}" dt="2025-06-10T09:06:18.321" v="3103" actId="14100"/>
          <ac:graphicFrameMkLst>
            <pc:docMk/>
            <pc:sldMk cId="1091532047" sldId="511"/>
            <ac:graphicFrameMk id="24" creationId="{D19AC1A4-873E-6596-B6F7-AACE8F136170}"/>
          </ac:graphicFrameMkLst>
        </pc:graphicFrameChg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2235693061" sldId="512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1649021705" sldId="513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4213505852" sldId="514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1736292226" sldId="515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1376881627" sldId="516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4017196945" sldId="517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354134404" sldId="518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50111611" sldId="519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2232366929" sldId="520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2890098751" sldId="521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1420287731" sldId="522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770010832" sldId="523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4050890368" sldId="524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641846337" sldId="525"/>
        </pc:sldMkLst>
      </pc:sldChg>
      <pc:sldChg chg="del">
        <pc:chgData name="Francesca Guarniero" userId="0fa867af-29e1-4677-9faa-5e07ea560005" providerId="ADAL" clId="{26A4E1C0-AD63-4A81-887F-EFDD074D5C79}" dt="2025-06-09T13:34:25.353" v="363" actId="2696"/>
        <pc:sldMkLst>
          <pc:docMk/>
          <pc:sldMk cId="256085590" sldId="526"/>
        </pc:sldMkLst>
      </pc:sldChg>
      <pc:sldChg chg="modSp add mod">
        <pc:chgData name="Francesca Guarniero" userId="0fa867af-29e1-4677-9faa-5e07ea560005" providerId="ADAL" clId="{26A4E1C0-AD63-4A81-887F-EFDD074D5C79}" dt="2025-06-10T09:12:46.592" v="3303" actId="1076"/>
        <pc:sldMkLst>
          <pc:docMk/>
          <pc:sldMk cId="2344799723" sldId="527"/>
        </pc:sldMkLst>
        <pc:spChg chg="mod">
          <ac:chgData name="Francesca Guarniero" userId="0fa867af-29e1-4677-9faa-5e07ea560005" providerId="ADAL" clId="{26A4E1C0-AD63-4A81-887F-EFDD074D5C79}" dt="2025-06-10T09:12:36.280" v="3300" actId="14100"/>
          <ac:spMkLst>
            <pc:docMk/>
            <pc:sldMk cId="2344799723" sldId="527"/>
            <ac:spMk id="11" creationId="{8750090C-7B71-26A5-EF04-44D940211E0E}"/>
          </ac:spMkLst>
        </pc:spChg>
        <pc:spChg chg="mod">
          <ac:chgData name="Francesca Guarniero" userId="0fa867af-29e1-4677-9faa-5e07ea560005" providerId="ADAL" clId="{26A4E1C0-AD63-4A81-887F-EFDD074D5C79}" dt="2025-06-10T09:12:42.497" v="3302" actId="1076"/>
          <ac:spMkLst>
            <pc:docMk/>
            <pc:sldMk cId="2344799723" sldId="527"/>
            <ac:spMk id="16" creationId="{83202AFF-ECAF-7AEC-A6BC-973B751AE844}"/>
          </ac:spMkLst>
        </pc:spChg>
        <pc:spChg chg="mod">
          <ac:chgData name="Francesca Guarniero" userId="0fa867af-29e1-4677-9faa-5e07ea560005" providerId="ADAL" clId="{26A4E1C0-AD63-4A81-887F-EFDD074D5C79}" dt="2025-06-10T09:12:46.592" v="3303" actId="1076"/>
          <ac:spMkLst>
            <pc:docMk/>
            <pc:sldMk cId="2344799723" sldId="527"/>
            <ac:spMk id="23" creationId="{FF693C5A-ABC6-1FF0-1B4F-286FD797900D}"/>
          </ac:spMkLst>
        </pc:spChg>
      </pc:sldChg>
      <pc:sldChg chg="addSp delSp modSp add mod">
        <pc:chgData name="Francesca Guarniero" userId="0fa867af-29e1-4677-9faa-5e07ea560005" providerId="ADAL" clId="{26A4E1C0-AD63-4A81-887F-EFDD074D5C79}" dt="2025-06-09T13:45:18.363" v="491" actId="20577"/>
        <pc:sldMkLst>
          <pc:docMk/>
          <pc:sldMk cId="3294811558" sldId="528"/>
        </pc:sldMkLst>
      </pc:sldChg>
      <pc:sldChg chg="addSp delSp modSp add mod">
        <pc:chgData name="Francesca Guarniero" userId="0fa867af-29e1-4677-9faa-5e07ea560005" providerId="ADAL" clId="{26A4E1C0-AD63-4A81-887F-EFDD074D5C79}" dt="2025-06-09T13:52:55.219" v="531" actId="14100"/>
        <pc:sldMkLst>
          <pc:docMk/>
          <pc:sldMk cId="198101254" sldId="529"/>
        </pc:sldMkLst>
      </pc:sldChg>
      <pc:sldChg chg="addSp delSp modSp add mod">
        <pc:chgData name="Francesca Guarniero" userId="0fa867af-29e1-4677-9faa-5e07ea560005" providerId="ADAL" clId="{26A4E1C0-AD63-4A81-887F-EFDD074D5C79}" dt="2025-06-09T13:57:52.078" v="770" actId="20577"/>
        <pc:sldMkLst>
          <pc:docMk/>
          <pc:sldMk cId="1648685951" sldId="530"/>
        </pc:sldMkLst>
      </pc:sldChg>
      <pc:sldChg chg="addSp delSp modSp add mod">
        <pc:chgData name="Francesca Guarniero" userId="0fa867af-29e1-4677-9faa-5e07ea560005" providerId="ADAL" clId="{26A4E1C0-AD63-4A81-887F-EFDD074D5C79}" dt="2025-06-10T09:47:07.790" v="3592" actId="1076"/>
        <pc:sldMkLst>
          <pc:docMk/>
          <pc:sldMk cId="1533879453" sldId="531"/>
        </pc:sldMkLst>
        <pc:picChg chg="add mod">
          <ac:chgData name="Francesca Guarniero" userId="0fa867af-29e1-4677-9faa-5e07ea560005" providerId="ADAL" clId="{26A4E1C0-AD63-4A81-887F-EFDD074D5C79}" dt="2025-06-10T09:47:07.790" v="3592" actId="1076"/>
          <ac:picMkLst>
            <pc:docMk/>
            <pc:sldMk cId="1533879453" sldId="531"/>
            <ac:picMk id="8" creationId="{FCAB73E5-9F9B-C59D-661B-01FBA95D5D01}"/>
          </ac:picMkLst>
        </pc:picChg>
      </pc:sldChg>
      <pc:sldChg chg="addSp delSp modSp add mod">
        <pc:chgData name="Francesca Guarniero" userId="0fa867af-29e1-4677-9faa-5e07ea560005" providerId="ADAL" clId="{26A4E1C0-AD63-4A81-887F-EFDD074D5C79}" dt="2025-06-09T14:01:06.843" v="839" actId="14100"/>
        <pc:sldMkLst>
          <pc:docMk/>
          <pc:sldMk cId="214759587" sldId="532"/>
        </pc:sldMkLst>
      </pc:sldChg>
      <pc:sldChg chg="addSp delSp modSp add mod">
        <pc:chgData name="Francesca Guarniero" userId="0fa867af-29e1-4677-9faa-5e07ea560005" providerId="ADAL" clId="{26A4E1C0-AD63-4A81-887F-EFDD074D5C79}" dt="2025-06-09T14:04:04.997" v="894" actId="20577"/>
        <pc:sldMkLst>
          <pc:docMk/>
          <pc:sldMk cId="749355505" sldId="533"/>
        </pc:sldMkLst>
      </pc:sldChg>
      <pc:sldChg chg="addSp delSp modSp add mod">
        <pc:chgData name="Francesca Guarniero" userId="0fa867af-29e1-4677-9faa-5e07ea560005" providerId="ADAL" clId="{26A4E1C0-AD63-4A81-887F-EFDD074D5C79}" dt="2025-06-09T14:05:25.748" v="942" actId="1076"/>
        <pc:sldMkLst>
          <pc:docMk/>
          <pc:sldMk cId="2519492853" sldId="534"/>
        </pc:sldMkLst>
      </pc:sldChg>
      <pc:sldChg chg="addSp delSp modSp add mod">
        <pc:chgData name="Francesca Guarniero" userId="0fa867af-29e1-4677-9faa-5e07ea560005" providerId="ADAL" clId="{26A4E1C0-AD63-4A81-887F-EFDD074D5C79}" dt="2025-06-09T14:15:51.395" v="1011" actId="14100"/>
        <pc:sldMkLst>
          <pc:docMk/>
          <pc:sldMk cId="1179317456" sldId="535"/>
        </pc:sldMkLst>
      </pc:sldChg>
      <pc:sldChg chg="addSp delSp modSp add mod">
        <pc:chgData name="Francesca Guarniero" userId="0fa867af-29e1-4677-9faa-5e07ea560005" providerId="ADAL" clId="{26A4E1C0-AD63-4A81-887F-EFDD074D5C79}" dt="2025-06-09T14:19:31.498" v="1055" actId="1076"/>
        <pc:sldMkLst>
          <pc:docMk/>
          <pc:sldMk cId="3002407916" sldId="536"/>
        </pc:sldMkLst>
      </pc:sldChg>
      <pc:sldChg chg="addSp delSp modSp add mod">
        <pc:chgData name="Francesca Guarniero" userId="0fa867af-29e1-4677-9faa-5e07ea560005" providerId="ADAL" clId="{26A4E1C0-AD63-4A81-887F-EFDD074D5C79}" dt="2025-06-09T14:25:22.427" v="1105" actId="14100"/>
        <pc:sldMkLst>
          <pc:docMk/>
          <pc:sldMk cId="2062953846" sldId="537"/>
        </pc:sldMkLst>
      </pc:sldChg>
      <pc:sldChg chg="addSp delSp modSp add mod">
        <pc:chgData name="Francesca Guarniero" userId="0fa867af-29e1-4677-9faa-5e07ea560005" providerId="ADAL" clId="{26A4E1C0-AD63-4A81-887F-EFDD074D5C79}" dt="2025-06-09T14:25:43.479" v="1111" actId="1076"/>
        <pc:sldMkLst>
          <pc:docMk/>
          <pc:sldMk cId="2848452703" sldId="538"/>
        </pc:sldMkLst>
      </pc:sldChg>
      <pc:sldChg chg="addSp delSp modSp add mod">
        <pc:chgData name="Francesca Guarniero" userId="0fa867af-29e1-4677-9faa-5e07ea560005" providerId="ADAL" clId="{26A4E1C0-AD63-4A81-887F-EFDD074D5C79}" dt="2025-06-09T14:29:45.263" v="1121" actId="1076"/>
        <pc:sldMkLst>
          <pc:docMk/>
          <pc:sldMk cId="1664209491" sldId="539"/>
        </pc:sldMkLst>
      </pc:sldChg>
      <pc:sldChg chg="addSp delSp modSp add mod">
        <pc:chgData name="Francesca Guarniero" userId="0fa867af-29e1-4677-9faa-5e07ea560005" providerId="ADAL" clId="{26A4E1C0-AD63-4A81-887F-EFDD074D5C79}" dt="2025-06-09T14:32:02.825" v="1162" actId="14100"/>
        <pc:sldMkLst>
          <pc:docMk/>
          <pc:sldMk cId="928765236" sldId="540"/>
        </pc:sldMkLst>
      </pc:sldChg>
      <pc:sldChg chg="addSp delSp modSp add mod">
        <pc:chgData name="Francesca Guarniero" userId="0fa867af-29e1-4677-9faa-5e07ea560005" providerId="ADAL" clId="{26A4E1C0-AD63-4A81-887F-EFDD074D5C79}" dt="2025-06-09T16:06:14.657" v="1353" actId="20577"/>
        <pc:sldMkLst>
          <pc:docMk/>
          <pc:sldMk cId="673411491" sldId="541"/>
        </pc:sldMkLst>
      </pc:sldChg>
      <pc:sldChg chg="addSp delSp modSp add mod">
        <pc:chgData name="Francesca Guarniero" userId="0fa867af-29e1-4677-9faa-5e07ea560005" providerId="ADAL" clId="{26A4E1C0-AD63-4A81-887F-EFDD074D5C79}" dt="2025-06-09T16:33:58.597" v="1668" actId="478"/>
        <pc:sldMkLst>
          <pc:docMk/>
          <pc:sldMk cId="4061034476" sldId="542"/>
        </pc:sldMkLst>
      </pc:sldChg>
      <pc:sldChg chg="addSp delSp modSp add mod">
        <pc:chgData name="Francesca Guarniero" userId="0fa867af-29e1-4677-9faa-5e07ea560005" providerId="ADAL" clId="{26A4E1C0-AD63-4A81-887F-EFDD074D5C79}" dt="2025-06-09T16:36:15.346" v="1675" actId="1076"/>
        <pc:sldMkLst>
          <pc:docMk/>
          <pc:sldMk cId="195622819" sldId="543"/>
        </pc:sldMkLst>
      </pc:sldChg>
      <pc:sldChg chg="addSp delSp modSp add mod ord">
        <pc:chgData name="Francesca Guarniero" userId="0fa867af-29e1-4677-9faa-5e07ea560005" providerId="ADAL" clId="{26A4E1C0-AD63-4A81-887F-EFDD074D5C79}" dt="2025-06-09T17:10:17.804" v="2439" actId="1076"/>
        <pc:sldMkLst>
          <pc:docMk/>
          <pc:sldMk cId="461040943" sldId="544"/>
        </pc:sldMkLst>
      </pc:sldChg>
      <pc:sldChg chg="addSp delSp modSp add mod ord">
        <pc:chgData name="Francesca Guarniero" userId="0fa867af-29e1-4677-9faa-5e07ea560005" providerId="ADAL" clId="{26A4E1C0-AD63-4A81-887F-EFDD074D5C79}" dt="2025-06-09T17:12:24.315" v="2473" actId="12"/>
        <pc:sldMkLst>
          <pc:docMk/>
          <pc:sldMk cId="2843086793" sldId="545"/>
        </pc:sldMkLst>
      </pc:sldChg>
      <pc:sldChg chg="addSp delSp modSp add mod ord">
        <pc:chgData name="Francesca Guarniero" userId="0fa867af-29e1-4677-9faa-5e07ea560005" providerId="ADAL" clId="{26A4E1C0-AD63-4A81-887F-EFDD074D5C79}" dt="2025-06-09T16:54:07.574" v="1954"/>
        <pc:sldMkLst>
          <pc:docMk/>
          <pc:sldMk cId="2485063730" sldId="546"/>
        </pc:sldMkLst>
      </pc:sldChg>
      <pc:sldChg chg="addSp delSp modSp add mod">
        <pc:chgData name="Francesca Guarniero" userId="0fa867af-29e1-4677-9faa-5e07ea560005" providerId="ADAL" clId="{26A4E1C0-AD63-4A81-887F-EFDD074D5C79}" dt="2025-06-09T16:56:42.117" v="2011" actId="5793"/>
        <pc:sldMkLst>
          <pc:docMk/>
          <pc:sldMk cId="3726410240" sldId="547"/>
        </pc:sldMkLst>
      </pc:sldChg>
      <pc:sldChg chg="addSp delSp modSp add mod">
        <pc:chgData name="Francesca Guarniero" userId="0fa867af-29e1-4677-9faa-5e07ea560005" providerId="ADAL" clId="{26A4E1C0-AD63-4A81-887F-EFDD074D5C79}" dt="2025-06-09T17:00:41.959" v="2223" actId="14100"/>
        <pc:sldMkLst>
          <pc:docMk/>
          <pc:sldMk cId="2545939033" sldId="548"/>
        </pc:sldMkLst>
      </pc:sldChg>
      <pc:sldChg chg="modSp add mod">
        <pc:chgData name="Francesca Guarniero" userId="0fa867af-29e1-4677-9faa-5e07ea560005" providerId="ADAL" clId="{26A4E1C0-AD63-4A81-887F-EFDD074D5C79}" dt="2025-06-09T17:03:22.293" v="2372" actId="20577"/>
        <pc:sldMkLst>
          <pc:docMk/>
          <pc:sldMk cId="511337321" sldId="549"/>
        </pc:sldMkLst>
      </pc:sldChg>
      <pc:sldChg chg="addSp delSp modSp add mod">
        <pc:chgData name="Francesca Guarniero" userId="0fa867af-29e1-4677-9faa-5e07ea560005" providerId="ADAL" clId="{26A4E1C0-AD63-4A81-887F-EFDD074D5C79}" dt="2025-06-09T17:17:15.841" v="2555" actId="1076"/>
        <pc:sldMkLst>
          <pc:docMk/>
          <pc:sldMk cId="1042208184" sldId="550"/>
        </pc:sldMkLst>
        <pc:spChg chg="mod">
          <ac:chgData name="Francesca Guarniero" userId="0fa867af-29e1-4677-9faa-5e07ea560005" providerId="ADAL" clId="{26A4E1C0-AD63-4A81-887F-EFDD074D5C79}" dt="2025-06-09T17:13:02.160" v="2505" actId="20577"/>
          <ac:spMkLst>
            <pc:docMk/>
            <pc:sldMk cId="1042208184" sldId="550"/>
            <ac:spMk id="6" creationId="{D143D13A-D620-779E-0721-F8AD7C9813E2}"/>
          </ac:spMkLst>
        </pc:spChg>
        <pc:spChg chg="add mod">
          <ac:chgData name="Francesca Guarniero" userId="0fa867af-29e1-4677-9faa-5e07ea560005" providerId="ADAL" clId="{26A4E1C0-AD63-4A81-887F-EFDD074D5C79}" dt="2025-06-09T17:17:15.841" v="2555" actId="1076"/>
          <ac:spMkLst>
            <pc:docMk/>
            <pc:sldMk cId="1042208184" sldId="550"/>
            <ac:spMk id="8" creationId="{036F3265-6164-7D08-2DF8-28600350C142}"/>
          </ac:spMkLst>
        </pc:spChg>
        <pc:picChg chg="add mod">
          <ac:chgData name="Francesca Guarniero" userId="0fa867af-29e1-4677-9faa-5e07ea560005" providerId="ADAL" clId="{26A4E1C0-AD63-4A81-887F-EFDD074D5C79}" dt="2025-06-09T17:17:08.086" v="2552" actId="1076"/>
          <ac:picMkLst>
            <pc:docMk/>
            <pc:sldMk cId="1042208184" sldId="550"/>
            <ac:picMk id="9" creationId="{A627E3F6-01B9-B380-7BCA-5FB767981803}"/>
          </ac:picMkLst>
        </pc:picChg>
        <pc:picChg chg="add mod">
          <ac:chgData name="Francesca Guarniero" userId="0fa867af-29e1-4677-9faa-5e07ea560005" providerId="ADAL" clId="{26A4E1C0-AD63-4A81-887F-EFDD074D5C79}" dt="2025-06-09T17:17:12.531" v="2554" actId="1076"/>
          <ac:picMkLst>
            <pc:docMk/>
            <pc:sldMk cId="1042208184" sldId="550"/>
            <ac:picMk id="10" creationId="{15996CE5-59DD-DC86-AF55-3769E16365F1}"/>
          </ac:picMkLst>
        </pc:picChg>
      </pc:sldChg>
      <pc:sldChg chg="addSp delSp modSp add mod">
        <pc:chgData name="Francesca Guarniero" userId="0fa867af-29e1-4677-9faa-5e07ea560005" providerId="ADAL" clId="{26A4E1C0-AD63-4A81-887F-EFDD074D5C79}" dt="2025-06-09T17:37:30.105" v="3073" actId="478"/>
        <pc:sldMkLst>
          <pc:docMk/>
          <pc:sldMk cId="3425313493" sldId="551"/>
        </pc:sldMkLst>
        <pc:spChg chg="mod">
          <ac:chgData name="Francesca Guarniero" userId="0fa867af-29e1-4677-9faa-5e07ea560005" providerId="ADAL" clId="{26A4E1C0-AD63-4A81-887F-EFDD074D5C79}" dt="2025-06-09T17:18:48.521" v="2604" actId="20577"/>
          <ac:spMkLst>
            <pc:docMk/>
            <pc:sldMk cId="3425313493" sldId="551"/>
            <ac:spMk id="8" creationId="{011F255F-0B9F-0791-E630-0F72EA59DAE5}"/>
          </ac:spMkLst>
        </pc:spChg>
        <pc:picChg chg="add mod">
          <ac:chgData name="Francesca Guarniero" userId="0fa867af-29e1-4677-9faa-5e07ea560005" providerId="ADAL" clId="{26A4E1C0-AD63-4A81-887F-EFDD074D5C79}" dt="2025-06-09T17:18:27.850" v="2566" actId="1076"/>
          <ac:picMkLst>
            <pc:docMk/>
            <pc:sldMk cId="3425313493" sldId="551"/>
            <ac:picMk id="2" creationId="{B0BAB02D-27DE-0FF5-03C6-8AA42D8474D4}"/>
          </ac:picMkLst>
        </pc:picChg>
        <pc:picChg chg="add del mod">
          <ac:chgData name="Francesca Guarniero" userId="0fa867af-29e1-4677-9faa-5e07ea560005" providerId="ADAL" clId="{26A4E1C0-AD63-4A81-887F-EFDD074D5C79}" dt="2025-06-09T17:37:30.105" v="3073" actId="478"/>
          <ac:picMkLst>
            <pc:docMk/>
            <pc:sldMk cId="3425313493" sldId="551"/>
            <ac:picMk id="4" creationId="{637F2EAC-7BD9-8800-503D-C30C9D84A00C}"/>
          </ac:picMkLst>
        </pc:picChg>
      </pc:sldChg>
      <pc:sldChg chg="addSp delSp modSp add mod">
        <pc:chgData name="Francesca Guarniero" userId="0fa867af-29e1-4677-9faa-5e07ea560005" providerId="ADAL" clId="{26A4E1C0-AD63-4A81-887F-EFDD074D5C79}" dt="2025-06-09T17:37:29.879" v="3072" actId="478"/>
        <pc:sldMkLst>
          <pc:docMk/>
          <pc:sldMk cId="1528897301" sldId="552"/>
        </pc:sldMkLst>
        <pc:spChg chg="mod">
          <ac:chgData name="Francesca Guarniero" userId="0fa867af-29e1-4677-9faa-5e07ea560005" providerId="ADAL" clId="{26A4E1C0-AD63-4A81-887F-EFDD074D5C79}" dt="2025-06-09T17:19:01.114" v="2616" actId="20577"/>
          <ac:spMkLst>
            <pc:docMk/>
            <pc:sldMk cId="1528897301" sldId="552"/>
            <ac:spMk id="8" creationId="{CC04D323-D7C5-44BA-BFEA-0AF5CA506DBB}"/>
          </ac:spMkLst>
        </pc:spChg>
        <pc:picChg chg="add mod">
          <ac:chgData name="Francesca Guarniero" userId="0fa867af-29e1-4677-9faa-5e07ea560005" providerId="ADAL" clId="{26A4E1C0-AD63-4A81-887F-EFDD074D5C79}" dt="2025-06-09T17:19:21.833" v="2621" actId="1076"/>
          <ac:picMkLst>
            <pc:docMk/>
            <pc:sldMk cId="1528897301" sldId="552"/>
            <ac:picMk id="7" creationId="{A499B3BB-DE7A-C7EB-F4B3-6E136D419138}"/>
          </ac:picMkLst>
        </pc:picChg>
        <pc:picChg chg="add del mod">
          <ac:chgData name="Francesca Guarniero" userId="0fa867af-29e1-4677-9faa-5e07ea560005" providerId="ADAL" clId="{26A4E1C0-AD63-4A81-887F-EFDD074D5C79}" dt="2025-06-09T17:37:29.879" v="3072" actId="478"/>
          <ac:picMkLst>
            <pc:docMk/>
            <pc:sldMk cId="1528897301" sldId="552"/>
            <ac:picMk id="9" creationId="{ABE7FCF2-7FB5-02C6-D25F-26582E5A6AA9}"/>
          </ac:picMkLst>
        </pc:picChg>
      </pc:sldChg>
      <pc:sldChg chg="modSp add mod">
        <pc:chgData name="Francesca Guarniero" userId="0fa867af-29e1-4677-9faa-5e07ea560005" providerId="ADAL" clId="{26A4E1C0-AD63-4A81-887F-EFDD074D5C79}" dt="2025-06-09T17:22:00.206" v="2656" actId="12"/>
        <pc:sldMkLst>
          <pc:docMk/>
          <pc:sldMk cId="861329705" sldId="553"/>
        </pc:sldMkLst>
      </pc:sldChg>
      <pc:sldChg chg="addSp delSp modSp add mod">
        <pc:chgData name="Francesca Guarniero" userId="0fa867af-29e1-4677-9faa-5e07ea560005" providerId="ADAL" clId="{26A4E1C0-AD63-4A81-887F-EFDD074D5C79}" dt="2025-06-09T17:29:20.201" v="2809"/>
        <pc:sldMkLst>
          <pc:docMk/>
          <pc:sldMk cId="474830762" sldId="554"/>
        </pc:sldMkLst>
      </pc:sldChg>
      <pc:sldChg chg="addSp delSp modSp add mod">
        <pc:chgData name="Francesca Guarniero" userId="0fa867af-29e1-4677-9faa-5e07ea560005" providerId="ADAL" clId="{26A4E1C0-AD63-4A81-887F-EFDD074D5C79}" dt="2025-06-10T09:36:15.392" v="3591"/>
        <pc:sldMkLst>
          <pc:docMk/>
          <pc:sldMk cId="1035651271" sldId="555"/>
        </pc:sldMkLst>
        <pc:spChg chg="add mod">
          <ac:chgData name="Francesca Guarniero" userId="0fa867af-29e1-4677-9faa-5e07ea560005" providerId="ADAL" clId="{26A4E1C0-AD63-4A81-887F-EFDD074D5C79}" dt="2025-06-10T09:36:15.392" v="3591"/>
          <ac:spMkLst>
            <pc:docMk/>
            <pc:sldMk cId="1035651271" sldId="555"/>
            <ac:spMk id="7" creationId="{C1ED3976-657C-9368-5E40-7B380E041A8F}"/>
          </ac:spMkLst>
        </pc:spChg>
        <pc:spChg chg="add del mod">
          <ac:chgData name="Francesca Guarniero" userId="0fa867af-29e1-4677-9faa-5e07ea560005" providerId="ADAL" clId="{26A4E1C0-AD63-4A81-887F-EFDD074D5C79}" dt="2025-06-10T09:19:54.881" v="3304" actId="478"/>
          <ac:spMkLst>
            <pc:docMk/>
            <pc:sldMk cId="1035651271" sldId="555"/>
            <ac:spMk id="8" creationId="{A3B3DEF1-51A5-34AE-208B-D5D128D37AFE}"/>
          </ac:spMkLst>
        </pc:spChg>
      </pc:sldChg>
      <pc:sldChg chg="addSp delSp modSp add mod">
        <pc:chgData name="Francesca Guarniero" userId="0fa867af-29e1-4677-9faa-5e07ea560005" providerId="ADAL" clId="{26A4E1C0-AD63-4A81-887F-EFDD074D5C79}" dt="2025-06-09T17:32:12.252" v="2994" actId="20577"/>
        <pc:sldMkLst>
          <pc:docMk/>
          <pc:sldMk cId="2964272641" sldId="556"/>
        </pc:sldMkLst>
        <pc:spChg chg="mod">
          <ac:chgData name="Francesca Guarniero" userId="0fa867af-29e1-4677-9faa-5e07ea560005" providerId="ADAL" clId="{26A4E1C0-AD63-4A81-887F-EFDD074D5C79}" dt="2025-06-09T17:32:12.252" v="2994" actId="20577"/>
          <ac:spMkLst>
            <pc:docMk/>
            <pc:sldMk cId="2964272641" sldId="556"/>
            <ac:spMk id="8" creationId="{76A71198-5731-DE9C-C4D2-A6A5CF6AD9A4}"/>
          </ac:spMkLst>
        </pc:spChg>
        <pc:picChg chg="add mod">
          <ac:chgData name="Francesca Guarniero" userId="0fa867af-29e1-4677-9faa-5e07ea560005" providerId="ADAL" clId="{26A4E1C0-AD63-4A81-887F-EFDD074D5C79}" dt="2025-06-09T17:31:48.239" v="2968" actId="1076"/>
          <ac:picMkLst>
            <pc:docMk/>
            <pc:sldMk cId="2964272641" sldId="556"/>
            <ac:picMk id="4" creationId="{73171BED-576B-4EA5-F17B-FCC1541EBDA3}"/>
          </ac:picMkLst>
        </pc:picChg>
      </pc:sldChg>
      <pc:sldChg chg="addSp delSp modSp add mod">
        <pc:chgData name="Francesca Guarniero" userId="0fa867af-29e1-4677-9faa-5e07ea560005" providerId="ADAL" clId="{26A4E1C0-AD63-4A81-887F-EFDD074D5C79}" dt="2025-06-09T17:29:38.309" v="2814" actId="1076"/>
        <pc:sldMkLst>
          <pc:docMk/>
          <pc:sldMk cId="2494395672" sldId="557"/>
        </pc:sldMkLst>
      </pc:sldChg>
      <pc:sldChg chg="addSp delSp modSp add mod">
        <pc:chgData name="Francesca Guarniero" userId="0fa867af-29e1-4677-9faa-5e07ea560005" providerId="ADAL" clId="{26A4E1C0-AD63-4A81-887F-EFDD074D5C79}" dt="2025-06-09T17:33:18.209" v="3001" actId="1076"/>
        <pc:sldMkLst>
          <pc:docMk/>
          <pc:sldMk cId="2333015658" sldId="558"/>
        </pc:sldMkLst>
        <pc:picChg chg="add mod">
          <ac:chgData name="Francesca Guarniero" userId="0fa867af-29e1-4677-9faa-5e07ea560005" providerId="ADAL" clId="{26A4E1C0-AD63-4A81-887F-EFDD074D5C79}" dt="2025-06-09T17:33:18.209" v="3001" actId="1076"/>
          <ac:picMkLst>
            <pc:docMk/>
            <pc:sldMk cId="2333015658" sldId="558"/>
            <ac:picMk id="7" creationId="{D00C100C-FCFA-3DB2-C061-6A7D6C653889}"/>
          </ac:picMkLst>
        </pc:picChg>
      </pc:sldChg>
      <pc:sldChg chg="addSp delSp modSp add mod">
        <pc:chgData name="Francesca Guarniero" userId="0fa867af-29e1-4677-9faa-5e07ea560005" providerId="ADAL" clId="{26A4E1C0-AD63-4A81-887F-EFDD074D5C79}" dt="2025-06-09T17:37:29.704" v="3071" actId="478"/>
        <pc:sldMkLst>
          <pc:docMk/>
          <pc:sldMk cId="614063542" sldId="559"/>
        </pc:sldMkLst>
        <pc:picChg chg="add mod">
          <ac:chgData name="Francesca Guarniero" userId="0fa867af-29e1-4677-9faa-5e07ea560005" providerId="ADAL" clId="{26A4E1C0-AD63-4A81-887F-EFDD074D5C79}" dt="2025-06-09T17:35:53.170" v="3024" actId="1076"/>
          <ac:picMkLst>
            <pc:docMk/>
            <pc:sldMk cId="614063542" sldId="559"/>
            <ac:picMk id="9" creationId="{8F9304AF-93D6-20CF-FACC-B90D082DF79C}"/>
          </ac:picMkLst>
        </pc:picChg>
        <pc:picChg chg="add del mod">
          <ac:chgData name="Francesca Guarniero" userId="0fa867af-29e1-4677-9faa-5e07ea560005" providerId="ADAL" clId="{26A4E1C0-AD63-4A81-887F-EFDD074D5C79}" dt="2025-06-09T17:37:29.704" v="3071" actId="478"/>
          <ac:picMkLst>
            <pc:docMk/>
            <pc:sldMk cId="614063542" sldId="559"/>
            <ac:picMk id="10" creationId="{5ECFB4D3-B284-73F6-77C8-61885F3F5AE7}"/>
          </ac:picMkLst>
        </pc:picChg>
      </pc:sldChg>
      <pc:sldChg chg="addSp delSp modSp add mod">
        <pc:chgData name="Francesca Guarniero" userId="0fa867af-29e1-4677-9faa-5e07ea560005" providerId="ADAL" clId="{26A4E1C0-AD63-4A81-887F-EFDD074D5C79}" dt="2025-06-09T17:36:10.317" v="3030" actId="1076"/>
        <pc:sldMkLst>
          <pc:docMk/>
          <pc:sldMk cId="1874596712" sldId="560"/>
        </pc:sldMkLst>
        <pc:picChg chg="add mod">
          <ac:chgData name="Francesca Guarniero" userId="0fa867af-29e1-4677-9faa-5e07ea560005" providerId="ADAL" clId="{26A4E1C0-AD63-4A81-887F-EFDD074D5C79}" dt="2025-06-09T17:36:03.753" v="3028" actId="1076"/>
          <ac:picMkLst>
            <pc:docMk/>
            <pc:sldMk cId="1874596712" sldId="560"/>
            <ac:picMk id="8" creationId="{D614403C-6C9D-D47F-C565-04D2A2973C4F}"/>
          </ac:picMkLst>
        </pc:picChg>
        <pc:picChg chg="add mod">
          <ac:chgData name="Francesca Guarniero" userId="0fa867af-29e1-4677-9faa-5e07ea560005" providerId="ADAL" clId="{26A4E1C0-AD63-4A81-887F-EFDD074D5C79}" dt="2025-06-09T17:36:10.317" v="3030" actId="1076"/>
          <ac:picMkLst>
            <pc:docMk/>
            <pc:sldMk cId="1874596712" sldId="560"/>
            <ac:picMk id="9" creationId="{8988A9F4-2958-98A7-3416-8FB2C52C54B1}"/>
          </ac:picMkLst>
        </pc:picChg>
      </pc:sldChg>
      <pc:sldChg chg="addSp delSp modSp add mod">
        <pc:chgData name="Francesca Guarniero" userId="0fa867af-29e1-4677-9faa-5e07ea560005" providerId="ADAL" clId="{26A4E1C0-AD63-4A81-887F-EFDD074D5C79}" dt="2025-06-09T17:37:38.272" v="3077" actId="14100"/>
        <pc:sldMkLst>
          <pc:docMk/>
          <pc:sldMk cId="2717413404" sldId="561"/>
        </pc:sldMkLst>
        <pc:spChg chg="mod">
          <ac:chgData name="Francesca Guarniero" userId="0fa867af-29e1-4677-9faa-5e07ea560005" providerId="ADAL" clId="{26A4E1C0-AD63-4A81-887F-EFDD074D5C79}" dt="2025-06-09T17:36:32.037" v="3060" actId="6549"/>
          <ac:spMkLst>
            <pc:docMk/>
            <pc:sldMk cId="2717413404" sldId="561"/>
            <ac:spMk id="6" creationId="{D6AD8285-E26F-9A00-4FDF-9596B45AB5E3}"/>
          </ac:spMkLst>
        </pc:spChg>
      </pc:sldChg>
      <pc:sldChg chg="addSp delSp modSp add mod">
        <pc:chgData name="Francesca Guarniero" userId="0fa867af-29e1-4677-9faa-5e07ea560005" providerId="ADAL" clId="{26A4E1C0-AD63-4A81-887F-EFDD074D5C79}" dt="2025-06-09T17:39:30.722" v="3098"/>
        <pc:sldMkLst>
          <pc:docMk/>
          <pc:sldMk cId="334452802" sldId="562"/>
        </pc:sldMkLst>
        <pc:graphicFrameChg chg="add mod">
          <ac:chgData name="Francesca Guarniero" userId="0fa867af-29e1-4677-9faa-5e07ea560005" providerId="ADAL" clId="{26A4E1C0-AD63-4A81-887F-EFDD074D5C79}" dt="2025-06-09T17:39:11.668" v="3093"/>
          <ac:graphicFrameMkLst>
            <pc:docMk/>
            <pc:sldMk cId="334452802" sldId="562"/>
            <ac:graphicFrameMk id="7" creationId="{AC2721A3-C1E5-95C1-35AA-86839CA718DB}"/>
          </ac:graphicFrameMkLst>
        </pc:graphicFrameChg>
        <pc:graphicFrameChg chg="add mod">
          <ac:chgData name="Francesca Guarniero" userId="0fa867af-29e1-4677-9faa-5e07ea560005" providerId="ADAL" clId="{26A4E1C0-AD63-4A81-887F-EFDD074D5C79}" dt="2025-06-09T17:39:30.722" v="3098"/>
          <ac:graphicFrameMkLst>
            <pc:docMk/>
            <pc:sldMk cId="334452802" sldId="562"/>
            <ac:graphicFrameMk id="8" creationId="{F972F5E1-39E0-40CF-B583-C9C726DB5CDC}"/>
          </ac:graphicFrameMkLst>
        </pc:graphicFrameChg>
      </pc:sldChg>
    </pc:docChg>
  </pc:docChgLst>
  <pc:docChgLst>
    <pc:chgData name="Paolo Mastrocola" userId="7451a914-0db8-4dd6-87df-353f13c2ac3c" providerId="ADAL" clId="{7C5190BB-E3E9-4407-962A-82AAAB97E282}"/>
    <pc:docChg chg="undo custSel addSld delSld modSld modMainMaster">
      <pc:chgData name="Paolo Mastrocola" userId="7451a914-0db8-4dd6-87df-353f13c2ac3c" providerId="ADAL" clId="{7C5190BB-E3E9-4407-962A-82AAAB97E282}" dt="2025-06-05T07:55:49.995" v="192" actId="20577"/>
      <pc:docMkLst>
        <pc:docMk/>
      </pc:docMkLst>
      <pc:sldChg chg="modSp mod">
        <pc:chgData name="Paolo Mastrocola" userId="7451a914-0db8-4dd6-87df-353f13c2ac3c" providerId="ADAL" clId="{7C5190BB-E3E9-4407-962A-82AAAB97E282}" dt="2025-06-05T07:41:06.869" v="43" actId="20577"/>
        <pc:sldMkLst>
          <pc:docMk/>
          <pc:sldMk cId="4268284722" sldId="353"/>
        </pc:sldMkLst>
        <pc:spChg chg="mod">
          <ac:chgData name="Paolo Mastrocola" userId="7451a914-0db8-4dd6-87df-353f13c2ac3c" providerId="ADAL" clId="{7C5190BB-E3E9-4407-962A-82AAAB97E282}" dt="2025-06-05T07:41:06.869" v="43" actId="20577"/>
          <ac:spMkLst>
            <pc:docMk/>
            <pc:sldMk cId="4268284722" sldId="353"/>
            <ac:spMk id="7" creationId="{21926C5D-D9D4-38D6-A06E-C9A008ADC234}"/>
          </ac:spMkLst>
        </pc:spChg>
      </pc:sldChg>
      <pc:sldChg chg="addSp delSp modSp mod">
        <pc:chgData name="Paolo Mastrocola" userId="7451a914-0db8-4dd6-87df-353f13c2ac3c" providerId="ADAL" clId="{7C5190BB-E3E9-4407-962A-82AAAB97E282}" dt="2025-06-05T07:53:47.061" v="163"/>
        <pc:sldMkLst>
          <pc:docMk/>
          <pc:sldMk cId="2595656909" sldId="449"/>
        </pc:sldMkLst>
      </pc:sldChg>
      <pc:sldChg chg="modSp mod">
        <pc:chgData name="Paolo Mastrocola" userId="7451a914-0db8-4dd6-87df-353f13c2ac3c" providerId="ADAL" clId="{7C5190BB-E3E9-4407-962A-82AAAB97E282}" dt="2025-06-05T07:54:18.643" v="171" actId="20577"/>
        <pc:sldMkLst>
          <pc:docMk/>
          <pc:sldMk cId="279491674" sldId="450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706129969" sldId="451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4079685870" sldId="452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1968401494" sldId="453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2587759142" sldId="454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3122473770" sldId="455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941168556" sldId="456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3760941666" sldId="457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2733664770" sldId="458"/>
        </pc:sldMkLst>
      </pc:sldChg>
      <pc:sldChg chg="modSp add mod">
        <pc:chgData name="Paolo Mastrocola" userId="7451a914-0db8-4dd6-87df-353f13c2ac3c" providerId="ADAL" clId="{7C5190BB-E3E9-4407-962A-82AAAB97E282}" dt="2025-06-05T07:53:29.302" v="157"/>
        <pc:sldMkLst>
          <pc:docMk/>
          <pc:sldMk cId="1035044194" sldId="509"/>
        </pc:sldMkLst>
      </pc:sldChg>
      <pc:sldChg chg="addSp delSp modSp add mod">
        <pc:chgData name="Paolo Mastrocola" userId="7451a914-0db8-4dd6-87df-353f13c2ac3c" providerId="ADAL" clId="{7C5190BB-E3E9-4407-962A-82AAAB97E282}" dt="2025-06-05T07:53:50.362" v="164" actId="108"/>
        <pc:sldMkLst>
          <pc:docMk/>
          <pc:sldMk cId="424654998" sldId="510"/>
        </pc:sldMkLst>
      </pc:sldChg>
      <pc:sldMasterChg chg="modSldLayout">
        <pc:chgData name="Paolo Mastrocola" userId="7451a914-0db8-4dd6-87df-353f13c2ac3c" providerId="ADAL" clId="{7C5190BB-E3E9-4407-962A-82AAAB97E282}" dt="2025-06-05T07:55:49.995" v="192" actId="20577"/>
        <pc:sldMasterMkLst>
          <pc:docMk/>
          <pc:sldMasterMk cId="1940483991" sldId="2147483661"/>
        </pc:sldMasterMkLst>
        <pc:sldLayoutChg chg="modSp mod">
          <pc:chgData name="Paolo Mastrocola" userId="7451a914-0db8-4dd6-87df-353f13c2ac3c" providerId="ADAL" clId="{7C5190BB-E3E9-4407-962A-82AAAB97E282}" dt="2025-06-05T07:55:49.995" v="192" actId="20577"/>
          <pc:sldLayoutMkLst>
            <pc:docMk/>
            <pc:sldMasterMk cId="1940483991" sldId="2147483661"/>
            <pc:sldLayoutMk cId="1487731928" sldId="2147483676"/>
          </pc:sldLayoutMkLst>
          <pc:spChg chg="mod">
            <ac:chgData name="Paolo Mastrocola" userId="7451a914-0db8-4dd6-87df-353f13c2ac3c" providerId="ADAL" clId="{7C5190BB-E3E9-4407-962A-82AAAB97E282}" dt="2025-06-05T07:55:49.995" v="192" actId="20577"/>
            <ac:spMkLst>
              <pc:docMk/>
              <pc:sldMasterMk cId="1940483991" sldId="2147483661"/>
              <pc:sldLayoutMk cId="1487731928" sldId="2147483676"/>
              <ac:spMk id="16" creationId="{AB162AD3-C679-C745-B304-A1DF2FB06F25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\AppData\Roaming\Microsoft\Excel\ATBARA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O\HYDRONOVA\2024_11_ENTRO\HMS\SEDIMENTATION\calculated_data\BLUE%20NI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HMS - ATBARA RIVER </a:t>
            </a:r>
          </a:p>
          <a:p>
            <a:pPr>
              <a:defRPr/>
            </a:pPr>
            <a:r>
              <a:rPr lang="en-US" dirty="0"/>
              <a:t>SEDIMENT LOAD</a:t>
            </a:r>
          </a:p>
        </c:rich>
      </c:tx>
      <c:layout>
        <c:manualLayout>
          <c:xMode val="edge"/>
          <c:yMode val="edge"/>
          <c:x val="0.78556950571902229"/>
          <c:y val="0.22449132135238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title>
    <c:autoTitleDeleted val="0"/>
    <c:plotArea>
      <c:layout>
        <c:manualLayout>
          <c:layoutTarget val="inner"/>
          <c:xMode val="edge"/>
          <c:yMode val="edge"/>
          <c:x val="8.2049680838050601E-2"/>
          <c:y val="9.6787829691641361E-2"/>
          <c:w val="0.67615735771697949"/>
          <c:h val="0.60769573421035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RIVER_SCENARIOS!$D$3</c:f>
              <c:strCache>
                <c:ptCount val="1"/>
                <c:pt idx="0">
                  <c:v>HMS - CURRENT CONDITIONS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RIVER_SCENARIOS!$C$4:$C$14</c:f>
              <c:strCache>
                <c:ptCount val="11"/>
                <c:pt idx="0">
                  <c:v>ATBARA_1</c:v>
                </c:pt>
                <c:pt idx="1">
                  <c:v>ATBARA_2</c:v>
                </c:pt>
                <c:pt idx="2">
                  <c:v>ATBARA_3</c:v>
                </c:pt>
                <c:pt idx="3">
                  <c:v>ATBARA_4</c:v>
                </c:pt>
                <c:pt idx="4">
                  <c:v>ATBARA_5</c:v>
                </c:pt>
                <c:pt idx="5">
                  <c:v>ATBARA_6</c:v>
                </c:pt>
                <c:pt idx="6">
                  <c:v>ATBARA_7</c:v>
                </c:pt>
                <c:pt idx="7">
                  <c:v>ATBARA_8</c:v>
                </c:pt>
                <c:pt idx="8">
                  <c:v>ATBARA_9</c:v>
                </c:pt>
                <c:pt idx="9">
                  <c:v>QASH_1</c:v>
                </c:pt>
                <c:pt idx="10">
                  <c:v>QASH_2</c:v>
                </c:pt>
              </c:strCache>
            </c:strRef>
          </c:cat>
          <c:val>
            <c:numRef>
              <c:f>RIVER_SCENARIOS!$D$4:$D$14</c:f>
              <c:numCache>
                <c:formatCode>General</c:formatCode>
                <c:ptCount val="11"/>
                <c:pt idx="1">
                  <c:v>1561</c:v>
                </c:pt>
                <c:pt idx="2">
                  <c:v>2156</c:v>
                </c:pt>
                <c:pt idx="3">
                  <c:v>2156</c:v>
                </c:pt>
                <c:pt idx="4">
                  <c:v>805</c:v>
                </c:pt>
                <c:pt idx="5">
                  <c:v>313</c:v>
                </c:pt>
                <c:pt idx="6">
                  <c:v>313</c:v>
                </c:pt>
                <c:pt idx="7">
                  <c:v>325</c:v>
                </c:pt>
                <c:pt idx="8">
                  <c:v>332</c:v>
                </c:pt>
                <c:pt idx="10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3-4448-AEE5-ECE79CFF3737}"/>
            </c:ext>
          </c:extLst>
        </c:ser>
        <c:ser>
          <c:idx val="1"/>
          <c:order val="1"/>
          <c:tx>
            <c:strRef>
              <c:f>RIVER_SCENARIOS!$E$3</c:f>
              <c:strCache>
                <c:ptCount val="1"/>
                <c:pt idx="0">
                  <c:v>HMS - SSP2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RIVER_SCENARIOS!$C$4:$C$14</c:f>
              <c:strCache>
                <c:ptCount val="11"/>
                <c:pt idx="0">
                  <c:v>ATBARA_1</c:v>
                </c:pt>
                <c:pt idx="1">
                  <c:v>ATBARA_2</c:v>
                </c:pt>
                <c:pt idx="2">
                  <c:v>ATBARA_3</c:v>
                </c:pt>
                <c:pt idx="3">
                  <c:v>ATBARA_4</c:v>
                </c:pt>
                <c:pt idx="4">
                  <c:v>ATBARA_5</c:v>
                </c:pt>
                <c:pt idx="5">
                  <c:v>ATBARA_6</c:v>
                </c:pt>
                <c:pt idx="6">
                  <c:v>ATBARA_7</c:v>
                </c:pt>
                <c:pt idx="7">
                  <c:v>ATBARA_8</c:v>
                </c:pt>
                <c:pt idx="8">
                  <c:v>ATBARA_9</c:v>
                </c:pt>
                <c:pt idx="9">
                  <c:v>QASH_1</c:v>
                </c:pt>
                <c:pt idx="10">
                  <c:v>QASH_2</c:v>
                </c:pt>
              </c:strCache>
            </c:strRef>
          </c:cat>
          <c:val>
            <c:numRef>
              <c:f>RIVER_SCENARIOS!$E$4:$E$14</c:f>
              <c:numCache>
                <c:formatCode>General</c:formatCode>
                <c:ptCount val="11"/>
                <c:pt idx="1">
                  <c:v>2368</c:v>
                </c:pt>
                <c:pt idx="2">
                  <c:v>3174</c:v>
                </c:pt>
                <c:pt idx="3">
                  <c:v>3174</c:v>
                </c:pt>
                <c:pt idx="4">
                  <c:v>1302</c:v>
                </c:pt>
                <c:pt idx="5">
                  <c:v>557</c:v>
                </c:pt>
                <c:pt idx="6">
                  <c:v>557</c:v>
                </c:pt>
                <c:pt idx="7">
                  <c:v>575</c:v>
                </c:pt>
                <c:pt idx="8">
                  <c:v>586</c:v>
                </c:pt>
                <c:pt idx="10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3-4448-AEE5-ECE79CFF3737}"/>
            </c:ext>
          </c:extLst>
        </c:ser>
        <c:ser>
          <c:idx val="2"/>
          <c:order val="2"/>
          <c:tx>
            <c:strRef>
              <c:f>RIVER_SCENARIOS!$F$3</c:f>
              <c:strCache>
                <c:ptCount val="1"/>
                <c:pt idx="0">
                  <c:v>HMS - SSP3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RIVER_SCENARIOS!$C$4:$C$14</c:f>
              <c:strCache>
                <c:ptCount val="11"/>
                <c:pt idx="0">
                  <c:v>ATBARA_1</c:v>
                </c:pt>
                <c:pt idx="1">
                  <c:v>ATBARA_2</c:v>
                </c:pt>
                <c:pt idx="2">
                  <c:v>ATBARA_3</c:v>
                </c:pt>
                <c:pt idx="3">
                  <c:v>ATBARA_4</c:v>
                </c:pt>
                <c:pt idx="4">
                  <c:v>ATBARA_5</c:v>
                </c:pt>
                <c:pt idx="5">
                  <c:v>ATBARA_6</c:v>
                </c:pt>
                <c:pt idx="6">
                  <c:v>ATBARA_7</c:v>
                </c:pt>
                <c:pt idx="7">
                  <c:v>ATBARA_8</c:v>
                </c:pt>
                <c:pt idx="8">
                  <c:v>ATBARA_9</c:v>
                </c:pt>
                <c:pt idx="9">
                  <c:v>QASH_1</c:v>
                </c:pt>
                <c:pt idx="10">
                  <c:v>QASH_2</c:v>
                </c:pt>
              </c:strCache>
            </c:strRef>
          </c:cat>
          <c:val>
            <c:numRef>
              <c:f>RIVER_SCENARIOS!$F$4:$F$14</c:f>
              <c:numCache>
                <c:formatCode>General</c:formatCode>
                <c:ptCount val="11"/>
                <c:pt idx="1">
                  <c:v>2924</c:v>
                </c:pt>
                <c:pt idx="2">
                  <c:v>3862</c:v>
                </c:pt>
                <c:pt idx="3">
                  <c:v>3862</c:v>
                </c:pt>
                <c:pt idx="4">
                  <c:v>1664</c:v>
                </c:pt>
                <c:pt idx="5">
                  <c:v>1006</c:v>
                </c:pt>
                <c:pt idx="6">
                  <c:v>750</c:v>
                </c:pt>
                <c:pt idx="7">
                  <c:v>772</c:v>
                </c:pt>
                <c:pt idx="8">
                  <c:v>787</c:v>
                </c:pt>
                <c:pt idx="10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C3-4448-AEE5-ECE79CFF3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4614608"/>
        <c:axId val="2064607408"/>
      </c:barChart>
      <c:catAx>
        <c:axId val="206461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2064607408"/>
        <c:crosses val="autoZero"/>
        <c:auto val="1"/>
        <c:lblAlgn val="ctr"/>
        <c:lblOffset val="100"/>
        <c:noMultiLvlLbl val="0"/>
      </c:catAx>
      <c:valAx>
        <c:axId val="206460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10</a:t>
                </a:r>
                <a:r>
                  <a:rPr lang="en-US" baseline="30000"/>
                  <a:t>3</a:t>
                </a:r>
                <a:r>
                  <a:rPr lang="en-US"/>
                  <a:t> t/year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206461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SWAT - BLUE NILE RIVER </a:t>
            </a:r>
          </a:p>
          <a:p>
            <a:pPr>
              <a:defRPr/>
            </a:pP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SEDIMENT LOAD</a:t>
            </a:r>
          </a:p>
        </c:rich>
      </c:tx>
      <c:layout>
        <c:manualLayout>
          <c:xMode val="edge"/>
          <c:yMode val="edge"/>
          <c:x val="2.1048130760229441E-3"/>
          <c:y val="0.33234126984126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title>
    <c:autoTitleDeleted val="0"/>
    <c:plotArea>
      <c:layout>
        <c:manualLayout>
          <c:layoutTarget val="inner"/>
          <c:xMode val="edge"/>
          <c:yMode val="edge"/>
          <c:x val="0.32809028861119843"/>
          <c:y val="7.4851190476190488E-2"/>
          <c:w val="0.65420591304330211"/>
          <c:h val="0.54172017560304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SWAT - CURRENT CONDITIONS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Sheet1!$C$3:$C$20</c:f>
              <c:strCache>
                <c:ptCount val="18"/>
                <c:pt idx="0">
                  <c:v>BLUENILE_01</c:v>
                </c:pt>
                <c:pt idx="1">
                  <c:v>BLUENILE_02</c:v>
                </c:pt>
                <c:pt idx="2">
                  <c:v>BLUENILE_03</c:v>
                </c:pt>
                <c:pt idx="3">
                  <c:v>BLUENILE_04</c:v>
                </c:pt>
                <c:pt idx="4">
                  <c:v>BLUENILE_05</c:v>
                </c:pt>
                <c:pt idx="5">
                  <c:v>BLUENILE_06</c:v>
                </c:pt>
                <c:pt idx="6">
                  <c:v>BLUENILE_07</c:v>
                </c:pt>
                <c:pt idx="7">
                  <c:v>BLUENILE_08</c:v>
                </c:pt>
                <c:pt idx="8">
                  <c:v>BLUENILE_09</c:v>
                </c:pt>
                <c:pt idx="9">
                  <c:v>BLUENILE_10</c:v>
                </c:pt>
                <c:pt idx="10">
                  <c:v>BLUENILE_11</c:v>
                </c:pt>
                <c:pt idx="11">
                  <c:v>BLUENILE_12</c:v>
                </c:pt>
                <c:pt idx="12">
                  <c:v>BLUENILE_13</c:v>
                </c:pt>
                <c:pt idx="13">
                  <c:v>BLUENILE_14</c:v>
                </c:pt>
                <c:pt idx="14">
                  <c:v>DINDIR_01</c:v>
                </c:pt>
                <c:pt idx="15">
                  <c:v>DINDIR_02</c:v>
                </c:pt>
                <c:pt idx="16">
                  <c:v>RAHAD_01</c:v>
                </c:pt>
                <c:pt idx="17">
                  <c:v>RAHAD_02</c:v>
                </c:pt>
              </c:strCache>
            </c:strRef>
          </c:cat>
          <c:val>
            <c:numRef>
              <c:f>Sheet1!$G$3:$G$20</c:f>
              <c:numCache>
                <c:formatCode>General</c:formatCode>
                <c:ptCount val="18"/>
                <c:pt idx="0">
                  <c:v>7857</c:v>
                </c:pt>
                <c:pt idx="1">
                  <c:v>14370</c:v>
                </c:pt>
                <c:pt idx="2">
                  <c:v>14810</c:v>
                </c:pt>
                <c:pt idx="3">
                  <c:v>15060</c:v>
                </c:pt>
                <c:pt idx="4">
                  <c:v>20680</c:v>
                </c:pt>
                <c:pt idx="5">
                  <c:v>20960</c:v>
                </c:pt>
                <c:pt idx="6">
                  <c:v>22110</c:v>
                </c:pt>
                <c:pt idx="7">
                  <c:v>4593</c:v>
                </c:pt>
                <c:pt idx="8">
                  <c:v>1345</c:v>
                </c:pt>
                <c:pt idx="9">
                  <c:v>1345</c:v>
                </c:pt>
                <c:pt idx="10">
                  <c:v>1112</c:v>
                </c:pt>
                <c:pt idx="11">
                  <c:v>1112</c:v>
                </c:pt>
                <c:pt idx="12">
                  <c:v>1123</c:v>
                </c:pt>
                <c:pt idx="13">
                  <c:v>1123</c:v>
                </c:pt>
                <c:pt idx="14">
                  <c:v>86</c:v>
                </c:pt>
                <c:pt idx="15">
                  <c:v>99</c:v>
                </c:pt>
                <c:pt idx="16">
                  <c:v>300</c:v>
                </c:pt>
                <c:pt idx="17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8-4E38-A8B7-8AFE0BC72EFA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SWAT - SSP2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Sheet1!$C$3:$C$20</c:f>
              <c:strCache>
                <c:ptCount val="18"/>
                <c:pt idx="0">
                  <c:v>BLUENILE_01</c:v>
                </c:pt>
                <c:pt idx="1">
                  <c:v>BLUENILE_02</c:v>
                </c:pt>
                <c:pt idx="2">
                  <c:v>BLUENILE_03</c:v>
                </c:pt>
                <c:pt idx="3">
                  <c:v>BLUENILE_04</c:v>
                </c:pt>
                <c:pt idx="4">
                  <c:v>BLUENILE_05</c:v>
                </c:pt>
                <c:pt idx="5">
                  <c:v>BLUENILE_06</c:v>
                </c:pt>
                <c:pt idx="6">
                  <c:v>BLUENILE_07</c:v>
                </c:pt>
                <c:pt idx="7">
                  <c:v>BLUENILE_08</c:v>
                </c:pt>
                <c:pt idx="8">
                  <c:v>BLUENILE_09</c:v>
                </c:pt>
                <c:pt idx="9">
                  <c:v>BLUENILE_10</c:v>
                </c:pt>
                <c:pt idx="10">
                  <c:v>BLUENILE_11</c:v>
                </c:pt>
                <c:pt idx="11">
                  <c:v>BLUENILE_12</c:v>
                </c:pt>
                <c:pt idx="12">
                  <c:v>BLUENILE_13</c:v>
                </c:pt>
                <c:pt idx="13">
                  <c:v>BLUENILE_14</c:v>
                </c:pt>
                <c:pt idx="14">
                  <c:v>DINDIR_01</c:v>
                </c:pt>
                <c:pt idx="15">
                  <c:v>DINDIR_02</c:v>
                </c:pt>
                <c:pt idx="16">
                  <c:v>RAHAD_01</c:v>
                </c:pt>
                <c:pt idx="17">
                  <c:v>RAHAD_02</c:v>
                </c:pt>
              </c:strCache>
            </c:strRef>
          </c:cat>
          <c:val>
            <c:numRef>
              <c:f>Sheet1!$H$3:$H$20</c:f>
              <c:numCache>
                <c:formatCode>General</c:formatCode>
                <c:ptCount val="18"/>
                <c:pt idx="0">
                  <c:v>14140</c:v>
                </c:pt>
                <c:pt idx="1">
                  <c:v>21550</c:v>
                </c:pt>
                <c:pt idx="2">
                  <c:v>22200</c:v>
                </c:pt>
                <c:pt idx="3">
                  <c:v>22650</c:v>
                </c:pt>
                <c:pt idx="4">
                  <c:v>29250</c:v>
                </c:pt>
                <c:pt idx="5">
                  <c:v>29600</c:v>
                </c:pt>
                <c:pt idx="6">
                  <c:v>30930</c:v>
                </c:pt>
                <c:pt idx="7">
                  <c:v>6489</c:v>
                </c:pt>
                <c:pt idx="8">
                  <c:v>1992</c:v>
                </c:pt>
                <c:pt idx="9">
                  <c:v>1992</c:v>
                </c:pt>
                <c:pt idx="10">
                  <c:v>1709</c:v>
                </c:pt>
                <c:pt idx="11">
                  <c:v>1710</c:v>
                </c:pt>
                <c:pt idx="12">
                  <c:v>1723</c:v>
                </c:pt>
                <c:pt idx="13">
                  <c:v>1723</c:v>
                </c:pt>
                <c:pt idx="14">
                  <c:v>98</c:v>
                </c:pt>
                <c:pt idx="15">
                  <c:v>111</c:v>
                </c:pt>
                <c:pt idx="16">
                  <c:v>327</c:v>
                </c:pt>
                <c:pt idx="17">
                  <c:v>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38-4E38-A8B7-8AFE0BC72EFA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SWAT - SSP3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Sheet1!$C$3:$C$20</c:f>
              <c:strCache>
                <c:ptCount val="18"/>
                <c:pt idx="0">
                  <c:v>BLUENILE_01</c:v>
                </c:pt>
                <c:pt idx="1">
                  <c:v>BLUENILE_02</c:v>
                </c:pt>
                <c:pt idx="2">
                  <c:v>BLUENILE_03</c:v>
                </c:pt>
                <c:pt idx="3">
                  <c:v>BLUENILE_04</c:v>
                </c:pt>
                <c:pt idx="4">
                  <c:v>BLUENILE_05</c:v>
                </c:pt>
                <c:pt idx="5">
                  <c:v>BLUENILE_06</c:v>
                </c:pt>
                <c:pt idx="6">
                  <c:v>BLUENILE_07</c:v>
                </c:pt>
                <c:pt idx="7">
                  <c:v>BLUENILE_08</c:v>
                </c:pt>
                <c:pt idx="8">
                  <c:v>BLUENILE_09</c:v>
                </c:pt>
                <c:pt idx="9">
                  <c:v>BLUENILE_10</c:v>
                </c:pt>
                <c:pt idx="10">
                  <c:v>BLUENILE_11</c:v>
                </c:pt>
                <c:pt idx="11">
                  <c:v>BLUENILE_12</c:v>
                </c:pt>
                <c:pt idx="12">
                  <c:v>BLUENILE_13</c:v>
                </c:pt>
                <c:pt idx="13">
                  <c:v>BLUENILE_14</c:v>
                </c:pt>
                <c:pt idx="14">
                  <c:v>DINDIR_01</c:v>
                </c:pt>
                <c:pt idx="15">
                  <c:v>DINDIR_02</c:v>
                </c:pt>
                <c:pt idx="16">
                  <c:v>RAHAD_01</c:v>
                </c:pt>
                <c:pt idx="17">
                  <c:v>RAHAD_02</c:v>
                </c:pt>
              </c:strCache>
            </c:strRef>
          </c:cat>
          <c:val>
            <c:numRef>
              <c:f>Sheet1!$I$3:$I$20</c:f>
              <c:numCache>
                <c:formatCode>General</c:formatCode>
                <c:ptCount val="18"/>
                <c:pt idx="0">
                  <c:v>16190</c:v>
                </c:pt>
                <c:pt idx="1">
                  <c:v>24810</c:v>
                </c:pt>
                <c:pt idx="2">
                  <c:v>25540</c:v>
                </c:pt>
                <c:pt idx="3">
                  <c:v>26040</c:v>
                </c:pt>
                <c:pt idx="4">
                  <c:v>33370</c:v>
                </c:pt>
                <c:pt idx="5">
                  <c:v>33810</c:v>
                </c:pt>
                <c:pt idx="6">
                  <c:v>35370</c:v>
                </c:pt>
                <c:pt idx="7">
                  <c:v>7492</c:v>
                </c:pt>
                <c:pt idx="8">
                  <c:v>2354</c:v>
                </c:pt>
                <c:pt idx="9">
                  <c:v>2354</c:v>
                </c:pt>
                <c:pt idx="10">
                  <c:v>2056</c:v>
                </c:pt>
                <c:pt idx="11">
                  <c:v>2057</c:v>
                </c:pt>
                <c:pt idx="12">
                  <c:v>2075</c:v>
                </c:pt>
                <c:pt idx="13">
                  <c:v>2075</c:v>
                </c:pt>
                <c:pt idx="14">
                  <c:v>114</c:v>
                </c:pt>
                <c:pt idx="15">
                  <c:v>129</c:v>
                </c:pt>
                <c:pt idx="16">
                  <c:v>401</c:v>
                </c:pt>
                <c:pt idx="17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38-4E38-A8B7-8AFE0BC72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062912"/>
        <c:axId val="669063392"/>
      </c:barChart>
      <c:catAx>
        <c:axId val="6690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669063392"/>
        <c:crosses val="autoZero"/>
        <c:auto val="1"/>
        <c:lblAlgn val="ctr"/>
        <c:lblOffset val="100"/>
        <c:noMultiLvlLbl val="0"/>
      </c:catAx>
      <c:valAx>
        <c:axId val="6690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10</a:t>
                </a:r>
                <a:r>
                  <a:rPr lang="en-US" baseline="30000"/>
                  <a:t>3</a:t>
                </a:r>
                <a:r>
                  <a:rPr lang="en-US"/>
                  <a:t> t/year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T"/>
          </a:p>
        </c:txPr>
        <c:crossAx val="66906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DF1DA-8A85-4EB7-9948-D6F588BEEC4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4A6A3-B226-4A38-8826-1B581E4A62FA}">
      <dgm:prSet phldrT="[Testo]"/>
      <dgm:spPr>
        <a:noFill/>
      </dgm:spPr>
      <dgm:t>
        <a:bodyPr/>
        <a:lstStyle/>
        <a:p>
          <a:endParaRPr lang="en-US"/>
        </a:p>
      </dgm:t>
    </dgm:pt>
    <dgm:pt modelId="{AE1224FA-CF30-41BE-94A5-D9CF8F96AF3C}" type="parTrans" cxnId="{AA086B00-2B67-49FC-8E97-C761C7DF5424}">
      <dgm:prSet/>
      <dgm:spPr/>
      <dgm:t>
        <a:bodyPr/>
        <a:lstStyle/>
        <a:p>
          <a:endParaRPr lang="en-US"/>
        </a:p>
      </dgm:t>
    </dgm:pt>
    <dgm:pt modelId="{7FE41A78-426D-41B9-9B50-19CCA6A14E41}" type="sibTrans" cxnId="{AA086B00-2B67-49FC-8E97-C761C7DF5424}">
      <dgm:prSet/>
      <dgm:spPr/>
      <dgm:t>
        <a:bodyPr/>
        <a:lstStyle/>
        <a:p>
          <a:endParaRPr lang="en-US"/>
        </a:p>
      </dgm:t>
    </dgm:pt>
    <dgm:pt modelId="{48835025-6D77-4350-83F7-60FDDCF29B66}">
      <dgm:prSet phldrT="[Testo]"/>
      <dgm:spPr>
        <a:noFill/>
      </dgm:spPr>
      <dgm:t>
        <a:bodyPr/>
        <a:lstStyle/>
        <a:p>
          <a:endParaRPr lang="en-US"/>
        </a:p>
      </dgm:t>
    </dgm:pt>
    <dgm:pt modelId="{ED2C4C66-7662-4F19-98CA-BDE90CF1299E}" type="parTrans" cxnId="{BA2A8222-48C3-4E34-814E-37DCE5415FC0}">
      <dgm:prSet/>
      <dgm:spPr/>
      <dgm:t>
        <a:bodyPr/>
        <a:lstStyle/>
        <a:p>
          <a:endParaRPr lang="en-US"/>
        </a:p>
      </dgm:t>
    </dgm:pt>
    <dgm:pt modelId="{C9D8ECEC-B706-4FBE-876F-63B67B31ED5C}" type="sibTrans" cxnId="{BA2A8222-48C3-4E34-814E-37DCE5415FC0}">
      <dgm:prSet/>
      <dgm:spPr/>
      <dgm:t>
        <a:bodyPr/>
        <a:lstStyle/>
        <a:p>
          <a:endParaRPr lang="en-US"/>
        </a:p>
      </dgm:t>
    </dgm:pt>
    <dgm:pt modelId="{C3D4E576-38FF-40F0-BFC6-349ECC6C613A}">
      <dgm:prSet phldrT="[Testo]"/>
      <dgm:spPr>
        <a:noFill/>
      </dgm:spPr>
      <dgm:t>
        <a:bodyPr/>
        <a:lstStyle/>
        <a:p>
          <a:endParaRPr lang="en-US"/>
        </a:p>
      </dgm:t>
    </dgm:pt>
    <dgm:pt modelId="{7F64C889-F8F2-4714-9BC0-67BE7A37832E}" type="parTrans" cxnId="{D173BEC8-149E-4313-A2E1-E2047B12CC5F}">
      <dgm:prSet/>
      <dgm:spPr/>
      <dgm:t>
        <a:bodyPr/>
        <a:lstStyle/>
        <a:p>
          <a:endParaRPr lang="en-US"/>
        </a:p>
      </dgm:t>
    </dgm:pt>
    <dgm:pt modelId="{16E42D16-B3EA-4791-A0D3-F9EDEF3BD520}" type="sibTrans" cxnId="{D173BEC8-149E-4313-A2E1-E2047B12CC5F}">
      <dgm:prSet/>
      <dgm:spPr/>
      <dgm:t>
        <a:bodyPr/>
        <a:lstStyle/>
        <a:p>
          <a:endParaRPr lang="en-US"/>
        </a:p>
      </dgm:t>
    </dgm:pt>
    <dgm:pt modelId="{B97AC30A-3CE1-4041-82FE-6252ECE938F4}">
      <dgm:prSet phldrT="[Testo]"/>
      <dgm:spPr>
        <a:noFill/>
      </dgm:spPr>
      <dgm:t>
        <a:bodyPr/>
        <a:lstStyle/>
        <a:p>
          <a:endParaRPr lang="en-US"/>
        </a:p>
      </dgm:t>
    </dgm:pt>
    <dgm:pt modelId="{ECDF38E7-A372-44B3-9A2F-CBC25FADFA49}" type="parTrans" cxnId="{7C2B3B96-203F-449F-B403-475DEAA25E39}">
      <dgm:prSet/>
      <dgm:spPr/>
      <dgm:t>
        <a:bodyPr/>
        <a:lstStyle/>
        <a:p>
          <a:endParaRPr lang="en-US"/>
        </a:p>
      </dgm:t>
    </dgm:pt>
    <dgm:pt modelId="{9E273D3C-6042-4A8D-B8C8-B57EB3CF2C2E}" type="sibTrans" cxnId="{7C2B3B96-203F-449F-B403-475DEAA25E39}">
      <dgm:prSet/>
      <dgm:spPr/>
      <dgm:t>
        <a:bodyPr/>
        <a:lstStyle/>
        <a:p>
          <a:endParaRPr lang="en-US"/>
        </a:p>
      </dgm:t>
    </dgm:pt>
    <dgm:pt modelId="{D478C3B1-6988-4E90-B431-DC5CC99FB17B}">
      <dgm:prSet phldrT="[Testo]"/>
      <dgm:spPr>
        <a:noFill/>
      </dgm:spPr>
      <dgm:t>
        <a:bodyPr/>
        <a:lstStyle/>
        <a:p>
          <a:endParaRPr lang="en-US"/>
        </a:p>
      </dgm:t>
    </dgm:pt>
    <dgm:pt modelId="{ECE33168-5426-4DE4-BD1E-43887421CDFE}" type="parTrans" cxnId="{B77235A0-BCEF-40C4-80E0-4B50C8A04A1E}">
      <dgm:prSet/>
      <dgm:spPr/>
      <dgm:t>
        <a:bodyPr/>
        <a:lstStyle/>
        <a:p>
          <a:endParaRPr lang="en-US"/>
        </a:p>
      </dgm:t>
    </dgm:pt>
    <dgm:pt modelId="{E782CB78-4B52-40CD-AC48-FA0FA1CB7BE0}" type="sibTrans" cxnId="{B77235A0-BCEF-40C4-80E0-4B50C8A04A1E}">
      <dgm:prSet/>
      <dgm:spPr/>
      <dgm:t>
        <a:bodyPr/>
        <a:lstStyle/>
        <a:p>
          <a:endParaRPr lang="en-US"/>
        </a:p>
      </dgm:t>
    </dgm:pt>
    <dgm:pt modelId="{27FB88BC-24F5-48CD-BBAB-A141DE847677}">
      <dgm:prSet phldrT="[Testo]"/>
      <dgm:spPr>
        <a:noFill/>
        <a:effectLst>
          <a:glow>
            <a:schemeClr val="accent1">
              <a:alpha val="99000"/>
            </a:schemeClr>
          </a:glow>
        </a:effectLst>
      </dgm:spPr>
      <dgm:t>
        <a:bodyPr/>
        <a:lstStyle/>
        <a:p>
          <a:r>
            <a:rPr lang="en-US"/>
            <a:t> </a:t>
          </a:r>
        </a:p>
      </dgm:t>
    </dgm:pt>
    <dgm:pt modelId="{D0ECDA26-8879-4E3A-A00F-FE4A04346781}" type="sibTrans" cxnId="{C3A1A26B-5DEC-40F4-B5AD-9235C19A3226}">
      <dgm:prSet/>
      <dgm:spPr/>
      <dgm:t>
        <a:bodyPr/>
        <a:lstStyle/>
        <a:p>
          <a:endParaRPr lang="en-US"/>
        </a:p>
      </dgm:t>
    </dgm:pt>
    <dgm:pt modelId="{B7A0A94E-4E74-42E0-A99B-DFF5A1F13A6B}" type="parTrans" cxnId="{C3A1A26B-5DEC-40F4-B5AD-9235C19A3226}">
      <dgm:prSet/>
      <dgm:spPr/>
      <dgm:t>
        <a:bodyPr/>
        <a:lstStyle/>
        <a:p>
          <a:endParaRPr lang="en-US"/>
        </a:p>
      </dgm:t>
    </dgm:pt>
    <dgm:pt modelId="{E569AE2F-53D9-4F0C-9A01-9E361411DB09}" type="pres">
      <dgm:prSet presAssocID="{596DF1DA-8A85-4EB7-9948-D6F588BEEC41}" presName="Name0" presStyleCnt="0">
        <dgm:presLayoutVars>
          <dgm:dir/>
          <dgm:resizeHandles val="exact"/>
        </dgm:presLayoutVars>
      </dgm:prSet>
      <dgm:spPr/>
    </dgm:pt>
    <dgm:pt modelId="{6731CE3C-F6C8-4092-A5B4-55DC74E9BADB}" type="pres">
      <dgm:prSet presAssocID="{27FB88BC-24F5-48CD-BBAB-A141DE847677}" presName="composite" presStyleCnt="0"/>
      <dgm:spPr/>
    </dgm:pt>
    <dgm:pt modelId="{611EA523-6AC9-45F1-8746-93A25E21227C}" type="pres">
      <dgm:prSet presAssocID="{27FB88BC-24F5-48CD-BBAB-A141DE847677}" presName="rect1" presStyleLbl="bgShp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5E7827B-7FA0-4FF1-8490-7861997E5A21}" type="pres">
      <dgm:prSet presAssocID="{27FB88BC-24F5-48CD-BBAB-A141DE847677}" presName="rect2" presStyleLbl="trBgShp" presStyleIdx="0" presStyleCnt="6">
        <dgm:presLayoutVars>
          <dgm:bulletEnabled val="1"/>
        </dgm:presLayoutVars>
      </dgm:prSet>
      <dgm:spPr/>
    </dgm:pt>
    <dgm:pt modelId="{C1CF1043-FA88-4EA9-887E-7740FE39D282}" type="pres">
      <dgm:prSet presAssocID="{D0ECDA26-8879-4E3A-A00F-FE4A04346781}" presName="sibTrans" presStyleCnt="0"/>
      <dgm:spPr/>
    </dgm:pt>
    <dgm:pt modelId="{56C88BF9-1936-4D0E-854D-28A36343A11C}" type="pres">
      <dgm:prSet presAssocID="{48835025-6D77-4350-83F7-60FDDCF29B66}" presName="composite" presStyleCnt="0"/>
      <dgm:spPr/>
    </dgm:pt>
    <dgm:pt modelId="{1180979D-3DE6-4168-87D5-DFB38FD55D16}" type="pres">
      <dgm:prSet presAssocID="{48835025-6D77-4350-83F7-60FDDCF29B66}" presName="rect1" presStyleLbl="bgShp" presStyleIdx="1" presStyleCnt="6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3DA7443C-CFC4-437C-AF01-F111A8BCB588}" type="pres">
      <dgm:prSet presAssocID="{48835025-6D77-4350-83F7-60FDDCF29B66}" presName="rect2" presStyleLbl="trBgShp" presStyleIdx="1" presStyleCnt="6">
        <dgm:presLayoutVars>
          <dgm:bulletEnabled val="1"/>
        </dgm:presLayoutVars>
      </dgm:prSet>
      <dgm:spPr/>
    </dgm:pt>
    <dgm:pt modelId="{C465BFB3-6E9E-4A82-B41C-F40B7C2612F1}" type="pres">
      <dgm:prSet presAssocID="{C9D8ECEC-B706-4FBE-876F-63B67B31ED5C}" presName="sibTrans" presStyleCnt="0"/>
      <dgm:spPr/>
    </dgm:pt>
    <dgm:pt modelId="{9D5F95D9-A0D1-4870-99FC-5155B13A26C2}" type="pres">
      <dgm:prSet presAssocID="{C3D4E576-38FF-40F0-BFC6-349ECC6C613A}" presName="composite" presStyleCnt="0"/>
      <dgm:spPr/>
    </dgm:pt>
    <dgm:pt modelId="{A042ACC2-1315-4A7B-8652-9D777A6E3FDB}" type="pres">
      <dgm:prSet presAssocID="{C3D4E576-38FF-40F0-BFC6-349ECC6C613A}" presName="rect1" presStyleLbl="bgShp" presStyleIdx="2" presStyleCnt="6"/>
      <dgm:spPr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</dgm:spPr>
    </dgm:pt>
    <dgm:pt modelId="{D445B408-73A6-476D-B6D3-6B3EDA768BB9}" type="pres">
      <dgm:prSet presAssocID="{C3D4E576-38FF-40F0-BFC6-349ECC6C613A}" presName="rect2" presStyleLbl="trBgShp" presStyleIdx="2" presStyleCnt="6">
        <dgm:presLayoutVars>
          <dgm:bulletEnabled val="1"/>
        </dgm:presLayoutVars>
      </dgm:prSet>
      <dgm:spPr/>
    </dgm:pt>
    <dgm:pt modelId="{0A257DC5-0C0C-4A56-8B68-F922D902D5D9}" type="pres">
      <dgm:prSet presAssocID="{16E42D16-B3EA-4791-A0D3-F9EDEF3BD520}" presName="sibTrans" presStyleCnt="0"/>
      <dgm:spPr/>
    </dgm:pt>
    <dgm:pt modelId="{973B10F2-5C63-4055-B027-1060D6847B2E}" type="pres">
      <dgm:prSet presAssocID="{B97AC30A-3CE1-4041-82FE-6252ECE938F4}" presName="composite" presStyleCnt="0"/>
      <dgm:spPr/>
    </dgm:pt>
    <dgm:pt modelId="{CF036C76-4221-4629-88AA-85987DBCA444}" type="pres">
      <dgm:prSet presAssocID="{B97AC30A-3CE1-4041-82FE-6252ECE938F4}" presName="rect1" presStyleLbl="bgShp" presStyleIdx="3" presStyleCnt="6"/>
      <dgm:spPr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</dgm:spPr>
    </dgm:pt>
    <dgm:pt modelId="{A5E06E04-72A6-4DC9-9DCE-D90EC9033823}" type="pres">
      <dgm:prSet presAssocID="{B97AC30A-3CE1-4041-82FE-6252ECE938F4}" presName="rect2" presStyleLbl="trBgShp" presStyleIdx="3" presStyleCnt="6">
        <dgm:presLayoutVars>
          <dgm:bulletEnabled val="1"/>
        </dgm:presLayoutVars>
      </dgm:prSet>
      <dgm:spPr/>
    </dgm:pt>
    <dgm:pt modelId="{446A547E-3919-4EBE-A931-4692CE5AB9DB}" type="pres">
      <dgm:prSet presAssocID="{9E273D3C-6042-4A8D-B8C8-B57EB3CF2C2E}" presName="sibTrans" presStyleCnt="0"/>
      <dgm:spPr/>
    </dgm:pt>
    <dgm:pt modelId="{C369C56F-7C1B-4859-8120-138E93E4EECC}" type="pres">
      <dgm:prSet presAssocID="{D478C3B1-6988-4E90-B431-DC5CC99FB17B}" presName="composite" presStyleCnt="0"/>
      <dgm:spPr/>
    </dgm:pt>
    <dgm:pt modelId="{9FF3A907-114B-4FC7-B436-6B3BDF5EC0A4}" type="pres">
      <dgm:prSet presAssocID="{D478C3B1-6988-4E90-B431-DC5CC99FB17B}" presName="rect1" presStyleLbl="bgShp" presStyleIdx="4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38D7318-5589-4C02-BDB8-68C662D854C3}" type="pres">
      <dgm:prSet presAssocID="{D478C3B1-6988-4E90-B431-DC5CC99FB17B}" presName="rect2" presStyleLbl="trBgShp" presStyleIdx="4" presStyleCnt="6">
        <dgm:presLayoutVars>
          <dgm:bulletEnabled val="1"/>
        </dgm:presLayoutVars>
      </dgm:prSet>
      <dgm:spPr/>
    </dgm:pt>
    <dgm:pt modelId="{D7A9EE1C-56FF-4AF7-BE83-76C94F704B03}" type="pres">
      <dgm:prSet presAssocID="{E782CB78-4B52-40CD-AC48-FA0FA1CB7BE0}" presName="sibTrans" presStyleCnt="0"/>
      <dgm:spPr/>
    </dgm:pt>
    <dgm:pt modelId="{22AE9093-E751-4B70-831F-7C5DE48AB3AD}" type="pres">
      <dgm:prSet presAssocID="{6824A6A3-B226-4A38-8826-1B581E4A62FA}" presName="composite" presStyleCnt="0"/>
      <dgm:spPr/>
    </dgm:pt>
    <dgm:pt modelId="{1FD8A633-78B0-478B-9157-45B82366C901}" type="pres">
      <dgm:prSet presAssocID="{6824A6A3-B226-4A38-8826-1B581E4A62FA}" presName="rect1" presStyleLbl="bgShp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</dgm:spPr>
    </dgm:pt>
    <dgm:pt modelId="{EF9775CF-7079-4CFC-AA65-98EA5AE60C16}" type="pres">
      <dgm:prSet presAssocID="{6824A6A3-B226-4A38-8826-1B581E4A62FA}" presName="rect2" presStyleLbl="trBgShp" presStyleIdx="5" presStyleCnt="6">
        <dgm:presLayoutVars>
          <dgm:bulletEnabled val="1"/>
        </dgm:presLayoutVars>
      </dgm:prSet>
      <dgm:spPr/>
    </dgm:pt>
  </dgm:ptLst>
  <dgm:cxnLst>
    <dgm:cxn modelId="{AA086B00-2B67-49FC-8E97-C761C7DF5424}" srcId="{596DF1DA-8A85-4EB7-9948-D6F588BEEC41}" destId="{6824A6A3-B226-4A38-8826-1B581E4A62FA}" srcOrd="5" destOrd="0" parTransId="{AE1224FA-CF30-41BE-94A5-D9CF8F96AF3C}" sibTransId="{7FE41A78-426D-41B9-9B50-19CCA6A14E41}"/>
    <dgm:cxn modelId="{D2E1280F-7611-5A4E-A425-5D84E83E313C}" type="presOf" srcId="{27FB88BC-24F5-48CD-BBAB-A141DE847677}" destId="{B5E7827B-7FA0-4FF1-8490-7861997E5A21}" srcOrd="0" destOrd="0" presId="urn:microsoft.com/office/officeart/2008/layout/BendingPictureSemiTransparentText"/>
    <dgm:cxn modelId="{BA2A8222-48C3-4E34-814E-37DCE5415FC0}" srcId="{596DF1DA-8A85-4EB7-9948-D6F588BEEC41}" destId="{48835025-6D77-4350-83F7-60FDDCF29B66}" srcOrd="1" destOrd="0" parTransId="{ED2C4C66-7662-4F19-98CA-BDE90CF1299E}" sibTransId="{C9D8ECEC-B706-4FBE-876F-63B67B31ED5C}"/>
    <dgm:cxn modelId="{EE473D27-D62F-0A44-AD81-CCB62D986BE0}" type="presOf" srcId="{C3D4E576-38FF-40F0-BFC6-349ECC6C613A}" destId="{D445B408-73A6-476D-B6D3-6B3EDA768BB9}" srcOrd="0" destOrd="0" presId="urn:microsoft.com/office/officeart/2008/layout/BendingPictureSemiTransparentText"/>
    <dgm:cxn modelId="{71868D5B-E05B-AA49-B283-CC37BC16A915}" type="presOf" srcId="{48835025-6D77-4350-83F7-60FDDCF29B66}" destId="{3DA7443C-CFC4-437C-AF01-F111A8BCB588}" srcOrd="0" destOrd="0" presId="urn:microsoft.com/office/officeart/2008/layout/BendingPictureSemiTransparentText"/>
    <dgm:cxn modelId="{C3A1A26B-5DEC-40F4-B5AD-9235C19A3226}" srcId="{596DF1DA-8A85-4EB7-9948-D6F588BEEC41}" destId="{27FB88BC-24F5-48CD-BBAB-A141DE847677}" srcOrd="0" destOrd="0" parTransId="{B7A0A94E-4E74-42E0-A99B-DFF5A1F13A6B}" sibTransId="{D0ECDA26-8879-4E3A-A00F-FE4A04346781}"/>
    <dgm:cxn modelId="{5087CA86-7CEB-2440-B54C-EF8A99C635E3}" type="presOf" srcId="{D478C3B1-6988-4E90-B431-DC5CC99FB17B}" destId="{638D7318-5589-4C02-BDB8-68C662D854C3}" srcOrd="0" destOrd="0" presId="urn:microsoft.com/office/officeart/2008/layout/BendingPictureSemiTransparentText"/>
    <dgm:cxn modelId="{7C2B3B96-203F-449F-B403-475DEAA25E39}" srcId="{596DF1DA-8A85-4EB7-9948-D6F588BEEC41}" destId="{B97AC30A-3CE1-4041-82FE-6252ECE938F4}" srcOrd="3" destOrd="0" parTransId="{ECDF38E7-A372-44B3-9A2F-CBC25FADFA49}" sibTransId="{9E273D3C-6042-4A8D-B8C8-B57EB3CF2C2E}"/>
    <dgm:cxn modelId="{B77235A0-BCEF-40C4-80E0-4B50C8A04A1E}" srcId="{596DF1DA-8A85-4EB7-9948-D6F588BEEC41}" destId="{D478C3B1-6988-4E90-B431-DC5CC99FB17B}" srcOrd="4" destOrd="0" parTransId="{ECE33168-5426-4DE4-BD1E-43887421CDFE}" sibTransId="{E782CB78-4B52-40CD-AC48-FA0FA1CB7BE0}"/>
    <dgm:cxn modelId="{4ABB8EB1-6C88-6044-B4F5-E29D8CAB6AA9}" type="presOf" srcId="{B97AC30A-3CE1-4041-82FE-6252ECE938F4}" destId="{A5E06E04-72A6-4DC9-9DCE-D90EC9033823}" srcOrd="0" destOrd="0" presId="urn:microsoft.com/office/officeart/2008/layout/BendingPictureSemiTransparentText"/>
    <dgm:cxn modelId="{D173BEC8-149E-4313-A2E1-E2047B12CC5F}" srcId="{596DF1DA-8A85-4EB7-9948-D6F588BEEC41}" destId="{C3D4E576-38FF-40F0-BFC6-349ECC6C613A}" srcOrd="2" destOrd="0" parTransId="{7F64C889-F8F2-4714-9BC0-67BE7A37832E}" sibTransId="{16E42D16-B3EA-4791-A0D3-F9EDEF3BD520}"/>
    <dgm:cxn modelId="{54DE68E0-6B16-9D44-9BD9-9F33010C074B}" type="presOf" srcId="{6824A6A3-B226-4A38-8826-1B581E4A62FA}" destId="{EF9775CF-7079-4CFC-AA65-98EA5AE60C16}" srcOrd="0" destOrd="0" presId="urn:microsoft.com/office/officeart/2008/layout/BendingPictureSemiTransparentText"/>
    <dgm:cxn modelId="{9234E8FC-FCD3-2040-B821-A732BFCD69CA}" type="presOf" srcId="{596DF1DA-8A85-4EB7-9948-D6F588BEEC41}" destId="{E569AE2F-53D9-4F0C-9A01-9E361411DB09}" srcOrd="0" destOrd="0" presId="urn:microsoft.com/office/officeart/2008/layout/BendingPictureSemiTransparentText"/>
    <dgm:cxn modelId="{C2458445-AC8E-DD4E-9351-ECE7C7B81C26}" type="presParOf" srcId="{E569AE2F-53D9-4F0C-9A01-9E361411DB09}" destId="{6731CE3C-F6C8-4092-A5B4-55DC74E9BADB}" srcOrd="0" destOrd="0" presId="urn:microsoft.com/office/officeart/2008/layout/BendingPictureSemiTransparentText"/>
    <dgm:cxn modelId="{0AEB001C-CEE5-C446-860D-19BA51B931F7}" type="presParOf" srcId="{6731CE3C-F6C8-4092-A5B4-55DC74E9BADB}" destId="{611EA523-6AC9-45F1-8746-93A25E21227C}" srcOrd="0" destOrd="0" presId="urn:microsoft.com/office/officeart/2008/layout/BendingPictureSemiTransparentText"/>
    <dgm:cxn modelId="{3C01ED9C-453E-6C49-B020-833016D15F7B}" type="presParOf" srcId="{6731CE3C-F6C8-4092-A5B4-55DC74E9BADB}" destId="{B5E7827B-7FA0-4FF1-8490-7861997E5A21}" srcOrd="1" destOrd="0" presId="urn:microsoft.com/office/officeart/2008/layout/BendingPictureSemiTransparentText"/>
    <dgm:cxn modelId="{98C0F0A1-8350-8642-803A-3A1F763A45FB}" type="presParOf" srcId="{E569AE2F-53D9-4F0C-9A01-9E361411DB09}" destId="{C1CF1043-FA88-4EA9-887E-7740FE39D282}" srcOrd="1" destOrd="0" presId="urn:microsoft.com/office/officeart/2008/layout/BendingPictureSemiTransparentText"/>
    <dgm:cxn modelId="{22324B3D-5363-5641-A567-5A2A6344F88D}" type="presParOf" srcId="{E569AE2F-53D9-4F0C-9A01-9E361411DB09}" destId="{56C88BF9-1936-4D0E-854D-28A36343A11C}" srcOrd="2" destOrd="0" presId="urn:microsoft.com/office/officeart/2008/layout/BendingPictureSemiTransparentText"/>
    <dgm:cxn modelId="{3450E038-438F-CE45-B565-E9DAFAC70BAF}" type="presParOf" srcId="{56C88BF9-1936-4D0E-854D-28A36343A11C}" destId="{1180979D-3DE6-4168-87D5-DFB38FD55D16}" srcOrd="0" destOrd="0" presId="urn:microsoft.com/office/officeart/2008/layout/BendingPictureSemiTransparentText"/>
    <dgm:cxn modelId="{70C6E79E-3010-AD45-AB51-A9D6F1AF846D}" type="presParOf" srcId="{56C88BF9-1936-4D0E-854D-28A36343A11C}" destId="{3DA7443C-CFC4-437C-AF01-F111A8BCB588}" srcOrd="1" destOrd="0" presId="urn:microsoft.com/office/officeart/2008/layout/BendingPictureSemiTransparentText"/>
    <dgm:cxn modelId="{B9DD9FC1-D7EE-1B40-83AE-12AD0B0971FD}" type="presParOf" srcId="{E569AE2F-53D9-4F0C-9A01-9E361411DB09}" destId="{C465BFB3-6E9E-4A82-B41C-F40B7C2612F1}" srcOrd="3" destOrd="0" presId="urn:microsoft.com/office/officeart/2008/layout/BendingPictureSemiTransparentText"/>
    <dgm:cxn modelId="{7B0D82DE-304C-F546-BCD5-4A88A9653B19}" type="presParOf" srcId="{E569AE2F-53D9-4F0C-9A01-9E361411DB09}" destId="{9D5F95D9-A0D1-4870-99FC-5155B13A26C2}" srcOrd="4" destOrd="0" presId="urn:microsoft.com/office/officeart/2008/layout/BendingPictureSemiTransparentText"/>
    <dgm:cxn modelId="{6A514C8E-D677-7049-9E66-2F76839293A4}" type="presParOf" srcId="{9D5F95D9-A0D1-4870-99FC-5155B13A26C2}" destId="{A042ACC2-1315-4A7B-8652-9D777A6E3FDB}" srcOrd="0" destOrd="0" presId="urn:microsoft.com/office/officeart/2008/layout/BendingPictureSemiTransparentText"/>
    <dgm:cxn modelId="{859E4F1C-AF67-254A-B71D-C053D5E8FED6}" type="presParOf" srcId="{9D5F95D9-A0D1-4870-99FC-5155B13A26C2}" destId="{D445B408-73A6-476D-B6D3-6B3EDA768BB9}" srcOrd="1" destOrd="0" presId="urn:microsoft.com/office/officeart/2008/layout/BendingPictureSemiTransparentText"/>
    <dgm:cxn modelId="{5DFFB2B0-E106-F740-A843-6F7862795573}" type="presParOf" srcId="{E569AE2F-53D9-4F0C-9A01-9E361411DB09}" destId="{0A257DC5-0C0C-4A56-8B68-F922D902D5D9}" srcOrd="5" destOrd="0" presId="urn:microsoft.com/office/officeart/2008/layout/BendingPictureSemiTransparentText"/>
    <dgm:cxn modelId="{FFFA11A4-405F-2340-8E77-DF987B94A950}" type="presParOf" srcId="{E569AE2F-53D9-4F0C-9A01-9E361411DB09}" destId="{973B10F2-5C63-4055-B027-1060D6847B2E}" srcOrd="6" destOrd="0" presId="urn:microsoft.com/office/officeart/2008/layout/BendingPictureSemiTransparentText"/>
    <dgm:cxn modelId="{1F4DA604-1663-2745-B80B-5F4DD7D431A8}" type="presParOf" srcId="{973B10F2-5C63-4055-B027-1060D6847B2E}" destId="{CF036C76-4221-4629-88AA-85987DBCA444}" srcOrd="0" destOrd="0" presId="urn:microsoft.com/office/officeart/2008/layout/BendingPictureSemiTransparentText"/>
    <dgm:cxn modelId="{C85F1F51-B4DC-154C-80FB-5ACF97ABB093}" type="presParOf" srcId="{973B10F2-5C63-4055-B027-1060D6847B2E}" destId="{A5E06E04-72A6-4DC9-9DCE-D90EC9033823}" srcOrd="1" destOrd="0" presId="urn:microsoft.com/office/officeart/2008/layout/BendingPictureSemiTransparentText"/>
    <dgm:cxn modelId="{8A7DCF9D-A7C5-4143-9EE4-6FFA4D3319D0}" type="presParOf" srcId="{E569AE2F-53D9-4F0C-9A01-9E361411DB09}" destId="{446A547E-3919-4EBE-A931-4692CE5AB9DB}" srcOrd="7" destOrd="0" presId="urn:microsoft.com/office/officeart/2008/layout/BendingPictureSemiTransparentText"/>
    <dgm:cxn modelId="{04DCB6E0-DAAA-F341-AB8A-5FFD64DAAF43}" type="presParOf" srcId="{E569AE2F-53D9-4F0C-9A01-9E361411DB09}" destId="{C369C56F-7C1B-4859-8120-138E93E4EECC}" srcOrd="8" destOrd="0" presId="urn:microsoft.com/office/officeart/2008/layout/BendingPictureSemiTransparentText"/>
    <dgm:cxn modelId="{50E5A21C-1FB5-7E44-B525-DBADA228D969}" type="presParOf" srcId="{C369C56F-7C1B-4859-8120-138E93E4EECC}" destId="{9FF3A907-114B-4FC7-B436-6B3BDF5EC0A4}" srcOrd="0" destOrd="0" presId="urn:microsoft.com/office/officeart/2008/layout/BendingPictureSemiTransparentText"/>
    <dgm:cxn modelId="{0E3FCF33-8585-8F44-8A2E-487412C02764}" type="presParOf" srcId="{C369C56F-7C1B-4859-8120-138E93E4EECC}" destId="{638D7318-5589-4C02-BDB8-68C662D854C3}" srcOrd="1" destOrd="0" presId="urn:microsoft.com/office/officeart/2008/layout/BendingPictureSemiTransparentText"/>
    <dgm:cxn modelId="{7F1CCF92-3955-C942-967F-C82D25540CC5}" type="presParOf" srcId="{E569AE2F-53D9-4F0C-9A01-9E361411DB09}" destId="{D7A9EE1C-56FF-4AF7-BE83-76C94F704B03}" srcOrd="9" destOrd="0" presId="urn:microsoft.com/office/officeart/2008/layout/BendingPictureSemiTransparentText"/>
    <dgm:cxn modelId="{B4F58888-4335-4543-A493-AFAC1F0DFD39}" type="presParOf" srcId="{E569AE2F-53D9-4F0C-9A01-9E361411DB09}" destId="{22AE9093-E751-4B70-831F-7C5DE48AB3AD}" srcOrd="10" destOrd="0" presId="urn:microsoft.com/office/officeart/2008/layout/BendingPictureSemiTransparentText"/>
    <dgm:cxn modelId="{844194D1-FFD9-FE4C-A2C9-DF72860CFF86}" type="presParOf" srcId="{22AE9093-E751-4B70-831F-7C5DE48AB3AD}" destId="{1FD8A633-78B0-478B-9157-45B82366C901}" srcOrd="0" destOrd="0" presId="urn:microsoft.com/office/officeart/2008/layout/BendingPictureSemiTransparentText"/>
    <dgm:cxn modelId="{D30E43C6-6143-A94A-8319-D548ADBF944C}" type="presParOf" srcId="{22AE9093-E751-4B70-831F-7C5DE48AB3AD}" destId="{EF9775CF-7079-4CFC-AA65-98EA5AE60C1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EA523-6AC9-45F1-8746-93A25E21227C}">
      <dsp:nvSpPr>
        <dsp:cNvPr id="0" name=""/>
        <dsp:cNvSpPr/>
      </dsp:nvSpPr>
      <dsp:spPr>
        <a:xfrm>
          <a:off x="8242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7827B-7FA0-4FF1-8490-7861997E5A21}">
      <dsp:nvSpPr>
        <dsp:cNvPr id="0" name=""/>
        <dsp:cNvSpPr/>
      </dsp:nvSpPr>
      <dsp:spPr>
        <a:xfrm>
          <a:off x="8242" y="1366561"/>
          <a:ext cx="1345894" cy="276861"/>
        </a:xfrm>
        <a:prstGeom prst="rect">
          <a:avLst/>
        </a:prstGeom>
        <a:noFill/>
        <a:ln>
          <a:noFill/>
        </a:ln>
        <a:effectLst>
          <a:glow>
            <a:schemeClr val="accent1">
              <a:alpha val="99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</a:t>
          </a:r>
        </a:p>
      </dsp:txBody>
      <dsp:txXfrm>
        <a:off x="8242" y="1366561"/>
        <a:ext cx="1345894" cy="276861"/>
      </dsp:txXfrm>
    </dsp:sp>
    <dsp:sp modelId="{1180979D-3DE6-4168-87D5-DFB38FD55D16}">
      <dsp:nvSpPr>
        <dsp:cNvPr id="0" name=""/>
        <dsp:cNvSpPr/>
      </dsp:nvSpPr>
      <dsp:spPr>
        <a:xfrm>
          <a:off x="1491414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7443C-CFC4-437C-AF01-F111A8BCB588}">
      <dsp:nvSpPr>
        <dsp:cNvPr id="0" name=""/>
        <dsp:cNvSpPr/>
      </dsp:nvSpPr>
      <dsp:spPr>
        <a:xfrm>
          <a:off x="1491414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491414" y="1366561"/>
        <a:ext cx="1345894" cy="276861"/>
      </dsp:txXfrm>
    </dsp:sp>
    <dsp:sp modelId="{A042ACC2-1315-4A7B-8652-9D777A6E3FDB}">
      <dsp:nvSpPr>
        <dsp:cNvPr id="0" name=""/>
        <dsp:cNvSpPr/>
      </dsp:nvSpPr>
      <dsp:spPr>
        <a:xfrm>
          <a:off x="2974586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5B408-73A6-476D-B6D3-6B3EDA768BB9}">
      <dsp:nvSpPr>
        <dsp:cNvPr id="0" name=""/>
        <dsp:cNvSpPr/>
      </dsp:nvSpPr>
      <dsp:spPr>
        <a:xfrm>
          <a:off x="2974586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74586" y="1366561"/>
        <a:ext cx="1345894" cy="276861"/>
      </dsp:txXfrm>
    </dsp:sp>
    <dsp:sp modelId="{CF036C76-4221-4629-88AA-85987DBCA444}">
      <dsp:nvSpPr>
        <dsp:cNvPr id="0" name=""/>
        <dsp:cNvSpPr/>
      </dsp:nvSpPr>
      <dsp:spPr>
        <a:xfrm>
          <a:off x="4457758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06E04-72A6-4DC9-9DCE-D90EC9033823}">
      <dsp:nvSpPr>
        <dsp:cNvPr id="0" name=""/>
        <dsp:cNvSpPr/>
      </dsp:nvSpPr>
      <dsp:spPr>
        <a:xfrm>
          <a:off x="4457758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57758" y="1366561"/>
        <a:ext cx="1345894" cy="276861"/>
      </dsp:txXfrm>
    </dsp:sp>
    <dsp:sp modelId="{9FF3A907-114B-4FC7-B436-6B3BDF5EC0A4}">
      <dsp:nvSpPr>
        <dsp:cNvPr id="0" name=""/>
        <dsp:cNvSpPr/>
      </dsp:nvSpPr>
      <dsp:spPr>
        <a:xfrm>
          <a:off x="5940930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D7318-5589-4C02-BDB8-68C662D854C3}">
      <dsp:nvSpPr>
        <dsp:cNvPr id="0" name=""/>
        <dsp:cNvSpPr/>
      </dsp:nvSpPr>
      <dsp:spPr>
        <a:xfrm>
          <a:off x="5940930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40930" y="1366561"/>
        <a:ext cx="1345894" cy="276861"/>
      </dsp:txXfrm>
    </dsp:sp>
    <dsp:sp modelId="{1FD8A633-78B0-478B-9157-45B82366C901}">
      <dsp:nvSpPr>
        <dsp:cNvPr id="0" name=""/>
        <dsp:cNvSpPr/>
      </dsp:nvSpPr>
      <dsp:spPr>
        <a:xfrm>
          <a:off x="7424102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775CF-7079-4CFC-AA65-98EA5AE60C16}">
      <dsp:nvSpPr>
        <dsp:cNvPr id="0" name=""/>
        <dsp:cNvSpPr/>
      </dsp:nvSpPr>
      <dsp:spPr>
        <a:xfrm>
          <a:off x="7424102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24102" y="1366561"/>
        <a:ext cx="1345894" cy="276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4BE570-C44F-73CE-4808-E87601005D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7DFF-7842-3C2A-C58B-C1752621A0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6F31-8133-4085-B4BD-2D7FAB1BBD7A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0A5C0-9668-F5BA-B2E4-647CDEE39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7F5B1-5AA8-203B-2D64-06EB1CFC5A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6863-D08D-4F6E-BD46-313D9A5CB3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60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EC0A9-84B2-AE43-8E2B-B80F5E71F5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55B0-697E-6945-929E-033FFA5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9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F078D-A2FC-DA50-40ED-CEE53C723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41BE1-774B-00FD-283C-F6F1ECBF9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3E6EE-2A7C-662E-C8A3-A53D4219F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C7BD6-8CA0-B166-7767-9934CEE01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0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EF24E-B230-42C6-C77A-B114C12B3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0D9BF-81D3-F1AC-0033-D8AFF38D6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5AC8F4-C7C2-D88E-9E8D-4BAE59A8C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C178C-7971-C258-7D2F-F8705B55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EDD5D-2B6C-083D-AA51-065589EFE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A223F-D008-7CCB-6F4B-955E6F1DC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DA392-967D-F4CF-3166-973500E60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B9D1B-FED9-5C34-B6C4-029030214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02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4C8D3-1174-28D0-2B5F-5397ECFCD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581765-AB42-7C58-D77F-16122FEFA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2F19C-C914-21F3-4A45-74233B257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17D1-334E-5DF6-FA43-B41418F75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02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2E99F-9DBF-DD34-A62B-00153D74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D7876-F8D7-56A7-90CF-1482FC637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5B9FA-C377-E64D-04B9-7B477BEE6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B8559-9D46-BA14-63AF-B7113A717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0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8A53-32CE-5B1C-F560-9B5E9D27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91059-CF1B-87DC-AA95-CFB25EEFB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E3FFAD-4895-4A07-5A0A-B8C22DAF7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C90B5-C535-AE87-40D0-C540DDBE8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73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A46C4-EBBB-3773-C4AA-E83D8D79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9E0585-8A4F-3B5A-480E-5ABD22DF7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C8505-0D04-FBD1-9BD3-F2F533FEA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C9FE9-3D9C-65D9-C66A-6F6536B6D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43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E93F-744C-FC00-74CA-2417CA3C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2C72B-1366-2A69-2310-7743BAEA6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DC75D-368B-14AF-46EA-FBD64C7E0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B10D4-09F1-6C26-084C-912724D23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4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655BE-7170-7D72-EB6B-3B669807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81C8A-E79E-B843-F26D-6A70441AC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27FC7-05E3-1372-8198-60F42B267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D3721-A971-BDBE-80A3-C53C7A15E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39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E4012-31C9-C22D-9A6A-EFC5E3E4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1F541-EA9B-F431-DEEF-FABC5F354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1AEC7-2E8B-61FF-E411-65BEB976A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3DFE1-1EF6-820A-74F2-FAFF66B07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5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8F6BC-A1E7-9A15-798F-0629F91D0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94F55-8484-F458-C534-96BB5E320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F3082-8719-AEDA-F1B4-4F4CAB88F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AFD92-A8C0-BE62-3828-67A0A45DC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2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0C13A-8C62-FB31-4D1B-F08BE5FAE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E6634-E1BE-FC46-AC7B-25E317C45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B8C6C-014C-C34B-8190-6B6832C44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40A4C-1F5A-7394-1402-75757FEC2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8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9F46-7CBE-D64F-3668-D95A9032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13CB3-ACC2-0B37-F62E-945AFFFA9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6BD6B-4BEA-5909-6E29-3791A087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6F2F1-3A79-600B-01AF-722F0D537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BFE04-C6C9-D334-5037-F0DC8FE9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B7773-BA06-1A2E-C6BF-F4D0331A6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116C0-4FC1-8353-95F2-BCE89572A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0AB54-E1B2-A64F-BE04-30C2B19E5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AE219-DC95-CD63-CEB0-4CC37DE57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990CD-4F98-193D-80FB-B7C0197D6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25B0E-BD3A-0D27-5C40-C3B11EEF0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BBD0A-B818-25EF-5BE5-4B43DFFD5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88A58-287E-D37B-CA3F-36071630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3BDFC-1DF3-AE53-D061-2A2D4C0A5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58BD12-775E-0187-1B37-6D21DD298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BF48D-A11D-A2A5-0EF1-B87E979A1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F672E-ED83-0A0F-6733-3AF156F35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CA44A-E842-B9C4-5204-80B3B4452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3BF77-E3F2-8B59-A2C1-EA345AB3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72E30-8165-735C-4798-8069D1232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9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599C0-D3F5-6B85-2E0F-F225960C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D9066D-E322-97B3-7597-6BD61DACF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5F65E8-00E8-1E22-1FE4-AE6CF3809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22F3B-1413-8856-9EFB-AED2B2320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6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E2CCE-97AD-AD14-CE03-359A6B5E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508F9-3880-6FE1-1A78-920989F4F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9B056-7172-34A2-A5EA-34E25F88D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44101-0CB6-15E0-7216-F7F6A4198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2941831" cy="3847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Somalia Water for Rural Resilience Project ‘</a:t>
            </a:r>
            <a:r>
              <a:rPr lang="en-US" sz="1000" b="0" i="0" err="1">
                <a:solidFill>
                  <a:srgbClr val="1A699E"/>
                </a:solidFill>
                <a:latin typeface="Arial Nova Cond" panose="020B0506020202020204" pitchFamily="34" charset="0"/>
              </a:rPr>
              <a:t>Barwaaqo</a:t>
            </a:r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’</a:t>
            </a:r>
          </a:p>
          <a:p>
            <a:r>
              <a:rPr lang="en-US" sz="900" b="0" i="1">
                <a:solidFill>
                  <a:srgbClr val="F7B316"/>
                </a:solidFill>
                <a:latin typeface="Arial Nova Cond" panose="020B0506020202020204" pitchFamily="34" charset="0"/>
              </a:rPr>
              <a:t>Inception Meeting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64137C-2F76-7C49-A695-E03A431C6A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90500"/>
            <a:ext cx="684213" cy="6858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7B316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b="1" i="0">
                <a:latin typeface="Arial Nova" panose="020B0504020202020204" pitchFamily="34" charset="0"/>
              </a:rPr>
              <a:t>01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7AB239-470C-8D40-8294-38FF03B0366B}"/>
              </a:ext>
            </a:extLst>
          </p:cNvPr>
          <p:cNvCxnSpPr>
            <a:cxnSpLocks/>
          </p:cNvCxnSpPr>
          <p:nvPr userDrawn="1"/>
        </p:nvCxnSpPr>
        <p:spPr>
          <a:xfrm>
            <a:off x="912669" y="603038"/>
            <a:ext cx="6306011" cy="0"/>
          </a:xfrm>
          <a:prstGeom prst="line">
            <a:avLst/>
          </a:prstGeom>
          <a:ln>
            <a:solidFill>
              <a:srgbClr val="1A699E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5AA9A8-9CD2-B747-B0AA-6A6053402E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669" y="234181"/>
            <a:ext cx="6305938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rgbClr val="1A699E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9DB1680-F2B4-97DF-429D-D4FF5BD4B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97" y="578826"/>
            <a:ext cx="6306010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solidFill>
                  <a:srgbClr val="1A699E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9534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pos="5616" userDrawn="1">
          <p15:clr>
            <a:srgbClr val="FBAE40"/>
          </p15:clr>
        </p15:guide>
        <p15:guide id="3" orient="horz" pos="120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54915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A699E"/>
                </a:solidFill>
                <a:latin typeface="Arial Nova Cond" panose="020B0506020202020204" pitchFamily="34" charset="0"/>
              </a:rPr>
              <a:t>Consultancy service for the Development of the Eastern Nile Water Resources Models and Tools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rgbClr val="F7B316"/>
                </a:solidFill>
                <a:latin typeface="Arial Nova Light" panose="020B0304020202020204" pitchFamily="34" charset="0"/>
                <a:ea typeface="+mn-ea"/>
                <a:cs typeface="+mn-cs"/>
              </a:rPr>
              <a:t>Validation Workshop</a:t>
            </a:r>
            <a:endParaRPr lang="en-US" sz="900" kern="1200" dirty="0">
              <a:solidFill>
                <a:srgbClr val="F7B316"/>
              </a:solidFill>
              <a:latin typeface="Arial Nova Light" panose="020B0304020202020204" pitchFamily="34" charset="0"/>
              <a:ea typeface="+mn-ea"/>
              <a:cs typeface="+mn-cs"/>
            </a:endParaRPr>
          </a:p>
          <a:p>
            <a:endParaRPr lang="en-US" sz="900" dirty="0">
              <a:solidFill>
                <a:srgbClr val="F7B316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7AB239-470C-8D40-8294-38FF03B0366B}"/>
              </a:ext>
            </a:extLst>
          </p:cNvPr>
          <p:cNvCxnSpPr>
            <a:cxnSpLocks/>
          </p:cNvCxnSpPr>
          <p:nvPr userDrawn="1"/>
        </p:nvCxnSpPr>
        <p:spPr>
          <a:xfrm>
            <a:off x="228672" y="450753"/>
            <a:ext cx="6306011" cy="0"/>
          </a:xfrm>
          <a:prstGeom prst="line">
            <a:avLst/>
          </a:prstGeom>
          <a:ln>
            <a:solidFill>
              <a:srgbClr val="1A699E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5AA9A8-9CD2-B747-B0AA-6A6053402E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72" y="81896"/>
            <a:ext cx="7523408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rgbClr val="1A699E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9DB1680-F2B4-97DF-429D-D4FF5BD4B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426541"/>
            <a:ext cx="7523408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solidFill>
                  <a:srgbClr val="1A699E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8773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  <p15:guide id="3" orient="horz" pos="120">
          <p15:clr>
            <a:srgbClr val="FBAE40"/>
          </p15:clr>
        </p15:guide>
        <p15:guide id="4" orient="horz" pos="326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2941831" cy="3847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Somalia Water for Rural Resilience Project ‘</a:t>
            </a:r>
            <a:r>
              <a:rPr lang="en-US" sz="1000" b="0" i="0" err="1">
                <a:solidFill>
                  <a:srgbClr val="1A699E"/>
                </a:solidFill>
                <a:latin typeface="Arial Nova Cond" panose="020B0506020202020204" pitchFamily="34" charset="0"/>
              </a:rPr>
              <a:t>Barwaaqo</a:t>
            </a:r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’</a:t>
            </a:r>
          </a:p>
          <a:p>
            <a:r>
              <a:rPr lang="en-US" sz="900" b="0" i="1">
                <a:solidFill>
                  <a:srgbClr val="F7B316"/>
                </a:solidFill>
                <a:latin typeface="Arial Nova Cond" panose="020B0506020202020204" pitchFamily="34" charset="0"/>
              </a:rPr>
              <a:t>Coordination Meeting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8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  <p15:guide id="3" orient="horz" pos="120">
          <p15:clr>
            <a:srgbClr val="FBAE40"/>
          </p15:clr>
        </p15:guide>
        <p15:guide id="4" orient="horz" pos="326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B7AE314-BF1A-C84C-ADDE-C58878403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EE548-07AF-8D4C-8C34-2D9AC64F2A44}"/>
              </a:ext>
            </a:extLst>
          </p:cNvPr>
          <p:cNvSpPr/>
          <p:nvPr userDrawn="1"/>
        </p:nvSpPr>
        <p:spPr>
          <a:xfrm>
            <a:off x="9462052" y="3909391"/>
            <a:ext cx="490331" cy="291548"/>
          </a:xfrm>
          <a:prstGeom prst="rect">
            <a:avLst/>
          </a:pr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A3A68E-C5A9-0B40-A6E4-1DB0721239BE}"/>
              </a:ext>
            </a:extLst>
          </p:cNvPr>
          <p:cNvSpPr/>
          <p:nvPr userDrawn="1"/>
        </p:nvSpPr>
        <p:spPr>
          <a:xfrm>
            <a:off x="9462052" y="4379843"/>
            <a:ext cx="490331" cy="291548"/>
          </a:xfrm>
          <a:prstGeom prst="rect">
            <a:avLst/>
          </a:prstGeom>
          <a:solidFill>
            <a:srgbClr val="F7B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F2AE3A-8F33-B54E-9434-3B7FD297D827}"/>
              </a:ext>
            </a:extLst>
          </p:cNvPr>
          <p:cNvSpPr/>
          <p:nvPr userDrawn="1"/>
        </p:nvSpPr>
        <p:spPr>
          <a:xfrm>
            <a:off x="9462052" y="4852746"/>
            <a:ext cx="490331" cy="2915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1EBEE-B00B-1448-B5BD-033B1F6DCCA4}"/>
              </a:ext>
            </a:extLst>
          </p:cNvPr>
          <p:cNvSpPr/>
          <p:nvPr userDrawn="1"/>
        </p:nvSpPr>
        <p:spPr>
          <a:xfrm>
            <a:off x="10078278" y="3909391"/>
            <a:ext cx="490331" cy="291548"/>
          </a:xfrm>
          <a:prstGeom prst="rect">
            <a:avLst/>
          </a:prstGeom>
          <a:solidFill>
            <a:srgbClr val="C7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828DF-5D9E-9443-8FF1-BAF3008C1B3A}"/>
              </a:ext>
            </a:extLst>
          </p:cNvPr>
          <p:cNvSpPr/>
          <p:nvPr userDrawn="1"/>
        </p:nvSpPr>
        <p:spPr>
          <a:xfrm>
            <a:off x="10078278" y="4379843"/>
            <a:ext cx="490331" cy="291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4D6CA9-28BA-A045-B21B-8A03C61ED271}"/>
              </a:ext>
            </a:extLst>
          </p:cNvPr>
          <p:cNvSpPr/>
          <p:nvPr userDrawn="1"/>
        </p:nvSpPr>
        <p:spPr>
          <a:xfrm>
            <a:off x="10078278" y="4850295"/>
            <a:ext cx="490331" cy="291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A6B490-F9BC-544B-89B5-10BCA854A51C}"/>
              </a:ext>
            </a:extLst>
          </p:cNvPr>
          <p:cNvGrpSpPr/>
          <p:nvPr userDrawn="1"/>
        </p:nvGrpSpPr>
        <p:grpSpPr>
          <a:xfrm>
            <a:off x="3240077" y="4875679"/>
            <a:ext cx="2890531" cy="731520"/>
            <a:chOff x="778401" y="4839743"/>
            <a:chExt cx="2890531" cy="731520"/>
          </a:xfrm>
        </p:grpSpPr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EB33FFF3-04B0-0244-AFA0-884A005BAF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7992" y="4931183"/>
              <a:ext cx="1790940" cy="548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611772-4B80-7D43-B0A4-6DE5DC1D1F7C}"/>
                </a:ext>
              </a:extLst>
            </p:cNvPr>
            <p:cNvSpPr txBox="1"/>
            <p:nvPr userDrawn="1"/>
          </p:nvSpPr>
          <p:spPr>
            <a:xfrm>
              <a:off x="778401" y="5078545"/>
              <a:ext cx="787396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b="0" i="0">
                  <a:solidFill>
                    <a:srgbClr val="1A699E"/>
                  </a:solidFill>
                  <a:latin typeface="Arial Nova Cond Light" panose="020B0306020202020204" pitchFamily="34" charset="0"/>
                </a:rPr>
                <a:t>Prepared by: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0CA0FA2-FEA9-8A48-B469-1587628D0651}"/>
                </a:ext>
              </a:extLst>
            </p:cNvPr>
            <p:cNvSpPr/>
            <p:nvPr userDrawn="1"/>
          </p:nvSpPr>
          <p:spPr>
            <a:xfrm>
              <a:off x="1610036" y="4839743"/>
              <a:ext cx="27432" cy="731520"/>
            </a:xfrm>
            <a:prstGeom prst="roundRect">
              <a:avLst>
                <a:gd name="adj" fmla="val 50000"/>
              </a:avLst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268507-5486-7547-8C79-F3808F19E077}"/>
              </a:ext>
            </a:extLst>
          </p:cNvPr>
          <p:cNvGrpSpPr/>
          <p:nvPr userDrawn="1"/>
        </p:nvGrpSpPr>
        <p:grpSpPr>
          <a:xfrm>
            <a:off x="5078454" y="234759"/>
            <a:ext cx="866278" cy="731520"/>
            <a:chOff x="5078454" y="234759"/>
            <a:chExt cx="866278" cy="7315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CC40FD-3F1C-7343-B70B-8F295E80EBCA}"/>
                </a:ext>
              </a:extLst>
            </p:cNvPr>
            <p:cNvSpPr txBox="1"/>
            <p:nvPr userDrawn="1"/>
          </p:nvSpPr>
          <p:spPr>
            <a:xfrm>
              <a:off x="5078454" y="473561"/>
              <a:ext cx="801823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b="0" i="0">
                  <a:solidFill>
                    <a:srgbClr val="1A699E"/>
                  </a:solidFill>
                  <a:latin typeface="Arial Nova Cond Light" panose="020B0306020202020204" pitchFamily="34" charset="0"/>
                </a:rPr>
                <a:t>Prepared for: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C9FB902-DF40-1A49-8CF0-5A1542ABE744}"/>
                </a:ext>
              </a:extLst>
            </p:cNvPr>
            <p:cNvSpPr/>
            <p:nvPr userDrawn="1"/>
          </p:nvSpPr>
          <p:spPr>
            <a:xfrm>
              <a:off x="5917300" y="234759"/>
              <a:ext cx="27432" cy="731520"/>
            </a:xfrm>
            <a:prstGeom prst="roundRect">
              <a:avLst>
                <a:gd name="adj" fmla="val 50000"/>
              </a:avLst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000B4A4-8931-2FA3-F025-74C8BE17E8F6}"/>
              </a:ext>
            </a:extLst>
          </p:cNvPr>
          <p:cNvSpPr/>
          <p:nvPr userDrawn="1"/>
        </p:nvSpPr>
        <p:spPr>
          <a:xfrm>
            <a:off x="365760" y="2974316"/>
            <a:ext cx="8778240" cy="1703769"/>
          </a:xfrm>
          <a:prstGeom prst="rect">
            <a:avLst/>
          </a:prstGeom>
          <a:solidFill>
            <a:srgbClr val="3CB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" name="Diagramma 24">
            <a:extLst>
              <a:ext uri="{FF2B5EF4-FFF2-40B4-BE49-F238E27FC236}">
                <a16:creationId xmlns:a16="http://schemas.microsoft.com/office/drawing/2014/main" id="{0463B2F4-623A-BA27-E9B5-5836C4B9A5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49970213"/>
              </p:ext>
            </p:extLst>
          </p:nvPr>
        </p:nvGraphicFramePr>
        <p:xfrm>
          <a:off x="365759" y="2670047"/>
          <a:ext cx="8778240" cy="227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920A03BE-39DA-CF23-D948-8239E59AAA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608" y="4945082"/>
            <a:ext cx="1090295" cy="502920"/>
          </a:xfrm>
          <a:prstGeom prst="rect">
            <a:avLst/>
          </a:prstGeom>
        </p:spPr>
      </p:pic>
      <p:pic>
        <p:nvPicPr>
          <p:cNvPr id="6" name="Picture 120623122">
            <a:extLst>
              <a:ext uri="{FF2B5EF4-FFF2-40B4-BE49-F238E27FC236}">
                <a16:creationId xmlns:a16="http://schemas.microsoft.com/office/drawing/2014/main" id="{08870998-4563-52E9-889A-A17F226D1E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812" y="4967119"/>
            <a:ext cx="1492885" cy="37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222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 hidden="1">
            <a:extLst>
              <a:ext uri="{FF2B5EF4-FFF2-40B4-BE49-F238E27FC236}">
                <a16:creationId xmlns:a16="http://schemas.microsoft.com/office/drawing/2014/main" id="{8FC1F549-098D-FC48-9118-38458B5DCC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006514"/>
              </p:ext>
            </p:extLst>
          </p:nvPr>
        </p:nvGraphicFramePr>
        <p:xfrm>
          <a:off x="535884" y="2610678"/>
          <a:ext cx="8072232" cy="262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058">
                  <a:extLst>
                    <a:ext uri="{9D8B030D-6E8A-4147-A177-3AD203B41FA5}">
                      <a16:colId xmlns:a16="http://schemas.microsoft.com/office/drawing/2014/main" val="2437210745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1563431949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495138659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3610068774"/>
                    </a:ext>
                  </a:extLst>
                </a:gridCol>
              </a:tblGrid>
              <a:tr h="1311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17224"/>
                  </a:ext>
                </a:extLst>
              </a:tr>
              <a:tr h="1311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407850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2E98F374-31CF-564E-A5A8-870868BD84E9}"/>
              </a:ext>
            </a:extLst>
          </p:cNvPr>
          <p:cNvGrpSpPr/>
          <p:nvPr userDrawn="1"/>
        </p:nvGrpSpPr>
        <p:grpSpPr>
          <a:xfrm>
            <a:off x="9462052" y="3909391"/>
            <a:ext cx="1106557" cy="1234903"/>
            <a:chOff x="9462052" y="3909391"/>
            <a:chExt cx="1106557" cy="1234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D7E82B-3D17-B64B-8B0E-8EEF8A59140E}"/>
                </a:ext>
              </a:extLst>
            </p:cNvPr>
            <p:cNvSpPr/>
            <p:nvPr userDrawn="1"/>
          </p:nvSpPr>
          <p:spPr>
            <a:xfrm>
              <a:off x="9462052" y="3909391"/>
              <a:ext cx="490331" cy="291548"/>
            </a:xfrm>
            <a:prstGeom prst="rect">
              <a:avLst/>
            </a:prstGeom>
            <a:solidFill>
              <a:srgbClr val="1A6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220FA5-62F0-CF4F-9081-6573FC04999A}"/>
                </a:ext>
              </a:extLst>
            </p:cNvPr>
            <p:cNvSpPr/>
            <p:nvPr userDrawn="1"/>
          </p:nvSpPr>
          <p:spPr>
            <a:xfrm>
              <a:off x="9462052" y="4379843"/>
              <a:ext cx="490331" cy="291548"/>
            </a:xfrm>
            <a:prstGeom prst="rect">
              <a:avLst/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941D3B-4E9E-2741-BA90-F641EDB9739A}"/>
                </a:ext>
              </a:extLst>
            </p:cNvPr>
            <p:cNvSpPr/>
            <p:nvPr userDrawn="1"/>
          </p:nvSpPr>
          <p:spPr>
            <a:xfrm>
              <a:off x="9462052" y="4852746"/>
              <a:ext cx="490331" cy="29154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C450BE-6BCF-564E-918C-1F5EF66F9A43}"/>
                </a:ext>
              </a:extLst>
            </p:cNvPr>
            <p:cNvSpPr/>
            <p:nvPr userDrawn="1"/>
          </p:nvSpPr>
          <p:spPr>
            <a:xfrm>
              <a:off x="10078278" y="3909391"/>
              <a:ext cx="490331" cy="291548"/>
            </a:xfrm>
            <a:prstGeom prst="rect">
              <a:avLst/>
            </a:prstGeom>
            <a:solidFill>
              <a:srgbClr val="C7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BAAB14-C836-8344-A80E-DBC5B614D112}"/>
                </a:ext>
              </a:extLst>
            </p:cNvPr>
            <p:cNvSpPr/>
            <p:nvPr userDrawn="1"/>
          </p:nvSpPr>
          <p:spPr>
            <a:xfrm>
              <a:off x="10078278" y="4379843"/>
              <a:ext cx="490331" cy="2915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6C8770-8B01-1B4B-822B-9919A151DA2D}"/>
                </a:ext>
              </a:extLst>
            </p:cNvPr>
            <p:cNvSpPr/>
            <p:nvPr userDrawn="1"/>
          </p:nvSpPr>
          <p:spPr>
            <a:xfrm>
              <a:off x="10078278" y="4850295"/>
              <a:ext cx="490331" cy="2915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picture containing map&#10;&#10;Description automatically generated">
            <a:extLst>
              <a:ext uri="{FF2B5EF4-FFF2-40B4-BE49-F238E27FC236}">
                <a16:creationId xmlns:a16="http://schemas.microsoft.com/office/drawing/2014/main" id="{FFC400ED-E580-324D-AF89-CEE88D9B4B6B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838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177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8949-551B-0241-9506-73F18FF4539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7" r:id="rId14"/>
    <p:sldLayoutId id="2147483675" r:id="rId15"/>
    <p:sldLayoutId id="214748367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soils-portal/data-hub/soil-maps-and-databases/faounesco-soil-map-of-the-world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pace.copernicus.eu/explore-data/data-collections/copernicus-contributing-missions/collections-description/COP-D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centers/eros/science/usgs-eros-archive-land-cover-products-global-land-cover-characterization-glcc?qt-science_center_objects=0#qt-science_center_objec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8F2026-2ACB-FD67-A34D-08B1DDD5D750}"/>
              </a:ext>
            </a:extLst>
          </p:cNvPr>
          <p:cNvGrpSpPr/>
          <p:nvPr/>
        </p:nvGrpSpPr>
        <p:grpSpPr>
          <a:xfrm>
            <a:off x="601481" y="1194842"/>
            <a:ext cx="7762125" cy="1138774"/>
            <a:chOff x="1733971" y="732943"/>
            <a:chExt cx="5586177" cy="11387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7407B3-66F7-475F-000D-F1479E130F8F}"/>
                </a:ext>
              </a:extLst>
            </p:cNvPr>
            <p:cNvSpPr txBox="1"/>
            <p:nvPr/>
          </p:nvSpPr>
          <p:spPr>
            <a:xfrm>
              <a:off x="1733971" y="732943"/>
              <a:ext cx="55861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1A699E"/>
                  </a:solidFill>
                  <a:latin typeface="Arial Nova" panose="020B0504020202020204" pitchFamily="34" charset="0"/>
                </a:rPr>
                <a:t>Consultancy service for the Development of the Eastern Nile Water Resources Models and Tools</a:t>
              </a:r>
              <a:endParaRPr lang="en-US" sz="1600" b="1">
                <a:solidFill>
                  <a:srgbClr val="1A699E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0281D5-ABAB-B6E7-F74F-2562A8CA9D0E}"/>
                </a:ext>
              </a:extLst>
            </p:cNvPr>
            <p:cNvSpPr txBox="1"/>
            <p:nvPr/>
          </p:nvSpPr>
          <p:spPr>
            <a:xfrm>
              <a:off x="1733971" y="1563940"/>
              <a:ext cx="2280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7B316"/>
                  </a:solidFill>
                  <a:latin typeface="Arial Nova Light" panose="020B0304020202020204" pitchFamily="34" charset="0"/>
                </a:rPr>
                <a:t>Nile Cooperation for Climate Resilience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B9CE280-600F-F76F-4B7A-934AC1EAD481}"/>
              </a:ext>
            </a:extLst>
          </p:cNvPr>
          <p:cNvSpPr txBox="1"/>
          <p:nvPr/>
        </p:nvSpPr>
        <p:spPr>
          <a:xfrm>
            <a:off x="5977921" y="887065"/>
            <a:ext cx="23396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effectLst/>
                <a:latin typeface="Arial Nova Light" panose="020B03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Eastern Nile Technical Regional Office (ENTRO)</a:t>
            </a:r>
            <a:endParaRPr lang="it-IT" sz="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26C5D-D9D4-38D6-A06E-C9A008ADC234}"/>
              </a:ext>
            </a:extLst>
          </p:cNvPr>
          <p:cNvSpPr txBox="1"/>
          <p:nvPr/>
        </p:nvSpPr>
        <p:spPr>
          <a:xfrm>
            <a:off x="499837" y="4784739"/>
            <a:ext cx="288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A699E"/>
                </a:solidFill>
                <a:latin typeface="Arial Nova" panose="020B0504020202020204" pitchFamily="34" charset="0"/>
              </a:rPr>
              <a:t>Validation Workshop</a:t>
            </a:r>
          </a:p>
          <a:p>
            <a:endParaRPr lang="it-IT" sz="1200" b="1" dirty="0">
              <a:solidFill>
                <a:srgbClr val="1A699E"/>
              </a:solidFill>
              <a:latin typeface="Arial Nova" panose="020B0504020202020204" pitchFamily="34" charset="0"/>
            </a:endParaRPr>
          </a:p>
          <a:p>
            <a:r>
              <a:rPr lang="it-IT" sz="1200" b="1" dirty="0">
                <a:solidFill>
                  <a:srgbClr val="1A699E"/>
                </a:solidFill>
                <a:latin typeface="Arial Nova" panose="020B0504020202020204" pitchFamily="34" charset="0"/>
              </a:rPr>
              <a:t>12-14 June 2025</a:t>
            </a:r>
            <a:endParaRPr lang="en-IT" sz="1200" b="1" dirty="0">
              <a:solidFill>
                <a:srgbClr val="1A699E"/>
              </a:solidFill>
              <a:latin typeface="Arial Nova" panose="020B05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7B49BB5-A230-FC2D-E18F-1591A731B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38" y="283981"/>
            <a:ext cx="1727835" cy="5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8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C6A9-50A0-9CD8-636E-B13A14045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4111C-D247-BCE3-24D2-5394876BF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CCB7F-C8E7-3AA4-3936-551E5D215036}"/>
              </a:ext>
            </a:extLst>
          </p:cNvPr>
          <p:cNvSpPr txBox="1"/>
          <p:nvPr/>
        </p:nvSpPr>
        <p:spPr>
          <a:xfrm>
            <a:off x="228671" y="452342"/>
            <a:ext cx="5373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sources and retrieval – SOIL MAP</a:t>
            </a:r>
            <a:endParaRPr lang="it-IT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9AC62-EAD9-F5C8-92BC-780E2403E540}"/>
              </a:ext>
            </a:extLst>
          </p:cNvPr>
          <p:cNvSpPr txBox="1"/>
          <p:nvPr/>
        </p:nvSpPr>
        <p:spPr>
          <a:xfrm>
            <a:off x="228672" y="912717"/>
            <a:ext cx="8527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FAO-UNESCO Soil Map of the World comprises 106 soil units grouped in twenty-six major soil groupings</a:t>
            </a:r>
          </a:p>
          <a:p>
            <a:r>
              <a:rPr lang="en-US" dirty="0">
                <a:hlinkClick r:id="rId3"/>
              </a:rPr>
              <a:t>https://www.fao.org/soils-portal/data-hub/soil-maps-and-databases/faounesco-soil-map-of-the-world/en/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BDBD44-710A-092B-D7C9-5189B8B3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" name="Picture 3" descr="A map of different colors and sizes&#10;&#10;AI-generated content may be incorrect.">
            <a:extLst>
              <a:ext uri="{FF2B5EF4-FFF2-40B4-BE49-F238E27FC236}">
                <a16:creationId xmlns:a16="http://schemas.microsoft.com/office/drawing/2014/main" id="{4754362F-25A5-1058-7841-F28C9E7C5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632" y="2107769"/>
            <a:ext cx="2412572" cy="3132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map of a blue nile&#10;&#10;AI-generated content may be incorrect.">
            <a:extLst>
              <a:ext uri="{FF2B5EF4-FFF2-40B4-BE49-F238E27FC236}">
                <a16:creationId xmlns:a16="http://schemas.microsoft.com/office/drawing/2014/main" id="{C090490D-70C4-2418-0BFE-508B05987C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6204" y="2136144"/>
            <a:ext cx="2396874" cy="3104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61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56370-0769-2AD7-F74D-7BB096884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4087-5B65-89EF-B2E4-EA48CFB98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F8E6A-C29E-3B15-4070-7E390E76A5AA}"/>
              </a:ext>
            </a:extLst>
          </p:cNvPr>
          <p:cNvSpPr txBox="1"/>
          <p:nvPr/>
        </p:nvSpPr>
        <p:spPr>
          <a:xfrm>
            <a:off x="228671" y="452342"/>
            <a:ext cx="5373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sources and retrieval – RAINFALL</a:t>
            </a:r>
            <a:endParaRPr lang="it-IT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A1CB3-5C8C-F2CA-4AE5-8FD31D3680DC}"/>
              </a:ext>
            </a:extLst>
          </p:cNvPr>
          <p:cNvSpPr txBox="1"/>
          <p:nvPr/>
        </p:nvSpPr>
        <p:spPr>
          <a:xfrm>
            <a:off x="228672" y="912717"/>
            <a:ext cx="852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rainfall data used in the SWAT model has been the same as the HEC-HMS model. </a:t>
            </a:r>
          </a:p>
          <a:p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5178E75-D58E-23D6-ED8E-19B17AA7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395CAC-E02C-2533-C7B7-3B8F093DD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33" y="1338348"/>
            <a:ext cx="5985510" cy="36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19C3-B1EF-D5B9-FAD4-7DB7857EB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19AF7-FA14-CFB6-2113-886C7422D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B0D45-81C7-34AA-DDEE-A3F9BB4611F9}"/>
              </a:ext>
            </a:extLst>
          </p:cNvPr>
          <p:cNvSpPr txBox="1"/>
          <p:nvPr/>
        </p:nvSpPr>
        <p:spPr>
          <a:xfrm>
            <a:off x="228671" y="452342"/>
            <a:ext cx="5373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sources and retrieval – Other Climate Data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8849F6-48DC-D142-9F5B-44B15A4B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7A1C8-0C5C-A5E8-E262-25C444142657}"/>
              </a:ext>
            </a:extLst>
          </p:cNvPr>
          <p:cNvSpPr txBox="1"/>
          <p:nvPr/>
        </p:nvSpPr>
        <p:spPr>
          <a:xfrm>
            <a:off x="430077" y="994613"/>
            <a:ext cx="7523407" cy="18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US" sz="18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parameters are considered for the calculations in the SWAT model: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Temperature</a:t>
            </a:r>
            <a:endParaRPr lang="en-US" sz="180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Solar radiation</a:t>
            </a:r>
            <a:endParaRPr lang="en-US" sz="180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Relative humidity</a:t>
            </a:r>
            <a:endParaRPr lang="en-US" sz="180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 speed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9F9FA6-8C0C-F26E-557C-478D57FA9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075" y="1720312"/>
            <a:ext cx="5052848" cy="3296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BDA79A-4448-EB22-A8D7-521CC0A37F77}"/>
              </a:ext>
            </a:extLst>
          </p:cNvPr>
          <p:cNvSpPr txBox="1"/>
          <p:nvPr/>
        </p:nvSpPr>
        <p:spPr>
          <a:xfrm>
            <a:off x="763290" y="3033311"/>
            <a:ext cx="3157781" cy="1983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Obtained from a weather generator embedded in the SWAT Editor software, that simulates the values for the sub-catchments of the Nile subbasins</a:t>
            </a:r>
            <a:endParaRPr lang="en-US" sz="180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1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C207E-7197-329C-97FC-101BBA7F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17394-BF80-71FD-E196-2D2824B9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436DB-594B-3B41-C331-D7A4DD7FE60D}"/>
              </a:ext>
            </a:extLst>
          </p:cNvPr>
          <p:cNvSpPr txBox="1"/>
          <p:nvPr/>
        </p:nvSpPr>
        <p:spPr>
          <a:xfrm>
            <a:off x="228671" y="452342"/>
            <a:ext cx="7047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sources and retrieval – 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Subcatchments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rivers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8CE963-7569-2ACA-EAEB-06130C97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4CFC3-7044-66CF-3CDF-6718F64B5613}"/>
              </a:ext>
            </a:extLst>
          </p:cNvPr>
          <p:cNvSpPr txBox="1"/>
          <p:nvPr/>
        </p:nvSpPr>
        <p:spPr>
          <a:xfrm>
            <a:off x="430077" y="994613"/>
            <a:ext cx="7523407" cy="70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US" sz="18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order to have comparable results, SWAT model uses the same watershed and rivers </a:t>
            </a:r>
            <a:r>
              <a:rPr lang="en-US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obtained by HMS in the GIS preprocessing</a:t>
            </a:r>
            <a:endParaRPr lang="de-DE" sz="1800" dirty="0">
              <a:effectLst/>
              <a:latin typeface="Arial Nova Cond" panose="020B0506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477B0F-DE0E-BF43-0773-684C6CCBF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716" y="1869475"/>
            <a:ext cx="3123974" cy="32633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161988-7739-BE69-2381-EE74E3ACF032}"/>
              </a:ext>
            </a:extLst>
          </p:cNvPr>
          <p:cNvSpPr/>
          <p:nvPr/>
        </p:nvSpPr>
        <p:spPr>
          <a:xfrm>
            <a:off x="5133716" y="2742741"/>
            <a:ext cx="3123974" cy="728879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35075-984B-A696-92D4-BEE39698B96B}"/>
              </a:ext>
            </a:extLst>
          </p:cNvPr>
          <p:cNvSpPr txBox="1"/>
          <p:nvPr/>
        </p:nvSpPr>
        <p:spPr>
          <a:xfrm>
            <a:off x="2607590" y="2513024"/>
            <a:ext cx="236736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of the use of an existing watershed in SWAT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2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E647-5587-A2C7-769E-F1BE69AE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1E9BB-EA7A-9E83-7029-DD163392C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3D13A-D620-779E-0721-F8AD7C9813E2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0 – current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45C8B1-1498-20CC-BABA-C50A9C99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F3265-6164-7D08-2DF8-28600350C142}"/>
              </a:ext>
            </a:extLst>
          </p:cNvPr>
          <p:cNvSpPr txBox="1"/>
          <p:nvPr/>
        </p:nvSpPr>
        <p:spPr>
          <a:xfrm>
            <a:off x="5529021" y="1364946"/>
            <a:ext cx="2933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Subcatchment</a:t>
            </a:r>
            <a:r>
              <a:rPr lang="en-US" sz="1800" dirty="0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erosion</a:t>
            </a:r>
            <a:endParaRPr lang="en-US" dirty="0"/>
          </a:p>
        </p:txBody>
      </p:sp>
      <p:pic>
        <p:nvPicPr>
          <p:cNvPr id="9" name="Picture 8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A627E3F6-01B9-B380-7BCA-5FB767981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3" y="912717"/>
            <a:ext cx="4827407" cy="2007596"/>
          </a:xfrm>
          <a:prstGeom prst="rect">
            <a:avLst/>
          </a:prstGeom>
          <a:noFill/>
        </p:spPr>
      </p:pic>
      <p:pic>
        <p:nvPicPr>
          <p:cNvPr id="10" name="Picture 9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15996CE5-59DD-DC86-AF55-3769E1636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4728"/>
            <a:ext cx="6232903" cy="2590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20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D2323-D235-54BC-3D07-B287BB3C0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33E42-C5B1-97BC-E643-3D8A4272C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63A93-48DA-9889-5C23-8FC3A8087E73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0 – current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C10795-0D3B-5959-7E04-F35E7CDAE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F255F-0B9F-0791-E630-0F72EA59DAE5}"/>
              </a:ext>
            </a:extLst>
          </p:cNvPr>
          <p:cNvSpPr txBox="1"/>
          <p:nvPr/>
        </p:nvSpPr>
        <p:spPr>
          <a:xfrm>
            <a:off x="352588" y="973940"/>
            <a:ext cx="7288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Subcatchment</a:t>
            </a:r>
            <a:r>
              <a:rPr lang="en-US" sz="1800" dirty="0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erosion in the Atbara subbasin</a:t>
            </a:r>
            <a:endParaRPr lang="en-US" dirty="0"/>
          </a:p>
        </p:txBody>
      </p:sp>
      <p:pic>
        <p:nvPicPr>
          <p:cNvPr id="2" name="Picture 1" descr="A map of the country&#10;&#10;AI-generated content may be incorrect.">
            <a:extLst>
              <a:ext uri="{FF2B5EF4-FFF2-40B4-BE49-F238E27FC236}">
                <a16:creationId xmlns:a16="http://schemas.microsoft.com/office/drawing/2014/main" id="{B0BAB02D-27DE-0FF5-03C6-8AA42D847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766" y="1438009"/>
            <a:ext cx="2908935" cy="3777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map of the state of abbara&#10;&#10;AI-generated content may be incorrect.">
            <a:extLst>
              <a:ext uri="{FF2B5EF4-FFF2-40B4-BE49-F238E27FC236}">
                <a16:creationId xmlns:a16="http://schemas.microsoft.com/office/drawing/2014/main" id="{637F2EAC-7BD9-8800-503D-C30C9D84A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5608" y="1438009"/>
            <a:ext cx="2890520" cy="3790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531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4859B-F0AC-16D6-B69D-5765DAB18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6DEA1-9DE8-4921-57B5-3CCC088D4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5E048-944E-B1D5-8E7F-C0FF6FC161FF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0 – current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0B2269-3025-CAE5-E1C3-446ECF641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4D323-D7C5-44BA-BFEA-0AF5CA506DBB}"/>
              </a:ext>
            </a:extLst>
          </p:cNvPr>
          <p:cNvSpPr txBox="1"/>
          <p:nvPr/>
        </p:nvSpPr>
        <p:spPr>
          <a:xfrm>
            <a:off x="352588" y="973940"/>
            <a:ext cx="7288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Subcatchment</a:t>
            </a:r>
            <a:r>
              <a:rPr lang="en-US" sz="1800" dirty="0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erosion in the Blue Nile subbasin</a:t>
            </a:r>
            <a:endParaRPr lang="en-US" dirty="0"/>
          </a:p>
        </p:txBody>
      </p:sp>
      <p:pic>
        <p:nvPicPr>
          <p:cNvPr id="7" name="Picture 6" descr="A map of the blue nile&#10;&#10;AI-generated content may be incorrect.">
            <a:extLst>
              <a:ext uri="{FF2B5EF4-FFF2-40B4-BE49-F238E27FC236}">
                <a16:creationId xmlns:a16="http://schemas.microsoft.com/office/drawing/2014/main" id="{A499B3BB-DE7A-C7EB-F4B3-6E136D4191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11" y="1343272"/>
            <a:ext cx="2887345" cy="384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map of the blue nile&#10;&#10;AI-generated content may be incorrect.">
            <a:extLst>
              <a:ext uri="{FF2B5EF4-FFF2-40B4-BE49-F238E27FC236}">
                <a16:creationId xmlns:a16="http://schemas.microsoft.com/office/drawing/2014/main" id="{ABE7FCF2-7FB5-02C6-D25F-26582E5A6A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3287" y="1372164"/>
            <a:ext cx="2905125" cy="3782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89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DDF5-28F2-DABD-C501-1F7A3E92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8CBF-5894-4A6E-D567-689CCA7CA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C2C2C-BD59-577A-AA0E-F8A4A11A37A2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0 – current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3DAE72-A5C5-49FC-7F82-F868C2BB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71198-5731-DE9C-C4D2-A6A5CF6AD9A4}"/>
              </a:ext>
            </a:extLst>
          </p:cNvPr>
          <p:cNvSpPr txBox="1"/>
          <p:nvPr/>
        </p:nvSpPr>
        <p:spPr>
          <a:xfrm>
            <a:off x="352588" y="973940"/>
            <a:ext cx="76755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River transport. Considered the amount of erosion in the </a:t>
            </a:r>
            <a:r>
              <a:rPr lang="en-US" sz="1800" dirty="0" err="1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subcatchemnt</a:t>
            </a:r>
            <a:r>
              <a:rPr lang="en-US" sz="1800" dirty="0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the sediment trap into the reservoirs and the routing method chosen, the results in the Atbara rivers are: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71BED-576B-4EA5-F17B-FCC1541EB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34" y="1897270"/>
            <a:ext cx="6409145" cy="29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72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93357-D9E1-D72E-0131-BFA0ECC24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5940D-5EBD-342E-F36A-BCB400C0D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9260A9-5342-EEB0-FF7A-BB32D4E9DFE4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0 – current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3AEA9C-106D-054F-848F-E9358108A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F6627-3B26-2F52-39A6-DCA55891BB07}"/>
              </a:ext>
            </a:extLst>
          </p:cNvPr>
          <p:cNvSpPr txBox="1"/>
          <p:nvPr/>
        </p:nvSpPr>
        <p:spPr>
          <a:xfrm>
            <a:off x="352588" y="973940"/>
            <a:ext cx="76755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River transport. Considered the amount of erosion in the </a:t>
            </a:r>
            <a:r>
              <a:rPr lang="en-US" sz="1800" dirty="0" err="1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subcatchemnt</a:t>
            </a:r>
            <a:r>
              <a:rPr lang="en-US" sz="1800" dirty="0">
                <a:effectLst/>
                <a:latin typeface="Arial Nova Cond" panose="020B0506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, the sediment trap into the reservoirs and the routing method chosen, the results in the Atbara rivers are: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9304AF-93D6-20CF-FACC-B90D082DF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5" t="4103" r="2599"/>
          <a:stretch/>
        </p:blipFill>
        <p:spPr bwMode="auto">
          <a:xfrm>
            <a:off x="2697235" y="1756101"/>
            <a:ext cx="2586282" cy="3415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CFB4D3-B284-73F6-77C8-61885F3F5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2" t="4040" r="1765"/>
          <a:stretch/>
        </p:blipFill>
        <p:spPr bwMode="auto">
          <a:xfrm>
            <a:off x="5617756" y="1756100"/>
            <a:ext cx="2576971" cy="3415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406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B5F21-6514-E06C-988E-1480437BC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E7205-F06A-4BDE-AC70-8600179AAC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6E6E1-60E0-6D27-BF81-C38549C3F160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0 – current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CAF0E2-EE90-0711-1B56-93A0DF18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C100C-FCFA-3DB2-C061-6A7D6C653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44" y="821674"/>
            <a:ext cx="5612414" cy="43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1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Methodological approach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5326F15-3F62-F201-E668-C478B8B5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 rot="5400000">
            <a:off x="2770482" y="-1327164"/>
            <a:ext cx="3622786" cy="8812362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3A81AA-0400-897B-9A44-4645D317FC19}"/>
              </a:ext>
            </a:extLst>
          </p:cNvPr>
          <p:cNvSpPr txBox="1"/>
          <p:nvPr/>
        </p:nvSpPr>
        <p:spPr>
          <a:xfrm>
            <a:off x="1117563" y="639924"/>
            <a:ext cx="690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3E5E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Schematization of the integrated approach pursued by the Consultant</a:t>
            </a:r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4A6E1-88AE-A483-750F-684758375998}"/>
              </a:ext>
            </a:extLst>
          </p:cNvPr>
          <p:cNvSpPr/>
          <p:nvPr/>
        </p:nvSpPr>
        <p:spPr>
          <a:xfrm>
            <a:off x="4075322" y="2370782"/>
            <a:ext cx="1073271" cy="545321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F87C3-F62F-B32A-BDA2-DB1F8B766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87" y="2990850"/>
            <a:ext cx="1009743" cy="4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6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74893-10F9-9DC6-7F75-A751558BB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0975F-37C8-8F7D-09C0-2E701119F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53476-1BA2-B024-4392-1E0F91D10806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0 – current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B5A1A3-EDAE-61C5-BA45-D89AAABB4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4403C-6C9D-D47F-C565-04D2A2973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0" t="5217" r="1834"/>
          <a:stretch/>
        </p:blipFill>
        <p:spPr bwMode="auto">
          <a:xfrm>
            <a:off x="1431333" y="953770"/>
            <a:ext cx="2933700" cy="3807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88A9F4-2958-98A7-3416-8FB2C52C5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3" t="3799"/>
          <a:stretch/>
        </p:blipFill>
        <p:spPr bwMode="auto">
          <a:xfrm>
            <a:off x="4572000" y="894080"/>
            <a:ext cx="3007995" cy="3867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4596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1D443-CCF7-0DAC-7E9A-EDD11D369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A90A0-AED7-6649-3F4F-29E48AB28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D8285-E26F-9A00-4FDF-9596B45AB5E3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1 and 2 – future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ECC95F-E07D-1FE1-04DA-843E9CD3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68386-1A81-D952-CC55-068AD44F6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935" y="1428477"/>
            <a:ext cx="2925445" cy="245745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557CF-2F07-B919-FFDB-F26D0E613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745" y="1428477"/>
            <a:ext cx="3061335" cy="2453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413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814F7-5C64-575B-BF20-5089B7071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A5F6C-4615-8203-353B-8A545F5DE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ACF37-7C42-DDF5-EB91-995D2A6CB404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1 and 2 – future conditions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A84CF1-93FF-8A0D-54EF-BE6D021ED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2721A3-C1E5-95C1-35AA-86839CA71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073647"/>
              </p:ext>
            </p:extLst>
          </p:nvPr>
        </p:nvGraphicFramePr>
        <p:xfrm>
          <a:off x="0" y="821674"/>
          <a:ext cx="8403884" cy="198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72F5E1-39E0-40CF-B583-C9C726DB5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325848"/>
              </p:ext>
            </p:extLst>
          </p:nvPr>
        </p:nvGraphicFramePr>
        <p:xfrm>
          <a:off x="464949" y="2801706"/>
          <a:ext cx="7890962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45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EF98-815D-413F-6481-7BC44C2BA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09E7AD-1692-CFC7-B043-67CDDC427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63937"/>
              </p:ext>
            </p:extLst>
          </p:nvPr>
        </p:nvGraphicFramePr>
        <p:xfrm>
          <a:off x="593124" y="627791"/>
          <a:ext cx="7834183" cy="3886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845">
                  <a:extLst>
                    <a:ext uri="{9D8B030D-6E8A-4147-A177-3AD203B41FA5}">
                      <a16:colId xmlns:a16="http://schemas.microsoft.com/office/drawing/2014/main" val="1015550513"/>
                    </a:ext>
                  </a:extLst>
                </a:gridCol>
                <a:gridCol w="4096775">
                  <a:extLst>
                    <a:ext uri="{9D8B030D-6E8A-4147-A177-3AD203B41FA5}">
                      <a16:colId xmlns:a16="http://schemas.microsoft.com/office/drawing/2014/main" val="2608301433"/>
                    </a:ext>
                  </a:extLst>
                </a:gridCol>
                <a:gridCol w="2515563">
                  <a:extLst>
                    <a:ext uri="{9D8B030D-6E8A-4147-A177-3AD203B41FA5}">
                      <a16:colId xmlns:a16="http://schemas.microsoft.com/office/drawing/2014/main" val="2965759461"/>
                    </a:ext>
                  </a:extLst>
                </a:gridCol>
              </a:tblGrid>
              <a:tr h="13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Time (hrs)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Presentation / Activity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Responsible Person 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3811670214"/>
                  </a:ext>
                </a:extLst>
              </a:tr>
              <a:tr h="13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14, 2025 - Day 3</a:t>
                      </a:r>
                      <a:endParaRPr lang="it-IT" sz="11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Chair:  To be assigned 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75373"/>
                  </a:ext>
                </a:extLst>
              </a:tr>
              <a:tr h="32463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 –09:10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Recap of Day 2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HydroNova/ ENTRO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150503"/>
                  </a:ext>
                </a:extLst>
              </a:tr>
              <a:tr h="22121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09:10- 10:00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WP2: Water resources planning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 (Consultant)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161836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water resources planning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611460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 – 11:30</a:t>
                      </a:r>
                      <a:endParaRPr lang="it-IT" sz="11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Break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700803"/>
                  </a:ext>
                </a:extLst>
              </a:tr>
              <a:tr h="38213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11:30-12:00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WP3: Sediment and erosion transport model (HEC-HMS)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 (Consultant)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05215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12:00-13:00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Sediment and erosion transport model (HEC-HMS)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007391"/>
                  </a:ext>
                </a:extLst>
              </a:tr>
              <a:tr h="44106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 – 14:00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Break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394869"/>
                  </a:ext>
                </a:extLst>
              </a:tr>
              <a:tr h="28689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 – 15:00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WP3: Sediment and erosion transport model (SWAT)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 (Consultant)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577088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15:00-16:00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Sediment and erosion transport model (SWAT)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576687"/>
                  </a:ext>
                </a:extLst>
              </a:tr>
              <a:tr h="27047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16:00-16:30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Break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926159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16:30- 17:00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and recommendations on WP3 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62673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17:00-17:30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Closing remarks and a way forward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ENTRO/ENSAPT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801150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B3CA7-38F8-213B-90D2-145A36488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B39C3-B7C4-B2BD-4CBD-35C55C00DB6E}"/>
              </a:ext>
            </a:extLst>
          </p:cNvPr>
          <p:cNvSpPr/>
          <p:nvPr/>
        </p:nvSpPr>
        <p:spPr>
          <a:xfrm>
            <a:off x="515631" y="3150129"/>
            <a:ext cx="7834183" cy="600461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4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C5E34-9C1E-AF48-DB44-B084673B6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33B32-F61B-266D-48FA-6E7CC08F8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Topics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92DA2-99B1-0EE2-02F3-774B2917CCF8}"/>
              </a:ext>
            </a:extLst>
          </p:cNvPr>
          <p:cNvSpPr txBox="1"/>
          <p:nvPr/>
        </p:nvSpPr>
        <p:spPr>
          <a:xfrm>
            <a:off x="380928" y="538019"/>
            <a:ext cx="8433463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 3. WP3 – </a:t>
            </a: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SWAT SEDIMENT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C52F1A-9B13-2EED-7C3B-DA1301E05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64621"/>
              </p:ext>
            </p:extLst>
          </p:nvPr>
        </p:nvGraphicFramePr>
        <p:xfrm>
          <a:off x="297711" y="1184283"/>
          <a:ext cx="7921256" cy="4138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233">
                  <a:extLst>
                    <a:ext uri="{9D8B030D-6E8A-4147-A177-3AD203B41FA5}">
                      <a16:colId xmlns:a16="http://schemas.microsoft.com/office/drawing/2014/main" val="3494471923"/>
                    </a:ext>
                  </a:extLst>
                </a:gridCol>
                <a:gridCol w="5396023">
                  <a:extLst>
                    <a:ext uri="{9D8B030D-6E8A-4147-A177-3AD203B41FA5}">
                      <a16:colId xmlns:a16="http://schemas.microsoft.com/office/drawing/2014/main" val="3319517227"/>
                    </a:ext>
                  </a:extLst>
                </a:gridCol>
              </a:tblGrid>
              <a:tr h="365548"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6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44264"/>
                  </a:ext>
                </a:extLst>
              </a:tr>
              <a:tr h="11495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Sources and retrieval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 Terrain Model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 cover database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Soil database 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Rainfall 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Other Climate data 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Subcatchments and rivers</a:t>
                      </a:r>
                    </a:p>
                    <a:p>
                      <a:pPr lvl="0"/>
                      <a:endParaRPr lang="en-US" sz="1600" i="1" kern="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41156"/>
                  </a:ext>
                </a:extLst>
              </a:tr>
              <a:tr h="10031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Simulation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0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1</a:t>
                      </a:r>
                    </a:p>
                    <a:p>
                      <a:pPr marL="466090" marR="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1600" i="1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Scenario 2</a:t>
                      </a:r>
                      <a:endParaRPr lang="it-IT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09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1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8C308-12DE-CA68-30FA-C092FDE9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4B5E5-81F5-3975-FCFD-6DE9EC602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A8586-93CD-22D5-311F-2B4711AE3C2A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SWAT introduction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441C18-4F2B-D849-E407-B7D197EE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33DE85DF-4FEC-6873-611E-28A28E318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36" y="111505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828429F9-AD4F-B8C6-1769-D913E830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36" y="28343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3F663-FB45-F2DC-6B24-0838AF8B08FE}"/>
              </a:ext>
            </a:extLst>
          </p:cNvPr>
          <p:cNvSpPr txBox="1"/>
          <p:nvPr/>
        </p:nvSpPr>
        <p:spPr>
          <a:xfrm>
            <a:off x="586999" y="1115057"/>
            <a:ext cx="46921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SWAT is a spatially distributed model that simulates sediment yield and streamflow. SWAT also divides a basin into sub-basins, with each sub-watershed being divided into an HRU based on surface, land use, soil, and slope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E1AB21-6170-B955-F741-B3129EB9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9" y="2592385"/>
            <a:ext cx="3206068" cy="22502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CF3CDC-F70A-0488-3EF4-3B2277E37621}"/>
              </a:ext>
            </a:extLst>
          </p:cNvPr>
          <p:cNvSpPr txBox="1"/>
          <p:nvPr/>
        </p:nvSpPr>
        <p:spPr>
          <a:xfrm>
            <a:off x="4143230" y="2612051"/>
            <a:ext cx="4692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SWAT works in a QGIS environment and many of the analyses are done within QGIS software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1F43E7-C09E-B551-28CE-16680CB3E8C5}"/>
              </a:ext>
            </a:extLst>
          </p:cNvPr>
          <p:cNvSpPr txBox="1"/>
          <p:nvPr/>
        </p:nvSpPr>
        <p:spPr>
          <a:xfrm>
            <a:off x="4143230" y="3365354"/>
            <a:ext cx="46921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elevation model, soil, land use/land cover are the required maps for the models. Daily rainfall and temperature are the climatic data needed. Others were relative humidity, wind speed, and solar 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3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46E54-AC01-BC03-1A4A-BFA637E82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1563E-5391-A494-0141-938DE84BE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08744-D636-48A0-1924-0AA3BB7BB407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SWAT introduction</a:t>
            </a:r>
            <a:endParaRPr lang="it-IT" b="1" i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657FF0-BB58-13D4-1866-0482D9BCA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F6AB4B41-55FC-3116-82C5-C5DA2B909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36" y="111505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B7C549B5-DCF3-4FB5-FD1B-8AF76EEAD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36" y="28343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9BA20-5A40-C0EF-A7B0-4A50274801E3}"/>
              </a:ext>
            </a:extLst>
          </p:cNvPr>
          <p:cNvSpPr txBox="1"/>
          <p:nvPr/>
        </p:nvSpPr>
        <p:spPr>
          <a:xfrm>
            <a:off x="4808836" y="984487"/>
            <a:ext cx="4026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SWAT works in a QGIS environment and many of the analyses are done within QGIS software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ACD81F-FC38-AE81-E930-8267BAD2E224}"/>
              </a:ext>
            </a:extLst>
          </p:cNvPr>
          <p:cNvSpPr txBox="1"/>
          <p:nvPr/>
        </p:nvSpPr>
        <p:spPr>
          <a:xfrm>
            <a:off x="4808836" y="2350033"/>
            <a:ext cx="40265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elevation model, soil, land use/land cover are the required maps for the models. Daily rainfall and temperature are the climatic data needed. Others were relative humidity, wind speed, and solar radiation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44F21-3806-4355-EDF6-D365231C3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7" y="984487"/>
            <a:ext cx="4130059" cy="390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D887D-625B-379C-A5EA-CE1FBF623AD5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sources and retrieval - DTM </a:t>
            </a:r>
            <a:endParaRPr lang="it-IT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5B3ED-C56E-FA7E-9E64-D106CB042ABE}"/>
              </a:ext>
            </a:extLst>
          </p:cNvPr>
          <p:cNvSpPr txBox="1"/>
          <p:nvPr/>
        </p:nvSpPr>
        <p:spPr>
          <a:xfrm>
            <a:off x="228672" y="912717"/>
            <a:ext cx="8527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DTM used for the morphological analysis and the definition of the </a:t>
            </a:r>
            <a:r>
              <a:rPr lang="en-US" sz="1600" dirty="0" err="1"/>
              <a:t>subcatchments</a:t>
            </a:r>
            <a:r>
              <a:rPr lang="en-US" sz="1600" dirty="0"/>
              <a:t> was based on the COP 30 digital elevation model, made available by the European Space Agency at a resolution of 30 </a:t>
            </a:r>
            <a:r>
              <a:rPr lang="en-US" sz="1600" dirty="0" err="1"/>
              <a:t>metres</a:t>
            </a:r>
            <a:r>
              <a:rPr lang="en-US" sz="1600" dirty="0"/>
              <a:t>. </a:t>
            </a:r>
          </a:p>
          <a:p>
            <a:r>
              <a:rPr lang="en-US" sz="1600" dirty="0">
                <a:hlinkClick r:id="rId3"/>
              </a:rPr>
              <a:t>https://dataspace.copernicus.eu/explore-data/data-collections/copernicus-contributing-missions/collections-description/COP-DEM</a:t>
            </a:r>
            <a:r>
              <a:rPr lang="en-US" sz="1600" dirty="0"/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AEBAA5-F6A8-999F-AB87-1174948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" name="Picture 3" descr="A map of the area of abbara&#10;&#10;AI-generated content may be incorrect.">
            <a:extLst>
              <a:ext uri="{FF2B5EF4-FFF2-40B4-BE49-F238E27FC236}">
                <a16:creationId xmlns:a16="http://schemas.microsoft.com/office/drawing/2014/main" id="{DAA35CDB-1EB1-228B-EDB1-EE03CEA323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534332" y="2240545"/>
            <a:ext cx="2242153" cy="2930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map of a country&#10;&#10;AI-generated content may be incorrect.">
            <a:extLst>
              <a:ext uri="{FF2B5EF4-FFF2-40B4-BE49-F238E27FC236}">
                <a16:creationId xmlns:a16="http://schemas.microsoft.com/office/drawing/2014/main" id="{ABDAB8A8-5474-836F-A9D5-323F383673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9147" y="2277888"/>
            <a:ext cx="2242152" cy="2893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300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20100-C61B-2D8F-1636-2A4E0CBCD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83B86-75D2-514B-E099-118D2FE81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E6380-CD61-D0C1-D2AF-E75242356019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sources and retrieval - DTM </a:t>
            </a:r>
            <a:endParaRPr lang="it-IT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D7801D-D001-A3E0-1686-404F4B774236}"/>
              </a:ext>
            </a:extLst>
          </p:cNvPr>
          <p:cNvSpPr txBox="1"/>
          <p:nvPr/>
        </p:nvSpPr>
        <p:spPr>
          <a:xfrm>
            <a:off x="228672" y="912717"/>
            <a:ext cx="8527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DTM is used to calculate the slope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558F1B-6167-2C5B-3485-C704A6C8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Picture 7" descr="A map of a mountain range&#10;&#10;AI-generated content may be incorrect.">
            <a:extLst>
              <a:ext uri="{FF2B5EF4-FFF2-40B4-BE49-F238E27FC236}">
                <a16:creationId xmlns:a16="http://schemas.microsoft.com/office/drawing/2014/main" id="{4539FEAD-D2EF-0C73-27A1-9FDAA1F7C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796" y="1342314"/>
            <a:ext cx="2791460" cy="3632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map of a river&#10;&#10;AI-generated content may be incorrect.">
            <a:extLst>
              <a:ext uri="{FF2B5EF4-FFF2-40B4-BE49-F238E27FC236}">
                <a16:creationId xmlns:a16="http://schemas.microsoft.com/office/drawing/2014/main" id="{E5D9D676-41E8-981B-7620-BBBC894066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5661" y="1342314"/>
            <a:ext cx="2822575" cy="364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732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1B143-F7EC-14EA-EEEF-EBBA2531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45AD4-A610-92F1-49FC-5030CF2E79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WP3 – Sediment and erosion transport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90531-32B8-354E-934F-91919EF69FD2}"/>
              </a:ext>
            </a:extLst>
          </p:cNvPr>
          <p:cNvSpPr txBox="1"/>
          <p:nvPr/>
        </p:nvSpPr>
        <p:spPr>
          <a:xfrm>
            <a:off x="228671" y="452342"/>
            <a:ext cx="5373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sources and retrieval – LAND COVER </a:t>
            </a:r>
            <a:endParaRPr lang="it-IT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AD35A-F3A6-2570-D51A-49DFD1110EFC}"/>
              </a:ext>
            </a:extLst>
          </p:cNvPr>
          <p:cNvSpPr txBox="1"/>
          <p:nvPr/>
        </p:nvSpPr>
        <p:spPr>
          <a:xfrm>
            <a:off x="228672" y="912717"/>
            <a:ext cx="8527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GLCC Land Cover maps are provided on a continent-by-continent basis (Africa, North America, South America, Eurasia, and Australia/Pacific) at a spatial resolution of 400 meters</a:t>
            </a:r>
          </a:p>
          <a:p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https://www.usgs.gov/centers/eros/science/usgs-eros-archive-land-cover-products-global-land-cover-characterization-glcc?qt-science_center_objects=0#qt-science_center_objects</a:t>
            </a:r>
            <a:r>
              <a:rPr lang="en-US" sz="1600" dirty="0"/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42A7EE-8EBD-490A-0032-CC89A020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Picture 7" descr="A map of a country&#10;&#10;AI-generated content may be incorrect.">
            <a:extLst>
              <a:ext uri="{FF2B5EF4-FFF2-40B4-BE49-F238E27FC236}">
                <a16:creationId xmlns:a16="http://schemas.microsoft.com/office/drawing/2014/main" id="{01E370F8-3DF5-2E7B-1A4D-B4CC1A824E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966" y="2052670"/>
            <a:ext cx="2372349" cy="3108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map of a region&#10;&#10;AI-generated content may be incorrect.">
            <a:extLst>
              <a:ext uri="{FF2B5EF4-FFF2-40B4-BE49-F238E27FC236}">
                <a16:creationId xmlns:a16="http://schemas.microsoft.com/office/drawing/2014/main" id="{FA4420FA-1F2F-C5B8-1E04-EDBFC27348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653" y="2080978"/>
            <a:ext cx="2372349" cy="3051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DF83CB-7053-AF48-10DD-659F04AAA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788081"/>
              </p:ext>
            </p:extLst>
          </p:nvPr>
        </p:nvGraphicFramePr>
        <p:xfrm>
          <a:off x="5519261" y="2051073"/>
          <a:ext cx="3314773" cy="33397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33122">
                  <a:extLst>
                    <a:ext uri="{9D8B030D-6E8A-4147-A177-3AD203B41FA5}">
                      <a16:colId xmlns:a16="http://schemas.microsoft.com/office/drawing/2014/main" val="254866740"/>
                    </a:ext>
                  </a:extLst>
                </a:gridCol>
                <a:gridCol w="558383">
                  <a:extLst>
                    <a:ext uri="{9D8B030D-6E8A-4147-A177-3AD203B41FA5}">
                      <a16:colId xmlns:a16="http://schemas.microsoft.com/office/drawing/2014/main" val="327502409"/>
                    </a:ext>
                  </a:extLst>
                </a:gridCol>
                <a:gridCol w="2123268">
                  <a:extLst>
                    <a:ext uri="{9D8B030D-6E8A-4147-A177-3AD203B41FA5}">
                      <a16:colId xmlns:a16="http://schemas.microsoft.com/office/drawing/2014/main" val="642023856"/>
                    </a:ext>
                  </a:extLst>
                </a:gridCol>
              </a:tblGrid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Code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Landuse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Detail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0073885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11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WATR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Water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9433545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21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URML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Urban Medium Density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0669590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URHD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Urban High Density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519841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23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UCOM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Urban Commercial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71565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UINS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Urban Institutional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5139447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25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UIDU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Urban Industrial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6628831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26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UTRN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Urban Transportation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5510185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31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SWRN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South Western Range + Bare Rock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3583881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SWRN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South Western Range + Quarries/Mines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1083972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33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SWRN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South Western Range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6100140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41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FRSD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Deciduous Forest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6021330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42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FRSE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Evergreen Forest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852912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43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FRST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Mixed Forest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495416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51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RNGB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Range Shrubland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2450073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61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ORCD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Orchards/Vineyard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468215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71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RNGE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Grasslands/Herbaceous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3928948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81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PAST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Pasture/Hay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471152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82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AGRR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Row Crops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3431422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83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AGRC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Small Grains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8353090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85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AGRL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Generic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078663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91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WETF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Woody Wetlands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7803156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92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>
                          <a:effectLst/>
                        </a:rPr>
                        <a:t>WETN</a:t>
                      </a:r>
                      <a:endParaRPr lang="en-US" sz="8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800" dirty="0">
                          <a:effectLst/>
                        </a:rPr>
                        <a:t>Emergent/Herbaceous Wetlands</a:t>
                      </a:r>
                      <a:endParaRPr lang="en-US" sz="8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98" marR="50098" marT="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860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02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f5c767-f39c-48b0-bcf6-6a8d6dcf00f1">
      <Terms xmlns="http://schemas.microsoft.com/office/infopath/2007/PartnerControls"/>
    </lcf76f155ced4ddcb4097134ff3c332f>
    <TaxCatchAll xmlns="efcde4b6-0976-48cc-a637-59ff6e92693d" xsi:nil="true"/>
    <Image xmlns="caf5c767-f39c-48b0-bcf6-6a8d6dcf00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2FF23057F70248841BB6BF42DA4F38" ma:contentTypeVersion="20" ma:contentTypeDescription="Create a new document." ma:contentTypeScope="" ma:versionID="8a80fcc20e167edefc806c97ff33970f">
  <xsd:schema xmlns:xsd="http://www.w3.org/2001/XMLSchema" xmlns:xs="http://www.w3.org/2001/XMLSchema" xmlns:p="http://schemas.microsoft.com/office/2006/metadata/properties" xmlns:ns2="efcde4b6-0976-48cc-a637-59ff6e92693d" xmlns:ns3="caf5c767-f39c-48b0-bcf6-6a8d6dcf00f1" targetNamespace="http://schemas.microsoft.com/office/2006/metadata/properties" ma:root="true" ma:fieldsID="449edba19debc27b4ce4b33fbfb9abc4" ns2:_="" ns3:_="">
    <xsd:import namespace="efcde4b6-0976-48cc-a637-59ff6e92693d"/>
    <xsd:import namespace="caf5c767-f39c-48b0-bcf6-6a8d6dcf00f1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Image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de4b6-0976-48cc-a637-59ff6e92693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6c5806b2-451b-4fb5-813a-94b2ea4abd07}" ma:internalName="TaxCatchAll" ma:showField="CatchAllData" ma:web="efcde4b6-0976-48cc-a637-59ff6e9269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5c767-f39c-48b0-bcf6-6a8d6dcf0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aac03c-ed7f-46ec-b7b4-86213538d6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mage" ma:index="25" nillable="true" ma:displayName="Image" ma:format="Thumbnail" ma:internalName="Imag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C0A7E-A962-4124-97BB-7D3360256239}">
  <ds:schemaRefs>
    <ds:schemaRef ds:uri="caf5c767-f39c-48b0-bcf6-6a8d6dcf00f1"/>
    <ds:schemaRef ds:uri="efcde4b6-0976-48cc-a637-59ff6e9269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DD7C44-9150-4AFB-9DCB-42BF0525E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de4b6-0976-48cc-a637-59ff6e92693d"/>
    <ds:schemaRef ds:uri="caf5c767-f39c-48b0-bcf6-6a8d6dcf0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7AC57-68AF-40FB-B86A-8BC05DBBB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7856</TotalTime>
  <Words>1112</Words>
  <Application>Microsoft Office PowerPoint</Application>
  <PresentationFormat>On-screen Show (16:10)</PresentationFormat>
  <Paragraphs>224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</vt:lpstr>
      <vt:lpstr>Arial</vt:lpstr>
      <vt:lpstr>Arial Nova</vt:lpstr>
      <vt:lpstr>Arial Nova Cond</vt:lpstr>
      <vt:lpstr>Arial Nova Cond Light</vt:lpstr>
      <vt:lpstr>Arial Nova Light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Cattarossi</dc:creator>
  <cp:lastModifiedBy>Francesca Guarniero</cp:lastModifiedBy>
  <cp:revision>4</cp:revision>
  <dcterms:created xsi:type="dcterms:W3CDTF">2022-01-04T17:17:14Z</dcterms:created>
  <dcterms:modified xsi:type="dcterms:W3CDTF">2025-06-11T16:07:30Z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0x010100342FF23057F70248841BB6BF42DA4F38</vt:lpwstr>
  </property>
  <property fmtid="{D5CDD505-2E9C-101B-9397-08002B2CF9AE}" pid="3" name="Order">
    <vt:r8>800</vt:r8>
  </property>
  <property fmtid="{D5CDD505-2E9C-101B-9397-08002B2CF9AE}" pid="4" name="MediaServiceImageTags">
    <vt:lpwstr/>
  </property>
</Properties>
</file>