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47"/>
  </p:notesMasterIdLst>
  <p:handoutMasterIdLst>
    <p:handoutMasterId r:id="rId48"/>
  </p:handoutMasterIdLst>
  <p:sldIdLst>
    <p:sldId id="353" r:id="rId5"/>
    <p:sldId id="415" r:id="rId6"/>
    <p:sldId id="509" r:id="rId7"/>
    <p:sldId id="510" r:id="rId8"/>
    <p:sldId id="511" r:id="rId9"/>
    <p:sldId id="527" r:id="rId10"/>
    <p:sldId id="432" r:id="rId11"/>
    <p:sldId id="528" r:id="rId12"/>
    <p:sldId id="555" r:id="rId13"/>
    <p:sldId id="529" r:id="rId14"/>
    <p:sldId id="530" r:id="rId15"/>
    <p:sldId id="531" r:id="rId16"/>
    <p:sldId id="532" r:id="rId17"/>
    <p:sldId id="533" r:id="rId18"/>
    <p:sldId id="534" r:id="rId19"/>
    <p:sldId id="535" r:id="rId20"/>
    <p:sldId id="537" r:id="rId21"/>
    <p:sldId id="538" r:id="rId22"/>
    <p:sldId id="539" r:id="rId23"/>
    <p:sldId id="540" r:id="rId24"/>
    <p:sldId id="541" r:id="rId25"/>
    <p:sldId id="542" r:id="rId26"/>
    <p:sldId id="543" r:id="rId27"/>
    <p:sldId id="546" r:id="rId28"/>
    <p:sldId id="547" r:id="rId29"/>
    <p:sldId id="548" r:id="rId30"/>
    <p:sldId id="563" r:id="rId31"/>
    <p:sldId id="549" r:id="rId32"/>
    <p:sldId id="553" r:id="rId33"/>
    <p:sldId id="554" r:id="rId34"/>
    <p:sldId id="557" r:id="rId35"/>
    <p:sldId id="544" r:id="rId36"/>
    <p:sldId id="545" r:id="rId37"/>
    <p:sldId id="550" r:id="rId38"/>
    <p:sldId id="551" r:id="rId39"/>
    <p:sldId id="552" r:id="rId40"/>
    <p:sldId id="556" r:id="rId41"/>
    <p:sldId id="559" r:id="rId42"/>
    <p:sldId id="558" r:id="rId43"/>
    <p:sldId id="560" r:id="rId44"/>
    <p:sldId id="561" r:id="rId45"/>
    <p:sldId id="562" r:id="rId4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F7F653-C1FC-97A4-8CCF-2BCF4D9FCD7C}" name="Nicola Nardi" initials="NN" userId="S::n.nardi@hydronova.tech::94207a1c-e45f-4c77-8813-6bc74c19ca85" providerId="AD"/>
  <p188:author id="{21D620E8-C8F8-2ABE-3CAF-1AC0759BF0F2}" name="Nicola Nardi" initials="NN" userId="Nicola Nard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a Cattarossi" initials="AC" lastIdx="5" clrIdx="0">
    <p:extLst>
      <p:ext uri="{19B8F6BF-5375-455C-9EA6-DF929625EA0E}">
        <p15:presenceInfo xmlns:p15="http://schemas.microsoft.com/office/powerpoint/2012/main" userId="Andrea Cattaros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CB1FF"/>
    <a:srgbClr val="F7B316"/>
    <a:srgbClr val="31579B"/>
    <a:srgbClr val="1A699E"/>
    <a:srgbClr val="C7E0FF"/>
    <a:srgbClr val="9BC8FF"/>
    <a:srgbClr val="CFD8D7"/>
    <a:srgbClr val="FF8181"/>
    <a:srgbClr val="B4D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4E1C0-AD63-4A81-887F-EFDD074D5C79}" v="510" dt="2025-06-11T16:04:00.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750" y="5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Guarniero" userId="0fa867af-29e1-4677-9faa-5e07ea560005" providerId="ADAL" clId="{3661DEEC-A62E-4CC3-84ED-619B2FEA9F88}"/>
    <pc:docChg chg="custSel addSld modSld">
      <pc:chgData name="Francesca Guarniero" userId="0fa867af-29e1-4677-9faa-5e07ea560005" providerId="ADAL" clId="{3661DEEC-A62E-4CC3-84ED-619B2FEA9F88}" dt="2025-06-05T10:36:13.773" v="784" actId="2165"/>
      <pc:docMkLst>
        <pc:docMk/>
      </pc:docMkLst>
      <pc:sldChg chg="modSp mod">
        <pc:chgData name="Francesca Guarniero" userId="0fa867af-29e1-4677-9faa-5e07ea560005" providerId="ADAL" clId="{3661DEEC-A62E-4CC3-84ED-619B2FEA9F88}" dt="2025-06-05T08:18:01.823" v="114" actId="113"/>
        <pc:sldMkLst>
          <pc:docMk/>
          <pc:sldMk cId="2595656909" sldId="449"/>
        </pc:sldMkLst>
      </pc:sldChg>
      <pc:sldChg chg="addSp modSp mod">
        <pc:chgData name="Francesca Guarniero" userId="0fa867af-29e1-4677-9faa-5e07ea560005" providerId="ADAL" clId="{3661DEEC-A62E-4CC3-84ED-619B2FEA9F88}" dt="2025-06-05T08:32:05.422" v="520" actId="1076"/>
        <pc:sldMkLst>
          <pc:docMk/>
          <pc:sldMk cId="279491674" sldId="450"/>
        </pc:sldMkLst>
      </pc:sldChg>
      <pc:sldChg chg="modSp mod">
        <pc:chgData name="Francesca Guarniero" userId="0fa867af-29e1-4677-9faa-5e07ea560005" providerId="ADAL" clId="{3661DEEC-A62E-4CC3-84ED-619B2FEA9F88}" dt="2025-06-05T08:18:08.368" v="115" actId="113"/>
        <pc:sldMkLst>
          <pc:docMk/>
          <pc:sldMk cId="1035044194" sldId="509"/>
        </pc:sldMkLst>
      </pc:sldChg>
      <pc:sldChg chg="modSp mod">
        <pc:chgData name="Francesca Guarniero" userId="0fa867af-29e1-4677-9faa-5e07ea560005" providerId="ADAL" clId="{3661DEEC-A62E-4CC3-84ED-619B2FEA9F88}" dt="2025-06-05T09:11:17.366" v="725" actId="14734"/>
        <pc:sldMkLst>
          <pc:docMk/>
          <pc:sldMk cId="424654998" sldId="510"/>
        </pc:sldMkLst>
      </pc:sldChg>
      <pc:sldChg chg="modSp add mod">
        <pc:chgData name="Francesca Guarniero" userId="0fa867af-29e1-4677-9faa-5e07ea560005" providerId="ADAL" clId="{3661DEEC-A62E-4CC3-84ED-619B2FEA9F88}" dt="2025-06-05T08:04:56.711" v="111" actId="20577"/>
        <pc:sldMkLst>
          <pc:docMk/>
          <pc:sldMk cId="4055686443" sldId="511"/>
        </pc:sldMkLst>
      </pc:sldChg>
      <pc:sldChg chg="addSp modSp add mod">
        <pc:chgData name="Francesca Guarniero" userId="0fa867af-29e1-4677-9faa-5e07ea560005" providerId="ADAL" clId="{3661DEEC-A62E-4CC3-84ED-619B2FEA9F88}" dt="2025-06-05T08:33:03.839" v="540" actId="20577"/>
        <pc:sldMkLst>
          <pc:docMk/>
          <pc:sldMk cId="1230272000" sldId="512"/>
        </pc:sldMkLst>
      </pc:sldChg>
      <pc:sldChg chg="modSp add mod">
        <pc:chgData name="Francesca Guarniero" userId="0fa867af-29e1-4677-9faa-5e07ea560005" providerId="ADAL" clId="{3661DEEC-A62E-4CC3-84ED-619B2FEA9F88}" dt="2025-06-05T10:34:25.893" v="736" actId="20577"/>
        <pc:sldMkLst>
          <pc:docMk/>
          <pc:sldMk cId="523629151" sldId="513"/>
        </pc:sldMkLst>
      </pc:sldChg>
      <pc:sldChg chg="modSp add mod">
        <pc:chgData name="Francesca Guarniero" userId="0fa867af-29e1-4677-9faa-5e07ea560005" providerId="ADAL" clId="{3661DEEC-A62E-4CC3-84ED-619B2FEA9F88}" dt="2025-06-05T10:36:13.773" v="784" actId="2165"/>
        <pc:sldMkLst>
          <pc:docMk/>
          <pc:sldMk cId="2327035059" sldId="514"/>
        </pc:sldMkLst>
      </pc:sldChg>
    </pc:docChg>
  </pc:docChgLst>
  <pc:docChgLst>
    <pc:chgData name="Paolo Mastrocola" userId="7451a914-0db8-4dd6-87df-353f13c2ac3c" providerId="ADAL" clId="{59A9E7A5-2588-4C4D-A5B3-EBE7CA8A435E}"/>
    <pc:docChg chg="undo custSel addSld delSld modSld sldOrd modMainMaster">
      <pc:chgData name="Paolo Mastrocola" userId="7451a914-0db8-4dd6-87df-353f13c2ac3c" providerId="ADAL" clId="{59A9E7A5-2588-4C4D-A5B3-EBE7CA8A435E}" dt="2025-05-05T18:42:12.627" v="313"/>
      <pc:docMkLst>
        <pc:docMk/>
      </pc:docMkLst>
      <pc:sldChg chg="modSp mod">
        <pc:chgData name="Paolo Mastrocola" userId="7451a914-0db8-4dd6-87df-353f13c2ac3c" providerId="ADAL" clId="{59A9E7A5-2588-4C4D-A5B3-EBE7CA8A435E}" dt="2025-04-29T09:46:01.794" v="25" actId="20577"/>
        <pc:sldMkLst>
          <pc:docMk/>
          <pc:sldMk cId="4268284722" sldId="353"/>
        </pc:sldMkLst>
        <pc:spChg chg="mod">
          <ac:chgData name="Paolo Mastrocola" userId="7451a914-0db8-4dd6-87df-353f13c2ac3c" providerId="ADAL" clId="{59A9E7A5-2588-4C4D-A5B3-EBE7CA8A435E}" dt="2025-04-29T09:46:01.794" v="25" actId="20577"/>
          <ac:spMkLst>
            <pc:docMk/>
            <pc:sldMk cId="4268284722" sldId="353"/>
            <ac:spMk id="7" creationId="{21926C5D-D9D4-38D6-A06E-C9A008ADC234}"/>
          </ac:spMkLst>
        </pc:spChg>
      </pc:sldChg>
      <pc:sldChg chg="delSp modSp add mod">
        <pc:chgData name="Paolo Mastrocola" userId="7451a914-0db8-4dd6-87df-353f13c2ac3c" providerId="ADAL" clId="{59A9E7A5-2588-4C4D-A5B3-EBE7CA8A435E}" dt="2025-04-29T09:51:15.583" v="42" actId="1076"/>
        <pc:sldMkLst>
          <pc:docMk/>
          <pc:sldMk cId="3390529442" sldId="402"/>
        </pc:sldMkLst>
      </pc:sldChg>
      <pc:sldChg chg="add">
        <pc:chgData name="Paolo Mastrocola" userId="7451a914-0db8-4dd6-87df-353f13c2ac3c" providerId="ADAL" clId="{59A9E7A5-2588-4C4D-A5B3-EBE7CA8A435E}" dt="2025-04-29T09:47:15.873" v="27"/>
        <pc:sldMkLst>
          <pc:docMk/>
          <pc:sldMk cId="2990352397" sldId="448"/>
        </pc:sldMkLst>
      </pc:sldChg>
      <pc:sldChg chg="del">
        <pc:chgData name="Paolo Mastrocola" userId="7451a914-0db8-4dd6-87df-353f13c2ac3c" providerId="ADAL" clId="{59A9E7A5-2588-4C4D-A5B3-EBE7CA8A435E}" dt="2025-04-29T09:46:21.294" v="26" actId="47"/>
        <pc:sldMkLst>
          <pc:docMk/>
          <pc:sldMk cId="1024085641" sldId="449"/>
        </pc:sldMkLst>
      </pc:sldChg>
      <pc:sldChg chg="addSp delSp modSp add mod modClrScheme chgLayout">
        <pc:chgData name="Paolo Mastrocola" userId="7451a914-0db8-4dd6-87df-353f13c2ac3c" providerId="ADAL" clId="{59A9E7A5-2588-4C4D-A5B3-EBE7CA8A435E}" dt="2025-04-29T09:54:42.065" v="109" actId="20577"/>
        <pc:sldMkLst>
          <pc:docMk/>
          <pc:sldMk cId="2595656909" sldId="449"/>
        </pc:sldMkLst>
      </pc:sldChg>
      <pc:sldChg chg="addSp delSp modSp add mod">
        <pc:chgData name="Paolo Mastrocola" userId="7451a914-0db8-4dd6-87df-353f13c2ac3c" providerId="ADAL" clId="{59A9E7A5-2588-4C4D-A5B3-EBE7CA8A435E}" dt="2025-04-29T09:57:56.473" v="182" actId="404"/>
        <pc:sldMkLst>
          <pc:docMk/>
          <pc:sldMk cId="279491674" sldId="450"/>
        </pc:sldMkLst>
      </pc:sldChg>
      <pc:sldChg chg="modSp add mod">
        <pc:chgData name="Paolo Mastrocola" userId="7451a914-0db8-4dd6-87df-353f13c2ac3c" providerId="ADAL" clId="{59A9E7A5-2588-4C4D-A5B3-EBE7CA8A435E}" dt="2025-04-29T09:58:28.512" v="185" actId="404"/>
        <pc:sldMkLst>
          <pc:docMk/>
          <pc:sldMk cId="706129969" sldId="451"/>
        </pc:sldMkLst>
      </pc:sldChg>
      <pc:sldChg chg="del">
        <pc:chgData name="Paolo Mastrocola" userId="7451a914-0db8-4dd6-87df-353f13c2ac3c" providerId="ADAL" clId="{59A9E7A5-2588-4C4D-A5B3-EBE7CA8A435E}" dt="2025-04-29T09:46:21.294" v="26" actId="47"/>
        <pc:sldMkLst>
          <pc:docMk/>
          <pc:sldMk cId="814237117" sldId="451"/>
        </pc:sldMkLst>
      </pc:sldChg>
      <pc:sldChg chg="del">
        <pc:chgData name="Paolo Mastrocola" userId="7451a914-0db8-4dd6-87df-353f13c2ac3c" providerId="ADAL" clId="{59A9E7A5-2588-4C4D-A5B3-EBE7CA8A435E}" dt="2025-04-29T09:46:21.294" v="26" actId="47"/>
        <pc:sldMkLst>
          <pc:docMk/>
          <pc:sldMk cId="2043962022" sldId="452"/>
        </pc:sldMkLst>
      </pc:sldChg>
      <pc:sldChg chg="modSp add mod">
        <pc:chgData name="Paolo Mastrocola" userId="7451a914-0db8-4dd6-87df-353f13c2ac3c" providerId="ADAL" clId="{59A9E7A5-2588-4C4D-A5B3-EBE7CA8A435E}" dt="2025-04-29T09:59:38.045" v="188" actId="404"/>
        <pc:sldMkLst>
          <pc:docMk/>
          <pc:sldMk cId="4079685870" sldId="452"/>
        </pc:sldMkLst>
      </pc:sldChg>
      <pc:sldChg chg="modSp add mod">
        <pc:chgData name="Paolo Mastrocola" userId="7451a914-0db8-4dd6-87df-353f13c2ac3c" providerId="ADAL" clId="{59A9E7A5-2588-4C4D-A5B3-EBE7CA8A435E}" dt="2025-04-29T10:04:15.310" v="309" actId="6549"/>
        <pc:sldMkLst>
          <pc:docMk/>
          <pc:sldMk cId="1968401494" sldId="453"/>
        </pc:sldMkLst>
      </pc:sldChg>
      <pc:sldChg chg="modSp add mod">
        <pc:chgData name="Paolo Mastrocola" userId="7451a914-0db8-4dd6-87df-353f13c2ac3c" providerId="ADAL" clId="{59A9E7A5-2588-4C4D-A5B3-EBE7CA8A435E}" dt="2025-04-29T10:01:46.826" v="237" actId="404"/>
        <pc:sldMkLst>
          <pc:docMk/>
          <pc:sldMk cId="2587759142" sldId="454"/>
        </pc:sldMkLst>
      </pc:sldChg>
      <pc:sldChg chg="modSp add mod">
        <pc:chgData name="Paolo Mastrocola" userId="7451a914-0db8-4dd6-87df-353f13c2ac3c" providerId="ADAL" clId="{59A9E7A5-2588-4C4D-A5B3-EBE7CA8A435E}" dt="2025-04-29T10:01:40.866" v="236" actId="404"/>
        <pc:sldMkLst>
          <pc:docMk/>
          <pc:sldMk cId="3122473770" sldId="455"/>
        </pc:sldMkLst>
      </pc:sldChg>
      <pc:sldChg chg="modSp add mod">
        <pc:chgData name="Paolo Mastrocola" userId="7451a914-0db8-4dd6-87df-353f13c2ac3c" providerId="ADAL" clId="{59A9E7A5-2588-4C4D-A5B3-EBE7CA8A435E}" dt="2025-04-29T10:02:24.770" v="259" actId="404"/>
        <pc:sldMkLst>
          <pc:docMk/>
          <pc:sldMk cId="941168556" sldId="456"/>
        </pc:sldMkLst>
      </pc:sldChg>
      <pc:sldChg chg="modSp add mod">
        <pc:chgData name="Paolo Mastrocola" userId="7451a914-0db8-4dd6-87df-353f13c2ac3c" providerId="ADAL" clId="{59A9E7A5-2588-4C4D-A5B3-EBE7CA8A435E}" dt="2025-04-29T10:02:48.073" v="277" actId="20577"/>
        <pc:sldMkLst>
          <pc:docMk/>
          <pc:sldMk cId="3760941666" sldId="457"/>
        </pc:sldMkLst>
      </pc:sldChg>
      <pc:sldChg chg="modSp add mod">
        <pc:chgData name="Paolo Mastrocola" userId="7451a914-0db8-4dd6-87df-353f13c2ac3c" providerId="ADAL" clId="{59A9E7A5-2588-4C4D-A5B3-EBE7CA8A435E}" dt="2025-04-29T10:03:10.938" v="281" actId="404"/>
        <pc:sldMkLst>
          <pc:docMk/>
          <pc:sldMk cId="2733664770" sldId="458"/>
        </pc:sldMkLst>
      </pc:sldChg>
      <pc:sldChg chg="add ord">
        <pc:chgData name="Paolo Mastrocola" userId="7451a914-0db8-4dd6-87df-353f13c2ac3c" providerId="ADAL" clId="{59A9E7A5-2588-4C4D-A5B3-EBE7CA8A435E}" dt="2025-05-05T18:42:12.627" v="313"/>
        <pc:sldMkLst>
          <pc:docMk/>
          <pc:sldMk cId="2074398778" sldId="484"/>
        </pc:sldMkLst>
      </pc:sldChg>
      <pc:sldChg chg="add ord">
        <pc:chgData name="Paolo Mastrocola" userId="7451a914-0db8-4dd6-87df-353f13c2ac3c" providerId="ADAL" clId="{59A9E7A5-2588-4C4D-A5B3-EBE7CA8A435E}" dt="2025-05-05T18:42:12.627" v="313"/>
        <pc:sldMkLst>
          <pc:docMk/>
          <pc:sldMk cId="1971847974" sldId="493"/>
        </pc:sldMkLst>
      </pc:sldChg>
      <pc:sldChg chg="add del">
        <pc:chgData name="Paolo Mastrocola" userId="7451a914-0db8-4dd6-87df-353f13c2ac3c" providerId="ADAL" clId="{59A9E7A5-2588-4C4D-A5B3-EBE7CA8A435E}" dt="2025-05-05T15:16:38.939" v="311" actId="47"/>
        <pc:sldMkLst>
          <pc:docMk/>
          <pc:sldMk cId="3307695686" sldId="506"/>
        </pc:sldMkLst>
      </pc:sldChg>
      <pc:sldChg chg="add ord">
        <pc:chgData name="Paolo Mastrocola" userId="7451a914-0db8-4dd6-87df-353f13c2ac3c" providerId="ADAL" clId="{59A9E7A5-2588-4C4D-A5B3-EBE7CA8A435E}" dt="2025-05-05T18:42:12.627" v="313"/>
        <pc:sldMkLst>
          <pc:docMk/>
          <pc:sldMk cId="852722643" sldId="507"/>
        </pc:sldMkLst>
      </pc:sldChg>
      <pc:sldChg chg="add ord">
        <pc:chgData name="Paolo Mastrocola" userId="7451a914-0db8-4dd6-87df-353f13c2ac3c" providerId="ADAL" clId="{59A9E7A5-2588-4C4D-A5B3-EBE7CA8A435E}" dt="2025-05-05T18:42:12.627" v="313"/>
        <pc:sldMkLst>
          <pc:docMk/>
          <pc:sldMk cId="1707967994" sldId="508"/>
        </pc:sldMkLst>
      </pc:sldChg>
      <pc:sldMasterChg chg="modSldLayout">
        <pc:chgData name="Paolo Mastrocola" userId="7451a914-0db8-4dd6-87df-353f13c2ac3c" providerId="ADAL" clId="{59A9E7A5-2588-4C4D-A5B3-EBE7CA8A435E}" dt="2025-04-29T09:48:02.784" v="39" actId="6549"/>
        <pc:sldMasterMkLst>
          <pc:docMk/>
          <pc:sldMasterMk cId="1940483991" sldId="2147483661"/>
        </pc:sldMasterMkLst>
        <pc:sldLayoutChg chg="modSp mod">
          <pc:chgData name="Paolo Mastrocola" userId="7451a914-0db8-4dd6-87df-353f13c2ac3c" providerId="ADAL" clId="{59A9E7A5-2588-4C4D-A5B3-EBE7CA8A435E}" dt="2025-04-29T09:48:02.784" v="39" actId="6549"/>
          <pc:sldLayoutMkLst>
            <pc:docMk/>
            <pc:sldMasterMk cId="1940483991" sldId="2147483661"/>
            <pc:sldLayoutMk cId="1487731928" sldId="2147483676"/>
          </pc:sldLayoutMkLst>
          <pc:spChg chg="mod">
            <ac:chgData name="Paolo Mastrocola" userId="7451a914-0db8-4dd6-87df-353f13c2ac3c" providerId="ADAL" clId="{59A9E7A5-2588-4C4D-A5B3-EBE7CA8A435E}" dt="2025-04-29T09:48:02.784" v="39" actId="6549"/>
            <ac:spMkLst>
              <pc:docMk/>
              <pc:sldMasterMk cId="1940483991" sldId="2147483661"/>
              <pc:sldLayoutMk cId="1487731928" sldId="2147483676"/>
              <ac:spMk id="16" creationId="{AB162AD3-C679-C745-B304-A1DF2FB06F25}"/>
            </ac:spMkLst>
          </pc:spChg>
        </pc:sldLayoutChg>
      </pc:sldMasterChg>
    </pc:docChg>
  </pc:docChgLst>
  <pc:docChgLst>
    <pc:chgData name="Paolo Mastrocola" userId="7451a914-0db8-4dd6-87df-353f13c2ac3c" providerId="ADAL" clId="{507FAB3C-D946-4600-8540-36EC9F0EC299}"/>
    <pc:docChg chg="custSel addSld delSld modSld">
      <pc:chgData name="Paolo Mastrocola" userId="7451a914-0db8-4dd6-87df-353f13c2ac3c" providerId="ADAL" clId="{507FAB3C-D946-4600-8540-36EC9F0EC299}" dt="2024-12-18T08:32:04.645" v="825" actId="14100"/>
      <pc:docMkLst>
        <pc:docMk/>
      </pc:docMkLst>
      <pc:sldChg chg="modSp mod">
        <pc:chgData name="Paolo Mastrocola" userId="7451a914-0db8-4dd6-87df-353f13c2ac3c" providerId="ADAL" clId="{507FAB3C-D946-4600-8540-36EC9F0EC299}" dt="2024-12-18T08:03:22.618" v="699" actId="1076"/>
        <pc:sldMkLst>
          <pc:docMk/>
          <pc:sldMk cId="4268284722" sldId="353"/>
        </pc:sldMkLst>
      </pc:sldChg>
      <pc:sldChg chg="del">
        <pc:chgData name="Paolo Mastrocola" userId="7451a914-0db8-4dd6-87df-353f13c2ac3c" providerId="ADAL" clId="{507FAB3C-D946-4600-8540-36EC9F0EC299}" dt="2024-12-18T07:36:52.549" v="13" actId="47"/>
        <pc:sldMkLst>
          <pc:docMk/>
          <pc:sldMk cId="3141005793" sldId="416"/>
        </pc:sldMkLst>
      </pc:sldChg>
      <pc:sldChg chg="del">
        <pc:chgData name="Paolo Mastrocola" userId="7451a914-0db8-4dd6-87df-353f13c2ac3c" providerId="ADAL" clId="{507FAB3C-D946-4600-8540-36EC9F0EC299}" dt="2024-12-18T07:38:40.756" v="14" actId="47"/>
        <pc:sldMkLst>
          <pc:docMk/>
          <pc:sldMk cId="99509836" sldId="419"/>
        </pc:sldMkLst>
      </pc:sldChg>
      <pc:sldChg chg="del">
        <pc:chgData name="Paolo Mastrocola" userId="7451a914-0db8-4dd6-87df-353f13c2ac3c" providerId="ADAL" clId="{507FAB3C-D946-4600-8540-36EC9F0EC299}" dt="2024-12-18T07:36:26.511" v="8" actId="47"/>
        <pc:sldMkLst>
          <pc:docMk/>
          <pc:sldMk cId="1237445428" sldId="421"/>
        </pc:sldMkLst>
      </pc:sldChg>
      <pc:sldChg chg="del">
        <pc:chgData name="Paolo Mastrocola" userId="7451a914-0db8-4dd6-87df-353f13c2ac3c" providerId="ADAL" clId="{507FAB3C-D946-4600-8540-36EC9F0EC299}" dt="2024-12-18T07:36:29.564" v="10" actId="47"/>
        <pc:sldMkLst>
          <pc:docMk/>
          <pc:sldMk cId="2353911774" sldId="422"/>
        </pc:sldMkLst>
      </pc:sldChg>
      <pc:sldChg chg="del">
        <pc:chgData name="Paolo Mastrocola" userId="7451a914-0db8-4dd6-87df-353f13c2ac3c" providerId="ADAL" clId="{507FAB3C-D946-4600-8540-36EC9F0EC299}" dt="2024-12-18T07:36:30.323" v="11" actId="47"/>
        <pc:sldMkLst>
          <pc:docMk/>
          <pc:sldMk cId="2951056607" sldId="423"/>
        </pc:sldMkLst>
      </pc:sldChg>
      <pc:sldChg chg="del">
        <pc:chgData name="Paolo Mastrocola" userId="7451a914-0db8-4dd6-87df-353f13c2ac3c" providerId="ADAL" clId="{507FAB3C-D946-4600-8540-36EC9F0EC299}" dt="2024-12-18T07:36:52.549" v="13" actId="47"/>
        <pc:sldMkLst>
          <pc:docMk/>
          <pc:sldMk cId="3157767459" sldId="424"/>
        </pc:sldMkLst>
      </pc:sldChg>
      <pc:sldChg chg="del">
        <pc:chgData name="Paolo Mastrocola" userId="7451a914-0db8-4dd6-87df-353f13c2ac3c" providerId="ADAL" clId="{507FAB3C-D946-4600-8540-36EC9F0EC299}" dt="2024-12-18T07:38:40.756" v="14" actId="47"/>
        <pc:sldMkLst>
          <pc:docMk/>
          <pc:sldMk cId="1651247483" sldId="425"/>
        </pc:sldMkLst>
      </pc:sldChg>
      <pc:sldChg chg="del">
        <pc:chgData name="Paolo Mastrocola" userId="7451a914-0db8-4dd6-87df-353f13c2ac3c" providerId="ADAL" clId="{507FAB3C-D946-4600-8540-36EC9F0EC299}" dt="2024-12-18T07:38:40.756" v="14" actId="47"/>
        <pc:sldMkLst>
          <pc:docMk/>
          <pc:sldMk cId="1063466540" sldId="426"/>
        </pc:sldMkLst>
      </pc:sldChg>
      <pc:sldChg chg="del">
        <pc:chgData name="Paolo Mastrocola" userId="7451a914-0db8-4dd6-87df-353f13c2ac3c" providerId="ADAL" clId="{507FAB3C-D946-4600-8540-36EC9F0EC299}" dt="2024-12-18T07:38:40.756" v="14" actId="47"/>
        <pc:sldMkLst>
          <pc:docMk/>
          <pc:sldMk cId="637710216" sldId="427"/>
        </pc:sldMkLst>
      </pc:sldChg>
      <pc:sldChg chg="del">
        <pc:chgData name="Paolo Mastrocola" userId="7451a914-0db8-4dd6-87df-353f13c2ac3c" providerId="ADAL" clId="{507FAB3C-D946-4600-8540-36EC9F0EC299}" dt="2024-12-18T07:38:40.756" v="14" actId="47"/>
        <pc:sldMkLst>
          <pc:docMk/>
          <pc:sldMk cId="532122343" sldId="428"/>
        </pc:sldMkLst>
      </pc:sldChg>
      <pc:sldChg chg="del">
        <pc:chgData name="Paolo Mastrocola" userId="7451a914-0db8-4dd6-87df-353f13c2ac3c" providerId="ADAL" clId="{507FAB3C-D946-4600-8540-36EC9F0EC299}" dt="2024-12-18T07:36:52.549" v="13" actId="47"/>
        <pc:sldMkLst>
          <pc:docMk/>
          <pc:sldMk cId="1405774112" sldId="435"/>
        </pc:sldMkLst>
      </pc:sldChg>
      <pc:sldChg chg="del">
        <pc:chgData name="Paolo Mastrocola" userId="7451a914-0db8-4dd6-87df-353f13c2ac3c" providerId="ADAL" clId="{507FAB3C-D946-4600-8540-36EC9F0EC299}" dt="2024-12-18T07:38:40.756" v="14" actId="47"/>
        <pc:sldMkLst>
          <pc:docMk/>
          <pc:sldMk cId="3447345968" sldId="442"/>
        </pc:sldMkLst>
      </pc:sldChg>
      <pc:sldChg chg="del">
        <pc:chgData name="Paolo Mastrocola" userId="7451a914-0db8-4dd6-87df-353f13c2ac3c" providerId="ADAL" clId="{507FAB3C-D946-4600-8540-36EC9F0EC299}" dt="2024-12-18T07:38:40.756" v="14" actId="47"/>
        <pc:sldMkLst>
          <pc:docMk/>
          <pc:sldMk cId="4211705533" sldId="444"/>
        </pc:sldMkLst>
      </pc:sldChg>
      <pc:sldChg chg="del">
        <pc:chgData name="Paolo Mastrocola" userId="7451a914-0db8-4dd6-87df-353f13c2ac3c" providerId="ADAL" clId="{507FAB3C-D946-4600-8540-36EC9F0EC299}" dt="2024-12-18T07:38:40.756" v="14" actId="47"/>
        <pc:sldMkLst>
          <pc:docMk/>
          <pc:sldMk cId="2184847282" sldId="445"/>
        </pc:sldMkLst>
      </pc:sldChg>
      <pc:sldChg chg="del">
        <pc:chgData name="Paolo Mastrocola" userId="7451a914-0db8-4dd6-87df-353f13c2ac3c" providerId="ADAL" clId="{507FAB3C-D946-4600-8540-36EC9F0EC299}" dt="2024-12-18T07:38:40.756" v="14" actId="47"/>
        <pc:sldMkLst>
          <pc:docMk/>
          <pc:sldMk cId="2893651309" sldId="447"/>
        </pc:sldMkLst>
      </pc:sldChg>
      <pc:sldChg chg="delSp modSp add mod">
        <pc:chgData name="Paolo Mastrocola" userId="7451a914-0db8-4dd6-87df-353f13c2ac3c" providerId="ADAL" clId="{507FAB3C-D946-4600-8540-36EC9F0EC299}" dt="2024-12-18T08:32:04.645" v="825" actId="14100"/>
        <pc:sldMkLst>
          <pc:docMk/>
          <pc:sldMk cId="1024085641" sldId="449"/>
        </pc:sldMkLst>
      </pc:sldChg>
      <pc:sldChg chg="del">
        <pc:chgData name="Paolo Mastrocola" userId="7451a914-0db8-4dd6-87df-353f13c2ac3c" providerId="ADAL" clId="{507FAB3C-D946-4600-8540-36EC9F0EC299}" dt="2024-12-18T07:36:52.549" v="13" actId="47"/>
        <pc:sldMkLst>
          <pc:docMk/>
          <pc:sldMk cId="1990660293" sldId="449"/>
        </pc:sldMkLst>
      </pc:sldChg>
      <pc:sldChg chg="delSp modSp add mod">
        <pc:chgData name="Paolo Mastrocola" userId="7451a914-0db8-4dd6-87df-353f13c2ac3c" providerId="ADAL" clId="{507FAB3C-D946-4600-8540-36EC9F0EC299}" dt="2024-12-18T07:52:16.728" v="478" actId="20577"/>
        <pc:sldMkLst>
          <pc:docMk/>
          <pc:sldMk cId="2838014558" sldId="450"/>
        </pc:sldMkLst>
      </pc:sldChg>
      <pc:sldChg chg="del">
        <pc:chgData name="Paolo Mastrocola" userId="7451a914-0db8-4dd6-87df-353f13c2ac3c" providerId="ADAL" clId="{507FAB3C-D946-4600-8540-36EC9F0EC299}" dt="2024-12-18T07:36:52.549" v="13" actId="47"/>
        <pc:sldMkLst>
          <pc:docMk/>
          <pc:sldMk cId="4065054521" sldId="450"/>
        </pc:sldMkLst>
      </pc:sldChg>
      <pc:sldChg chg="modSp add mod">
        <pc:chgData name="Paolo Mastrocola" userId="7451a914-0db8-4dd6-87df-353f13c2ac3c" providerId="ADAL" clId="{507FAB3C-D946-4600-8540-36EC9F0EC299}" dt="2024-12-18T08:30:28.026" v="737" actId="20577"/>
        <pc:sldMkLst>
          <pc:docMk/>
          <pc:sldMk cId="814237117" sldId="451"/>
        </pc:sldMkLst>
      </pc:sldChg>
      <pc:sldChg chg="del">
        <pc:chgData name="Paolo Mastrocola" userId="7451a914-0db8-4dd6-87df-353f13c2ac3c" providerId="ADAL" clId="{507FAB3C-D946-4600-8540-36EC9F0EC299}" dt="2024-12-18T07:36:52.549" v="13" actId="47"/>
        <pc:sldMkLst>
          <pc:docMk/>
          <pc:sldMk cId="4116193446" sldId="451"/>
        </pc:sldMkLst>
      </pc:sldChg>
      <pc:sldChg chg="del">
        <pc:chgData name="Paolo Mastrocola" userId="7451a914-0db8-4dd6-87df-353f13c2ac3c" providerId="ADAL" clId="{507FAB3C-D946-4600-8540-36EC9F0EC299}" dt="2024-12-18T07:38:40.756" v="14" actId="47"/>
        <pc:sldMkLst>
          <pc:docMk/>
          <pc:sldMk cId="1269696775" sldId="452"/>
        </pc:sldMkLst>
      </pc:sldChg>
      <pc:sldChg chg="del">
        <pc:chgData name="Paolo Mastrocola" userId="7451a914-0db8-4dd6-87df-353f13c2ac3c" providerId="ADAL" clId="{507FAB3C-D946-4600-8540-36EC9F0EC299}" dt="2024-12-18T07:38:40.756" v="14" actId="47"/>
        <pc:sldMkLst>
          <pc:docMk/>
          <pc:sldMk cId="1082892435" sldId="453"/>
        </pc:sldMkLst>
      </pc:sldChg>
      <pc:sldChg chg="del">
        <pc:chgData name="Paolo Mastrocola" userId="7451a914-0db8-4dd6-87df-353f13c2ac3c" providerId="ADAL" clId="{507FAB3C-D946-4600-8540-36EC9F0EC299}" dt="2024-12-18T07:38:40.756" v="14" actId="47"/>
        <pc:sldMkLst>
          <pc:docMk/>
          <pc:sldMk cId="2683272793" sldId="454"/>
        </pc:sldMkLst>
      </pc:sldChg>
      <pc:sldChg chg="del">
        <pc:chgData name="Paolo Mastrocola" userId="7451a914-0db8-4dd6-87df-353f13c2ac3c" providerId="ADAL" clId="{507FAB3C-D946-4600-8540-36EC9F0EC299}" dt="2024-12-18T07:38:40.756" v="14" actId="47"/>
        <pc:sldMkLst>
          <pc:docMk/>
          <pc:sldMk cId="1350247972" sldId="455"/>
        </pc:sldMkLst>
      </pc:sldChg>
      <pc:sldChg chg="del">
        <pc:chgData name="Paolo Mastrocola" userId="7451a914-0db8-4dd6-87df-353f13c2ac3c" providerId="ADAL" clId="{507FAB3C-D946-4600-8540-36EC9F0EC299}" dt="2024-12-18T07:38:40.756" v="14" actId="47"/>
        <pc:sldMkLst>
          <pc:docMk/>
          <pc:sldMk cId="1539271996" sldId="456"/>
        </pc:sldMkLst>
      </pc:sldChg>
      <pc:sldChg chg="del">
        <pc:chgData name="Paolo Mastrocola" userId="7451a914-0db8-4dd6-87df-353f13c2ac3c" providerId="ADAL" clId="{507FAB3C-D946-4600-8540-36EC9F0EC299}" dt="2024-12-18T07:38:40.756" v="14" actId="47"/>
        <pc:sldMkLst>
          <pc:docMk/>
          <pc:sldMk cId="2992279574" sldId="457"/>
        </pc:sldMkLst>
      </pc:sldChg>
      <pc:sldChg chg="del">
        <pc:chgData name="Paolo Mastrocola" userId="7451a914-0db8-4dd6-87df-353f13c2ac3c" providerId="ADAL" clId="{507FAB3C-D946-4600-8540-36EC9F0EC299}" dt="2024-12-18T07:38:40.756" v="14" actId="47"/>
        <pc:sldMkLst>
          <pc:docMk/>
          <pc:sldMk cId="2381883440" sldId="458"/>
        </pc:sldMkLst>
      </pc:sldChg>
      <pc:sldChg chg="del">
        <pc:chgData name="Paolo Mastrocola" userId="7451a914-0db8-4dd6-87df-353f13c2ac3c" providerId="ADAL" clId="{507FAB3C-D946-4600-8540-36EC9F0EC299}" dt="2024-12-18T07:36:52.549" v="13" actId="47"/>
        <pc:sldMkLst>
          <pc:docMk/>
          <pc:sldMk cId="2714389104" sldId="459"/>
        </pc:sldMkLst>
      </pc:sldChg>
      <pc:sldChg chg="del">
        <pc:chgData name="Paolo Mastrocola" userId="7451a914-0db8-4dd6-87df-353f13c2ac3c" providerId="ADAL" clId="{507FAB3C-D946-4600-8540-36EC9F0EC299}" dt="2024-12-18T07:36:52.549" v="13" actId="47"/>
        <pc:sldMkLst>
          <pc:docMk/>
          <pc:sldMk cId="2886705842" sldId="460"/>
        </pc:sldMkLst>
      </pc:sldChg>
      <pc:sldChg chg="del">
        <pc:chgData name="Paolo Mastrocola" userId="7451a914-0db8-4dd6-87df-353f13c2ac3c" providerId="ADAL" clId="{507FAB3C-D946-4600-8540-36EC9F0EC299}" dt="2024-12-18T07:38:40.756" v="14" actId="47"/>
        <pc:sldMkLst>
          <pc:docMk/>
          <pc:sldMk cId="870112671" sldId="461"/>
        </pc:sldMkLst>
      </pc:sldChg>
      <pc:sldChg chg="del">
        <pc:chgData name="Paolo Mastrocola" userId="7451a914-0db8-4dd6-87df-353f13c2ac3c" providerId="ADAL" clId="{507FAB3C-D946-4600-8540-36EC9F0EC299}" dt="2024-12-18T07:36:31.858" v="12" actId="47"/>
        <pc:sldMkLst>
          <pc:docMk/>
          <pc:sldMk cId="3420615949" sldId="462"/>
        </pc:sldMkLst>
      </pc:sldChg>
      <pc:sldChg chg="del">
        <pc:chgData name="Paolo Mastrocola" userId="7451a914-0db8-4dd6-87df-353f13c2ac3c" providerId="ADAL" clId="{507FAB3C-D946-4600-8540-36EC9F0EC299}" dt="2024-12-18T07:36:28.132" v="9" actId="47"/>
        <pc:sldMkLst>
          <pc:docMk/>
          <pc:sldMk cId="3800039081" sldId="463"/>
        </pc:sldMkLst>
      </pc:sldChg>
      <pc:sldChg chg="del">
        <pc:chgData name="Paolo Mastrocola" userId="7451a914-0db8-4dd6-87df-353f13c2ac3c" providerId="ADAL" clId="{507FAB3C-D946-4600-8540-36EC9F0EC299}" dt="2024-12-18T07:38:40.756" v="14" actId="47"/>
        <pc:sldMkLst>
          <pc:docMk/>
          <pc:sldMk cId="814090442" sldId="464"/>
        </pc:sldMkLst>
      </pc:sldChg>
      <pc:sldChg chg="del">
        <pc:chgData name="Paolo Mastrocola" userId="7451a914-0db8-4dd6-87df-353f13c2ac3c" providerId="ADAL" clId="{507FAB3C-D946-4600-8540-36EC9F0EC299}" dt="2024-12-18T07:38:40.756" v="14" actId="47"/>
        <pc:sldMkLst>
          <pc:docMk/>
          <pc:sldMk cId="1768473738" sldId="465"/>
        </pc:sldMkLst>
      </pc:sldChg>
      <pc:sldChg chg="del">
        <pc:chgData name="Paolo Mastrocola" userId="7451a914-0db8-4dd6-87df-353f13c2ac3c" providerId="ADAL" clId="{507FAB3C-D946-4600-8540-36EC9F0EC299}" dt="2024-12-18T07:38:40.756" v="14" actId="47"/>
        <pc:sldMkLst>
          <pc:docMk/>
          <pc:sldMk cId="188700268" sldId="466"/>
        </pc:sldMkLst>
      </pc:sldChg>
      <pc:sldChg chg="del">
        <pc:chgData name="Paolo Mastrocola" userId="7451a914-0db8-4dd6-87df-353f13c2ac3c" providerId="ADAL" clId="{507FAB3C-D946-4600-8540-36EC9F0EC299}" dt="2024-12-18T07:38:40.756" v="14" actId="47"/>
        <pc:sldMkLst>
          <pc:docMk/>
          <pc:sldMk cId="668307064" sldId="467"/>
        </pc:sldMkLst>
      </pc:sldChg>
      <pc:sldChg chg="del">
        <pc:chgData name="Paolo Mastrocola" userId="7451a914-0db8-4dd6-87df-353f13c2ac3c" providerId="ADAL" clId="{507FAB3C-D946-4600-8540-36EC9F0EC299}" dt="2024-12-18T07:38:40.756" v="14" actId="47"/>
        <pc:sldMkLst>
          <pc:docMk/>
          <pc:sldMk cId="2086767484" sldId="468"/>
        </pc:sldMkLst>
      </pc:sldChg>
      <pc:sldChg chg="del">
        <pc:chgData name="Paolo Mastrocola" userId="7451a914-0db8-4dd6-87df-353f13c2ac3c" providerId="ADAL" clId="{507FAB3C-D946-4600-8540-36EC9F0EC299}" dt="2024-12-18T07:38:40.756" v="14" actId="47"/>
        <pc:sldMkLst>
          <pc:docMk/>
          <pc:sldMk cId="3940455057" sldId="469"/>
        </pc:sldMkLst>
      </pc:sldChg>
      <pc:sldChg chg="del">
        <pc:chgData name="Paolo Mastrocola" userId="7451a914-0db8-4dd6-87df-353f13c2ac3c" providerId="ADAL" clId="{507FAB3C-D946-4600-8540-36EC9F0EC299}" dt="2024-12-18T07:38:40.756" v="14" actId="47"/>
        <pc:sldMkLst>
          <pc:docMk/>
          <pc:sldMk cId="501038154" sldId="470"/>
        </pc:sldMkLst>
      </pc:sldChg>
      <pc:sldChg chg="del">
        <pc:chgData name="Paolo Mastrocola" userId="7451a914-0db8-4dd6-87df-353f13c2ac3c" providerId="ADAL" clId="{507FAB3C-D946-4600-8540-36EC9F0EC299}" dt="2024-12-18T07:38:40.756" v="14" actId="47"/>
        <pc:sldMkLst>
          <pc:docMk/>
          <pc:sldMk cId="2919872171" sldId="471"/>
        </pc:sldMkLst>
      </pc:sldChg>
      <pc:sldChg chg="del">
        <pc:chgData name="Paolo Mastrocola" userId="7451a914-0db8-4dd6-87df-353f13c2ac3c" providerId="ADAL" clId="{507FAB3C-D946-4600-8540-36EC9F0EC299}" dt="2024-12-18T07:38:40.756" v="14" actId="47"/>
        <pc:sldMkLst>
          <pc:docMk/>
          <pc:sldMk cId="3539966694" sldId="472"/>
        </pc:sldMkLst>
      </pc:sldChg>
      <pc:sldChg chg="del">
        <pc:chgData name="Paolo Mastrocola" userId="7451a914-0db8-4dd6-87df-353f13c2ac3c" providerId="ADAL" clId="{507FAB3C-D946-4600-8540-36EC9F0EC299}" dt="2024-12-18T07:38:40.756" v="14" actId="47"/>
        <pc:sldMkLst>
          <pc:docMk/>
          <pc:sldMk cId="622942716" sldId="473"/>
        </pc:sldMkLst>
      </pc:sldChg>
      <pc:sldChg chg="del">
        <pc:chgData name="Paolo Mastrocola" userId="7451a914-0db8-4dd6-87df-353f13c2ac3c" providerId="ADAL" clId="{507FAB3C-D946-4600-8540-36EC9F0EC299}" dt="2024-12-18T07:38:40.756" v="14" actId="47"/>
        <pc:sldMkLst>
          <pc:docMk/>
          <pc:sldMk cId="4016960035" sldId="474"/>
        </pc:sldMkLst>
      </pc:sldChg>
      <pc:sldChg chg="del">
        <pc:chgData name="Paolo Mastrocola" userId="7451a914-0db8-4dd6-87df-353f13c2ac3c" providerId="ADAL" clId="{507FAB3C-D946-4600-8540-36EC9F0EC299}" dt="2024-12-18T07:38:40.756" v="14" actId="47"/>
        <pc:sldMkLst>
          <pc:docMk/>
          <pc:sldMk cId="1118189334" sldId="475"/>
        </pc:sldMkLst>
      </pc:sldChg>
      <pc:sldChg chg="del">
        <pc:chgData name="Paolo Mastrocola" userId="7451a914-0db8-4dd6-87df-353f13c2ac3c" providerId="ADAL" clId="{507FAB3C-D946-4600-8540-36EC9F0EC299}" dt="2024-12-18T07:38:40.756" v="14" actId="47"/>
        <pc:sldMkLst>
          <pc:docMk/>
          <pc:sldMk cId="1767323634" sldId="476"/>
        </pc:sldMkLst>
      </pc:sldChg>
      <pc:sldChg chg="del">
        <pc:chgData name="Paolo Mastrocola" userId="7451a914-0db8-4dd6-87df-353f13c2ac3c" providerId="ADAL" clId="{507FAB3C-D946-4600-8540-36EC9F0EC299}" dt="2024-12-18T07:38:40.756" v="14" actId="47"/>
        <pc:sldMkLst>
          <pc:docMk/>
          <pc:sldMk cId="1204857983" sldId="477"/>
        </pc:sldMkLst>
      </pc:sldChg>
      <pc:sldChg chg="del">
        <pc:chgData name="Paolo Mastrocola" userId="7451a914-0db8-4dd6-87df-353f13c2ac3c" providerId="ADAL" clId="{507FAB3C-D946-4600-8540-36EC9F0EC299}" dt="2024-12-18T07:38:40.756" v="14" actId="47"/>
        <pc:sldMkLst>
          <pc:docMk/>
          <pc:sldMk cId="1317406952" sldId="478"/>
        </pc:sldMkLst>
      </pc:sldChg>
      <pc:sldChg chg="del">
        <pc:chgData name="Paolo Mastrocola" userId="7451a914-0db8-4dd6-87df-353f13c2ac3c" providerId="ADAL" clId="{507FAB3C-D946-4600-8540-36EC9F0EC299}" dt="2024-12-18T07:38:40.756" v="14" actId="47"/>
        <pc:sldMkLst>
          <pc:docMk/>
          <pc:sldMk cId="914896898" sldId="479"/>
        </pc:sldMkLst>
      </pc:sldChg>
      <pc:sldChg chg="del">
        <pc:chgData name="Paolo Mastrocola" userId="7451a914-0db8-4dd6-87df-353f13c2ac3c" providerId="ADAL" clId="{507FAB3C-D946-4600-8540-36EC9F0EC299}" dt="2024-12-18T07:38:40.756" v="14" actId="47"/>
        <pc:sldMkLst>
          <pc:docMk/>
          <pc:sldMk cId="1139633771" sldId="480"/>
        </pc:sldMkLst>
      </pc:sldChg>
      <pc:sldChg chg="del">
        <pc:chgData name="Paolo Mastrocola" userId="7451a914-0db8-4dd6-87df-353f13c2ac3c" providerId="ADAL" clId="{507FAB3C-D946-4600-8540-36EC9F0EC299}" dt="2024-12-18T07:38:40.756" v="14" actId="47"/>
        <pc:sldMkLst>
          <pc:docMk/>
          <pc:sldMk cId="1622770373" sldId="481"/>
        </pc:sldMkLst>
      </pc:sldChg>
      <pc:sldChg chg="del">
        <pc:chgData name="Paolo Mastrocola" userId="7451a914-0db8-4dd6-87df-353f13c2ac3c" providerId="ADAL" clId="{507FAB3C-D946-4600-8540-36EC9F0EC299}" dt="2024-12-18T07:38:40.756" v="14" actId="47"/>
        <pc:sldMkLst>
          <pc:docMk/>
          <pc:sldMk cId="1892442215" sldId="482"/>
        </pc:sldMkLst>
      </pc:sldChg>
      <pc:sldChg chg="del">
        <pc:chgData name="Paolo Mastrocola" userId="7451a914-0db8-4dd6-87df-353f13c2ac3c" providerId="ADAL" clId="{507FAB3C-D946-4600-8540-36EC9F0EC299}" dt="2024-12-18T07:38:40.756" v="14" actId="47"/>
        <pc:sldMkLst>
          <pc:docMk/>
          <pc:sldMk cId="2063784271" sldId="483"/>
        </pc:sldMkLst>
      </pc:sldChg>
      <pc:sldChg chg="del">
        <pc:chgData name="Paolo Mastrocola" userId="7451a914-0db8-4dd6-87df-353f13c2ac3c" providerId="ADAL" clId="{507FAB3C-D946-4600-8540-36EC9F0EC299}" dt="2024-12-18T07:38:40.756" v="14" actId="47"/>
        <pc:sldMkLst>
          <pc:docMk/>
          <pc:sldMk cId="3140556640" sldId="484"/>
        </pc:sldMkLst>
      </pc:sldChg>
      <pc:sldChg chg="del">
        <pc:chgData name="Paolo Mastrocola" userId="7451a914-0db8-4dd6-87df-353f13c2ac3c" providerId="ADAL" clId="{507FAB3C-D946-4600-8540-36EC9F0EC299}" dt="2024-12-18T07:38:40.756" v="14" actId="47"/>
        <pc:sldMkLst>
          <pc:docMk/>
          <pc:sldMk cId="4136068551" sldId="485"/>
        </pc:sldMkLst>
      </pc:sldChg>
      <pc:sldChg chg="del">
        <pc:chgData name="Paolo Mastrocola" userId="7451a914-0db8-4dd6-87df-353f13c2ac3c" providerId="ADAL" clId="{507FAB3C-D946-4600-8540-36EC9F0EC299}" dt="2024-12-18T07:38:40.756" v="14" actId="47"/>
        <pc:sldMkLst>
          <pc:docMk/>
          <pc:sldMk cId="1898619841" sldId="486"/>
        </pc:sldMkLst>
      </pc:sldChg>
      <pc:sldChg chg="del">
        <pc:chgData name="Paolo Mastrocola" userId="7451a914-0db8-4dd6-87df-353f13c2ac3c" providerId="ADAL" clId="{507FAB3C-D946-4600-8540-36EC9F0EC299}" dt="2024-12-18T07:38:40.756" v="14" actId="47"/>
        <pc:sldMkLst>
          <pc:docMk/>
          <pc:sldMk cId="803613214" sldId="487"/>
        </pc:sldMkLst>
      </pc:sldChg>
      <pc:sldChg chg="del">
        <pc:chgData name="Paolo Mastrocola" userId="7451a914-0db8-4dd6-87df-353f13c2ac3c" providerId="ADAL" clId="{507FAB3C-D946-4600-8540-36EC9F0EC299}" dt="2024-12-18T07:38:40.756" v="14" actId="47"/>
        <pc:sldMkLst>
          <pc:docMk/>
          <pc:sldMk cId="1428949816" sldId="488"/>
        </pc:sldMkLst>
      </pc:sldChg>
      <pc:sldChg chg="del">
        <pc:chgData name="Paolo Mastrocola" userId="7451a914-0db8-4dd6-87df-353f13c2ac3c" providerId="ADAL" clId="{507FAB3C-D946-4600-8540-36EC9F0EC299}" dt="2024-12-18T07:38:40.756" v="14" actId="47"/>
        <pc:sldMkLst>
          <pc:docMk/>
          <pc:sldMk cId="1581745191" sldId="489"/>
        </pc:sldMkLst>
      </pc:sldChg>
      <pc:sldChg chg="del">
        <pc:chgData name="Paolo Mastrocola" userId="7451a914-0db8-4dd6-87df-353f13c2ac3c" providerId="ADAL" clId="{507FAB3C-D946-4600-8540-36EC9F0EC299}" dt="2024-12-18T07:38:40.756" v="14" actId="47"/>
        <pc:sldMkLst>
          <pc:docMk/>
          <pc:sldMk cId="802664402" sldId="490"/>
        </pc:sldMkLst>
      </pc:sldChg>
      <pc:sldChg chg="del">
        <pc:chgData name="Paolo Mastrocola" userId="7451a914-0db8-4dd6-87df-353f13c2ac3c" providerId="ADAL" clId="{507FAB3C-D946-4600-8540-36EC9F0EC299}" dt="2024-12-18T07:38:40.756" v="14" actId="47"/>
        <pc:sldMkLst>
          <pc:docMk/>
          <pc:sldMk cId="2031835729" sldId="491"/>
        </pc:sldMkLst>
      </pc:sldChg>
      <pc:sldChg chg="del">
        <pc:chgData name="Paolo Mastrocola" userId="7451a914-0db8-4dd6-87df-353f13c2ac3c" providerId="ADAL" clId="{507FAB3C-D946-4600-8540-36EC9F0EC299}" dt="2024-12-18T07:38:40.756" v="14" actId="47"/>
        <pc:sldMkLst>
          <pc:docMk/>
          <pc:sldMk cId="4063808337" sldId="492"/>
        </pc:sldMkLst>
      </pc:sldChg>
      <pc:sldChg chg="del">
        <pc:chgData name="Paolo Mastrocola" userId="7451a914-0db8-4dd6-87df-353f13c2ac3c" providerId="ADAL" clId="{507FAB3C-D946-4600-8540-36EC9F0EC299}" dt="2024-12-18T07:38:40.756" v="14" actId="47"/>
        <pc:sldMkLst>
          <pc:docMk/>
          <pc:sldMk cId="320868475" sldId="493"/>
        </pc:sldMkLst>
      </pc:sldChg>
      <pc:sldChg chg="del">
        <pc:chgData name="Paolo Mastrocola" userId="7451a914-0db8-4dd6-87df-353f13c2ac3c" providerId="ADAL" clId="{507FAB3C-D946-4600-8540-36EC9F0EC299}" dt="2024-12-18T07:38:40.756" v="14" actId="47"/>
        <pc:sldMkLst>
          <pc:docMk/>
          <pc:sldMk cId="4280047901" sldId="494"/>
        </pc:sldMkLst>
      </pc:sldChg>
      <pc:sldChg chg="del">
        <pc:chgData name="Paolo Mastrocola" userId="7451a914-0db8-4dd6-87df-353f13c2ac3c" providerId="ADAL" clId="{507FAB3C-D946-4600-8540-36EC9F0EC299}" dt="2024-12-18T07:38:40.756" v="14" actId="47"/>
        <pc:sldMkLst>
          <pc:docMk/>
          <pc:sldMk cId="394570385" sldId="495"/>
        </pc:sldMkLst>
      </pc:sldChg>
      <pc:sldChg chg="del">
        <pc:chgData name="Paolo Mastrocola" userId="7451a914-0db8-4dd6-87df-353f13c2ac3c" providerId="ADAL" clId="{507FAB3C-D946-4600-8540-36EC9F0EC299}" dt="2024-12-18T07:38:40.756" v="14" actId="47"/>
        <pc:sldMkLst>
          <pc:docMk/>
          <pc:sldMk cId="2731791245" sldId="496"/>
        </pc:sldMkLst>
      </pc:sldChg>
      <pc:sldChg chg="del">
        <pc:chgData name="Paolo Mastrocola" userId="7451a914-0db8-4dd6-87df-353f13c2ac3c" providerId="ADAL" clId="{507FAB3C-D946-4600-8540-36EC9F0EC299}" dt="2024-12-18T07:38:40.756" v="14" actId="47"/>
        <pc:sldMkLst>
          <pc:docMk/>
          <pc:sldMk cId="1735288878" sldId="497"/>
        </pc:sldMkLst>
      </pc:sldChg>
      <pc:sldChg chg="del">
        <pc:chgData name="Paolo Mastrocola" userId="7451a914-0db8-4dd6-87df-353f13c2ac3c" providerId="ADAL" clId="{507FAB3C-D946-4600-8540-36EC9F0EC299}" dt="2024-12-18T07:38:40.756" v="14" actId="47"/>
        <pc:sldMkLst>
          <pc:docMk/>
          <pc:sldMk cId="1125364923" sldId="498"/>
        </pc:sldMkLst>
      </pc:sldChg>
      <pc:sldChg chg="del">
        <pc:chgData name="Paolo Mastrocola" userId="7451a914-0db8-4dd6-87df-353f13c2ac3c" providerId="ADAL" clId="{507FAB3C-D946-4600-8540-36EC9F0EC299}" dt="2024-12-18T07:38:40.756" v="14" actId="47"/>
        <pc:sldMkLst>
          <pc:docMk/>
          <pc:sldMk cId="593594616" sldId="499"/>
        </pc:sldMkLst>
      </pc:sldChg>
      <pc:sldChg chg="del">
        <pc:chgData name="Paolo Mastrocola" userId="7451a914-0db8-4dd6-87df-353f13c2ac3c" providerId="ADAL" clId="{507FAB3C-D946-4600-8540-36EC9F0EC299}" dt="2024-12-18T07:38:40.756" v="14" actId="47"/>
        <pc:sldMkLst>
          <pc:docMk/>
          <pc:sldMk cId="223009708" sldId="500"/>
        </pc:sldMkLst>
      </pc:sldChg>
      <pc:sldChg chg="del">
        <pc:chgData name="Paolo Mastrocola" userId="7451a914-0db8-4dd6-87df-353f13c2ac3c" providerId="ADAL" clId="{507FAB3C-D946-4600-8540-36EC9F0EC299}" dt="2024-12-18T07:36:52.549" v="13" actId="47"/>
        <pc:sldMkLst>
          <pc:docMk/>
          <pc:sldMk cId="2466101393" sldId="501"/>
        </pc:sldMkLst>
      </pc:sldChg>
      <pc:sldChg chg="del">
        <pc:chgData name="Paolo Mastrocola" userId="7451a914-0db8-4dd6-87df-353f13c2ac3c" providerId="ADAL" clId="{507FAB3C-D946-4600-8540-36EC9F0EC299}" dt="2024-12-18T07:36:52.549" v="13" actId="47"/>
        <pc:sldMkLst>
          <pc:docMk/>
          <pc:sldMk cId="2578558077" sldId="502"/>
        </pc:sldMkLst>
      </pc:sldChg>
      <pc:sldChg chg="del">
        <pc:chgData name="Paolo Mastrocola" userId="7451a914-0db8-4dd6-87df-353f13c2ac3c" providerId="ADAL" clId="{507FAB3C-D946-4600-8540-36EC9F0EC299}" dt="2024-12-18T07:38:40.756" v="14" actId="47"/>
        <pc:sldMkLst>
          <pc:docMk/>
          <pc:sldMk cId="1538391251" sldId="503"/>
        </pc:sldMkLst>
      </pc:sldChg>
      <pc:sldChg chg="del">
        <pc:chgData name="Paolo Mastrocola" userId="7451a914-0db8-4dd6-87df-353f13c2ac3c" providerId="ADAL" clId="{507FAB3C-D946-4600-8540-36EC9F0EC299}" dt="2024-12-18T07:38:40.756" v="14" actId="47"/>
        <pc:sldMkLst>
          <pc:docMk/>
          <pc:sldMk cId="3363251385" sldId="504"/>
        </pc:sldMkLst>
      </pc:sldChg>
      <pc:sldChg chg="del">
        <pc:chgData name="Paolo Mastrocola" userId="7451a914-0db8-4dd6-87df-353f13c2ac3c" providerId="ADAL" clId="{507FAB3C-D946-4600-8540-36EC9F0EC299}" dt="2024-12-18T07:38:40.756" v="14" actId="47"/>
        <pc:sldMkLst>
          <pc:docMk/>
          <pc:sldMk cId="3874635320" sldId="505"/>
        </pc:sldMkLst>
      </pc:sldChg>
      <pc:sldChg chg="del">
        <pc:chgData name="Paolo Mastrocola" userId="7451a914-0db8-4dd6-87df-353f13c2ac3c" providerId="ADAL" clId="{507FAB3C-D946-4600-8540-36EC9F0EC299}" dt="2024-12-18T07:38:40.756" v="14" actId="47"/>
        <pc:sldMkLst>
          <pc:docMk/>
          <pc:sldMk cId="2034034948" sldId="506"/>
        </pc:sldMkLst>
      </pc:sldChg>
      <pc:sldChg chg="del">
        <pc:chgData name="Paolo Mastrocola" userId="7451a914-0db8-4dd6-87df-353f13c2ac3c" providerId="ADAL" clId="{507FAB3C-D946-4600-8540-36EC9F0EC299}" dt="2024-12-18T07:38:40.756" v="14" actId="47"/>
        <pc:sldMkLst>
          <pc:docMk/>
          <pc:sldMk cId="1121635" sldId="507"/>
        </pc:sldMkLst>
      </pc:sldChg>
      <pc:sldChg chg="del">
        <pc:chgData name="Paolo Mastrocola" userId="7451a914-0db8-4dd6-87df-353f13c2ac3c" providerId="ADAL" clId="{507FAB3C-D946-4600-8540-36EC9F0EC299}" dt="2024-12-18T07:38:40.756" v="14" actId="47"/>
        <pc:sldMkLst>
          <pc:docMk/>
          <pc:sldMk cId="234239028" sldId="508"/>
        </pc:sldMkLst>
      </pc:sldChg>
      <pc:sldChg chg="del">
        <pc:chgData name="Paolo Mastrocola" userId="7451a914-0db8-4dd6-87df-353f13c2ac3c" providerId="ADAL" clId="{507FAB3C-D946-4600-8540-36EC9F0EC299}" dt="2024-12-18T07:38:40.756" v="14" actId="47"/>
        <pc:sldMkLst>
          <pc:docMk/>
          <pc:sldMk cId="2060686784" sldId="509"/>
        </pc:sldMkLst>
      </pc:sldChg>
      <pc:sldChg chg="del">
        <pc:chgData name="Paolo Mastrocola" userId="7451a914-0db8-4dd6-87df-353f13c2ac3c" providerId="ADAL" clId="{507FAB3C-D946-4600-8540-36EC9F0EC299}" dt="2024-12-18T07:38:40.756" v="14" actId="47"/>
        <pc:sldMkLst>
          <pc:docMk/>
          <pc:sldMk cId="4177212956" sldId="510"/>
        </pc:sldMkLst>
      </pc:sldChg>
    </pc:docChg>
  </pc:docChgLst>
  <pc:docChgLst>
    <pc:chgData name="Francesca Guarniero" userId="0fa867af-29e1-4677-9faa-5e07ea560005" providerId="ADAL" clId="{60ABF0AE-1CF8-4030-B3FA-B89B8A80A675}"/>
    <pc:docChg chg="undo custSel addSld delSld modSld sldOrd">
      <pc:chgData name="Francesca Guarniero" userId="0fa867af-29e1-4677-9faa-5e07ea560005" providerId="ADAL" clId="{60ABF0AE-1CF8-4030-B3FA-B89B8A80A675}" dt="2025-06-05T14:07:40.002" v="1217" actId="2696"/>
      <pc:docMkLst>
        <pc:docMk/>
      </pc:docMkLst>
      <pc:sldChg chg="del">
        <pc:chgData name="Francesca Guarniero" userId="0fa867af-29e1-4677-9faa-5e07ea560005" providerId="ADAL" clId="{60ABF0AE-1CF8-4030-B3FA-B89B8A80A675}" dt="2025-06-05T10:41:24.307" v="7" actId="2696"/>
        <pc:sldMkLst>
          <pc:docMk/>
          <pc:sldMk cId="3390529442" sldId="402"/>
        </pc:sldMkLst>
      </pc:sldChg>
      <pc:sldChg chg="addSp modSp mod">
        <pc:chgData name="Francesca Guarniero" userId="0fa867af-29e1-4677-9faa-5e07ea560005" providerId="ADAL" clId="{60ABF0AE-1CF8-4030-B3FA-B89B8A80A675}" dt="2025-06-05T10:41:11.795" v="6" actId="208"/>
        <pc:sldMkLst>
          <pc:docMk/>
          <pc:sldMk cId="1295260029" sldId="415"/>
        </pc:sldMkLst>
        <pc:spChg chg="add mod">
          <ac:chgData name="Francesca Guarniero" userId="0fa867af-29e1-4677-9faa-5e07ea560005" providerId="ADAL" clId="{60ABF0AE-1CF8-4030-B3FA-B89B8A80A675}" dt="2025-06-05T10:41:11.795" v="6" actId="208"/>
          <ac:spMkLst>
            <pc:docMk/>
            <pc:sldMk cId="1295260029" sldId="415"/>
            <ac:spMk id="4" creationId="{1814A6E1-88AE-A483-750F-684758375998}"/>
          </ac:spMkLst>
        </pc:spChg>
      </pc:sldChg>
      <pc:sldChg chg="del">
        <pc:chgData name="Francesca Guarniero" userId="0fa867af-29e1-4677-9faa-5e07ea560005" providerId="ADAL" clId="{60ABF0AE-1CF8-4030-B3FA-B89B8A80A675}" dt="2025-06-05T10:41:27.492" v="8" actId="2696"/>
        <pc:sldMkLst>
          <pc:docMk/>
          <pc:sldMk cId="2990352397" sldId="448"/>
        </pc:sldMkLst>
      </pc:sldChg>
      <pc:sldChg chg="del">
        <pc:chgData name="Francesca Guarniero" userId="0fa867af-29e1-4677-9faa-5e07ea560005" providerId="ADAL" clId="{60ABF0AE-1CF8-4030-B3FA-B89B8A80A675}" dt="2025-06-05T10:41:32.701" v="9" actId="2696"/>
        <pc:sldMkLst>
          <pc:docMk/>
          <pc:sldMk cId="2595656909" sldId="449"/>
        </pc:sldMkLst>
      </pc:sldChg>
      <pc:sldChg chg="addSp delSp modSp mod ord">
        <pc:chgData name="Francesca Guarniero" userId="0fa867af-29e1-4677-9faa-5e07ea560005" providerId="ADAL" clId="{60ABF0AE-1CF8-4030-B3FA-B89B8A80A675}" dt="2025-06-05T11:03:16.819" v="270" actId="1076"/>
        <pc:sldMkLst>
          <pc:docMk/>
          <pc:sldMk cId="279491674" sldId="450"/>
        </pc:sldMkLst>
      </pc:sldChg>
      <pc:sldChg chg="del">
        <pc:chgData name="Francesca Guarniero" userId="0fa867af-29e1-4677-9faa-5e07ea560005" providerId="ADAL" clId="{60ABF0AE-1CF8-4030-B3FA-B89B8A80A675}" dt="2025-06-05T10:42:50.290" v="17" actId="47"/>
        <pc:sldMkLst>
          <pc:docMk/>
          <pc:sldMk cId="2074398778" sldId="484"/>
        </pc:sldMkLst>
      </pc:sldChg>
      <pc:sldChg chg="del">
        <pc:chgData name="Francesca Guarniero" userId="0fa867af-29e1-4677-9faa-5e07ea560005" providerId="ADAL" clId="{60ABF0AE-1CF8-4030-B3FA-B89B8A80A675}" dt="2025-06-05T10:42:49.395" v="16" actId="47"/>
        <pc:sldMkLst>
          <pc:docMk/>
          <pc:sldMk cId="1971847974" sldId="493"/>
        </pc:sldMkLst>
      </pc:sldChg>
      <pc:sldChg chg="del">
        <pc:chgData name="Francesca Guarniero" userId="0fa867af-29e1-4677-9faa-5e07ea560005" providerId="ADAL" clId="{60ABF0AE-1CF8-4030-B3FA-B89B8A80A675}" dt="2025-06-05T10:42:48.267" v="15" actId="47"/>
        <pc:sldMkLst>
          <pc:docMk/>
          <pc:sldMk cId="852722643" sldId="507"/>
        </pc:sldMkLst>
      </pc:sldChg>
      <pc:sldChg chg="del">
        <pc:chgData name="Francesca Guarniero" userId="0fa867af-29e1-4677-9faa-5e07ea560005" providerId="ADAL" clId="{60ABF0AE-1CF8-4030-B3FA-B89B8A80A675}" dt="2025-06-05T10:42:47.319" v="14" actId="47"/>
        <pc:sldMkLst>
          <pc:docMk/>
          <pc:sldMk cId="1707967994" sldId="508"/>
        </pc:sldMkLst>
      </pc:sldChg>
      <pc:sldChg chg="addSp modSp mod">
        <pc:chgData name="Francesca Guarniero" userId="0fa867af-29e1-4677-9faa-5e07ea560005" providerId="ADAL" clId="{60ABF0AE-1CF8-4030-B3FA-B89B8A80A675}" dt="2025-06-05T10:42:18.456" v="13" actId="14100"/>
        <pc:sldMkLst>
          <pc:docMk/>
          <pc:sldMk cId="1035044194" sldId="509"/>
        </pc:sldMkLst>
        <pc:spChg chg="add mod">
          <ac:chgData name="Francesca Guarniero" userId="0fa867af-29e1-4677-9faa-5e07ea560005" providerId="ADAL" clId="{60ABF0AE-1CF8-4030-B3FA-B89B8A80A675}" dt="2025-06-05T10:42:18.456" v="13" actId="14100"/>
          <ac:spMkLst>
            <pc:docMk/>
            <pc:sldMk cId="1035044194" sldId="509"/>
            <ac:spMk id="4" creationId="{86DB39C3-B7C4-B2BD-4CBD-35C55C00DB6E}"/>
          </ac:spMkLst>
        </pc:spChg>
      </pc:sldChg>
      <pc:sldChg chg="modSp add mod">
        <pc:chgData name="Francesca Guarniero" userId="0fa867af-29e1-4677-9faa-5e07ea560005" providerId="ADAL" clId="{60ABF0AE-1CF8-4030-B3FA-B89B8A80A675}" dt="2025-06-05T11:01:31.098" v="248" actId="20577"/>
        <pc:sldMkLst>
          <pc:docMk/>
          <pc:sldMk cId="171718543" sldId="510"/>
        </pc:sldMkLst>
      </pc:sldChg>
      <pc:sldChg chg="del">
        <pc:chgData name="Francesca Guarniero" userId="0fa867af-29e1-4677-9faa-5e07ea560005" providerId="ADAL" clId="{60ABF0AE-1CF8-4030-B3FA-B89B8A80A675}" dt="2025-06-05T10:41:45.596" v="10" actId="2696"/>
        <pc:sldMkLst>
          <pc:docMk/>
          <pc:sldMk cId="424654998" sldId="510"/>
        </pc:sldMkLst>
      </pc:sldChg>
      <pc:sldChg chg="del">
        <pc:chgData name="Francesca Guarniero" userId="0fa867af-29e1-4677-9faa-5e07ea560005" providerId="ADAL" clId="{60ABF0AE-1CF8-4030-B3FA-B89B8A80A675}" dt="2025-06-05T10:42:58.411" v="21" actId="47"/>
        <pc:sldMkLst>
          <pc:docMk/>
          <pc:sldMk cId="4055686443" sldId="511"/>
        </pc:sldMkLst>
      </pc:sldChg>
      <pc:sldChg chg="addSp delSp modSp add mod">
        <pc:chgData name="Francesca Guarniero" userId="0fa867af-29e1-4677-9faa-5e07ea560005" providerId="ADAL" clId="{60ABF0AE-1CF8-4030-B3FA-B89B8A80A675}" dt="2025-06-05T11:05:03.421" v="278" actId="1076"/>
        <pc:sldMkLst>
          <pc:docMk/>
          <pc:sldMk cId="4119736555" sldId="511"/>
        </pc:sldMkLst>
      </pc:sldChg>
      <pc:sldChg chg="del">
        <pc:chgData name="Francesca Guarniero" userId="0fa867af-29e1-4677-9faa-5e07ea560005" providerId="ADAL" clId="{60ABF0AE-1CF8-4030-B3FA-B89B8A80A675}" dt="2025-06-05T10:42:53.979" v="20" actId="47"/>
        <pc:sldMkLst>
          <pc:docMk/>
          <pc:sldMk cId="1230272000" sldId="512"/>
        </pc:sldMkLst>
      </pc:sldChg>
      <pc:sldChg chg="addSp delSp modSp add del mod">
        <pc:chgData name="Francesca Guarniero" userId="0fa867af-29e1-4677-9faa-5e07ea560005" providerId="ADAL" clId="{60ABF0AE-1CF8-4030-B3FA-B89B8A80A675}" dt="2025-06-05T12:41:03.915" v="369" actId="2696"/>
        <pc:sldMkLst>
          <pc:docMk/>
          <pc:sldMk cId="2286513048" sldId="512"/>
        </pc:sldMkLst>
      </pc:sldChg>
      <pc:sldChg chg="del">
        <pc:chgData name="Francesca Guarniero" userId="0fa867af-29e1-4677-9faa-5e07ea560005" providerId="ADAL" clId="{60ABF0AE-1CF8-4030-B3FA-B89B8A80A675}" dt="2025-06-05T10:42:52.535" v="19" actId="47"/>
        <pc:sldMkLst>
          <pc:docMk/>
          <pc:sldMk cId="523629151" sldId="513"/>
        </pc:sldMkLst>
      </pc:sldChg>
      <pc:sldChg chg="addSp delSp modSp add del mod ord">
        <pc:chgData name="Francesca Guarniero" userId="0fa867af-29e1-4677-9faa-5e07ea560005" providerId="ADAL" clId="{60ABF0AE-1CF8-4030-B3FA-B89B8A80A675}" dt="2025-06-05T12:43:17.665" v="398" actId="2696"/>
        <pc:sldMkLst>
          <pc:docMk/>
          <pc:sldMk cId="3934134220" sldId="513"/>
        </pc:sldMkLst>
      </pc:sldChg>
      <pc:sldChg chg="del">
        <pc:chgData name="Francesca Guarniero" userId="0fa867af-29e1-4677-9faa-5e07ea560005" providerId="ADAL" clId="{60ABF0AE-1CF8-4030-B3FA-B89B8A80A675}" dt="2025-06-05T10:42:51.592" v="18" actId="47"/>
        <pc:sldMkLst>
          <pc:docMk/>
          <pc:sldMk cId="2327035059" sldId="514"/>
        </pc:sldMkLst>
      </pc:sldChg>
      <pc:sldChg chg="addSp delSp modSp add mod">
        <pc:chgData name="Francesca Guarniero" userId="0fa867af-29e1-4677-9faa-5e07ea560005" providerId="ADAL" clId="{60ABF0AE-1CF8-4030-B3FA-B89B8A80A675}" dt="2025-06-05T12:57:36.122" v="771" actId="1076"/>
        <pc:sldMkLst>
          <pc:docMk/>
          <pc:sldMk cId="2420597311" sldId="514"/>
        </pc:sldMkLst>
      </pc:sldChg>
      <pc:sldChg chg="add ord">
        <pc:chgData name="Francesca Guarniero" userId="0fa867af-29e1-4677-9faa-5e07ea560005" providerId="ADAL" clId="{60ABF0AE-1CF8-4030-B3FA-B89B8A80A675}" dt="2025-06-05T12:43:04.337" v="397"/>
        <pc:sldMkLst>
          <pc:docMk/>
          <pc:sldMk cId="4030944521" sldId="515"/>
        </pc:sldMkLst>
      </pc:sldChg>
      <pc:sldChg chg="addSp delSp modSp add mod">
        <pc:chgData name="Francesca Guarniero" userId="0fa867af-29e1-4677-9faa-5e07ea560005" providerId="ADAL" clId="{60ABF0AE-1CF8-4030-B3FA-B89B8A80A675}" dt="2025-06-05T12:47:53.644" v="535" actId="14100"/>
        <pc:sldMkLst>
          <pc:docMk/>
          <pc:sldMk cId="3205187817" sldId="516"/>
        </pc:sldMkLst>
      </pc:sldChg>
      <pc:sldChg chg="addSp delSp modSp add mod">
        <pc:chgData name="Francesca Guarniero" userId="0fa867af-29e1-4677-9faa-5e07ea560005" providerId="ADAL" clId="{60ABF0AE-1CF8-4030-B3FA-B89B8A80A675}" dt="2025-06-05T13:33:35.431" v="901" actId="113"/>
        <pc:sldMkLst>
          <pc:docMk/>
          <pc:sldMk cId="479497271" sldId="517"/>
        </pc:sldMkLst>
      </pc:sldChg>
      <pc:sldChg chg="addSp modSp add mod">
        <pc:chgData name="Francesca Guarniero" userId="0fa867af-29e1-4677-9faa-5e07ea560005" providerId="ADAL" clId="{60ABF0AE-1CF8-4030-B3FA-B89B8A80A675}" dt="2025-06-05T13:47:21.502" v="1041" actId="113"/>
        <pc:sldMkLst>
          <pc:docMk/>
          <pc:sldMk cId="4143091281" sldId="518"/>
        </pc:sldMkLst>
      </pc:sldChg>
      <pc:sldChg chg="modSp add mod">
        <pc:chgData name="Francesca Guarniero" userId="0fa867af-29e1-4677-9faa-5e07ea560005" providerId="ADAL" clId="{60ABF0AE-1CF8-4030-B3FA-B89B8A80A675}" dt="2025-06-05T12:52:47.015" v="708" actId="11"/>
        <pc:sldMkLst>
          <pc:docMk/>
          <pc:sldMk cId="1309271414" sldId="519"/>
        </pc:sldMkLst>
      </pc:sldChg>
      <pc:sldChg chg="addSp delSp modSp add mod">
        <pc:chgData name="Francesca Guarniero" userId="0fa867af-29e1-4677-9faa-5e07ea560005" providerId="ADAL" clId="{60ABF0AE-1CF8-4030-B3FA-B89B8A80A675}" dt="2025-06-05T13:33:38.826" v="902" actId="113"/>
        <pc:sldMkLst>
          <pc:docMk/>
          <pc:sldMk cId="671325185" sldId="520"/>
        </pc:sldMkLst>
      </pc:sldChg>
      <pc:sldChg chg="addSp delSp modSp add mod">
        <pc:chgData name="Francesca Guarniero" userId="0fa867af-29e1-4677-9faa-5e07ea560005" providerId="ADAL" clId="{60ABF0AE-1CF8-4030-B3FA-B89B8A80A675}" dt="2025-06-05T13:56:10.267" v="1102" actId="207"/>
        <pc:sldMkLst>
          <pc:docMk/>
          <pc:sldMk cId="2950271598" sldId="521"/>
        </pc:sldMkLst>
      </pc:sldChg>
      <pc:sldChg chg="addSp delSp modSp add mod">
        <pc:chgData name="Francesca Guarniero" userId="0fa867af-29e1-4677-9faa-5e07ea560005" providerId="ADAL" clId="{60ABF0AE-1CF8-4030-B3FA-B89B8A80A675}" dt="2025-06-05T13:48:20.841" v="1059" actId="20577"/>
        <pc:sldMkLst>
          <pc:docMk/>
          <pc:sldMk cId="3025050375" sldId="522"/>
        </pc:sldMkLst>
      </pc:sldChg>
      <pc:sldChg chg="addSp delSp modSp add mod">
        <pc:chgData name="Francesca Guarniero" userId="0fa867af-29e1-4677-9faa-5e07ea560005" providerId="ADAL" clId="{60ABF0AE-1CF8-4030-B3FA-B89B8A80A675}" dt="2025-06-05T13:51:14.080" v="1072" actId="1076"/>
        <pc:sldMkLst>
          <pc:docMk/>
          <pc:sldMk cId="361700642" sldId="523"/>
        </pc:sldMkLst>
      </pc:sldChg>
      <pc:sldChg chg="addSp delSp modSp add mod">
        <pc:chgData name="Francesca Guarniero" userId="0fa867af-29e1-4677-9faa-5e07ea560005" providerId="ADAL" clId="{60ABF0AE-1CF8-4030-B3FA-B89B8A80A675}" dt="2025-06-05T13:54:31.347" v="1087" actId="14100"/>
        <pc:sldMkLst>
          <pc:docMk/>
          <pc:sldMk cId="2234815812" sldId="524"/>
        </pc:sldMkLst>
      </pc:sldChg>
      <pc:sldChg chg="add del">
        <pc:chgData name="Francesca Guarniero" userId="0fa867af-29e1-4677-9faa-5e07ea560005" providerId="ADAL" clId="{60ABF0AE-1CF8-4030-B3FA-B89B8A80A675}" dt="2025-06-05T13:52:55.082" v="1079" actId="2696"/>
        <pc:sldMkLst>
          <pc:docMk/>
          <pc:sldMk cId="1635691335" sldId="525"/>
        </pc:sldMkLst>
      </pc:sldChg>
      <pc:sldChg chg="addSp delSp modSp add mod">
        <pc:chgData name="Francesca Guarniero" userId="0fa867af-29e1-4677-9faa-5e07ea560005" providerId="ADAL" clId="{60ABF0AE-1CF8-4030-B3FA-B89B8A80A675}" dt="2025-06-05T13:57:49.314" v="1126" actId="1076"/>
        <pc:sldMkLst>
          <pc:docMk/>
          <pc:sldMk cId="2905745576" sldId="525"/>
        </pc:sldMkLst>
      </pc:sldChg>
      <pc:sldChg chg="addSp delSp modSp add mod">
        <pc:chgData name="Francesca Guarniero" userId="0fa867af-29e1-4677-9faa-5e07ea560005" providerId="ADAL" clId="{60ABF0AE-1CF8-4030-B3FA-B89B8A80A675}" dt="2025-06-05T13:58:43.382" v="1142" actId="1076"/>
        <pc:sldMkLst>
          <pc:docMk/>
          <pc:sldMk cId="400379859" sldId="526"/>
        </pc:sldMkLst>
      </pc:sldChg>
      <pc:sldChg chg="addSp delSp modSp add del mod">
        <pc:chgData name="Francesca Guarniero" userId="0fa867af-29e1-4677-9faa-5e07ea560005" providerId="ADAL" clId="{60ABF0AE-1CF8-4030-B3FA-B89B8A80A675}" dt="2025-06-05T14:07:40.002" v="1217" actId="2696"/>
        <pc:sldMkLst>
          <pc:docMk/>
          <pc:sldMk cId="1747844899" sldId="527"/>
        </pc:sldMkLst>
      </pc:sldChg>
      <pc:sldChg chg="addSp delSp modSp add mod">
        <pc:chgData name="Francesca Guarniero" userId="0fa867af-29e1-4677-9faa-5e07ea560005" providerId="ADAL" clId="{60ABF0AE-1CF8-4030-B3FA-B89B8A80A675}" dt="2025-06-05T14:06:51.547" v="1214" actId="6549"/>
        <pc:sldMkLst>
          <pc:docMk/>
          <pc:sldMk cId="1914985550" sldId="528"/>
        </pc:sldMkLst>
      </pc:sldChg>
      <pc:sldChg chg="addSp delSp modSp add mod">
        <pc:chgData name="Francesca Guarniero" userId="0fa867af-29e1-4677-9faa-5e07ea560005" providerId="ADAL" clId="{60ABF0AE-1CF8-4030-B3FA-B89B8A80A675}" dt="2025-06-05T14:06:59.287" v="1216" actId="20577"/>
        <pc:sldMkLst>
          <pc:docMk/>
          <pc:sldMk cId="51671107" sldId="529"/>
        </pc:sldMkLst>
      </pc:sldChg>
    </pc:docChg>
  </pc:docChgLst>
  <pc:docChgLst>
    <pc:chgData name="Aurora Pesce" userId="648489ef-fd17-4dbb-936b-381bdd72830a" providerId="ADAL" clId="{38F920BA-7F21-4431-8BC0-0139261C7302}"/>
    <pc:docChg chg="modSld">
      <pc:chgData name="Aurora Pesce" userId="648489ef-fd17-4dbb-936b-381bdd72830a" providerId="ADAL" clId="{38F920BA-7F21-4431-8BC0-0139261C7302}" dt="2025-04-30T09:06:25.332" v="23" actId="20577"/>
      <pc:docMkLst>
        <pc:docMk/>
      </pc:docMkLst>
      <pc:sldChg chg="modSp mod">
        <pc:chgData name="Aurora Pesce" userId="648489ef-fd17-4dbb-936b-381bdd72830a" providerId="ADAL" clId="{38F920BA-7F21-4431-8BC0-0139261C7302}" dt="2025-04-30T09:02:06.603" v="19" actId="20577"/>
        <pc:sldMkLst>
          <pc:docMk/>
          <pc:sldMk cId="2595656909" sldId="449"/>
        </pc:sldMkLst>
      </pc:sldChg>
      <pc:sldChg chg="modSp mod">
        <pc:chgData name="Aurora Pesce" userId="648489ef-fd17-4dbb-936b-381bdd72830a" providerId="ADAL" clId="{38F920BA-7F21-4431-8BC0-0139261C7302}" dt="2025-04-30T08:49:44.954" v="0" actId="20577"/>
        <pc:sldMkLst>
          <pc:docMk/>
          <pc:sldMk cId="706129969" sldId="451"/>
        </pc:sldMkLst>
      </pc:sldChg>
      <pc:sldChg chg="modSp mod">
        <pc:chgData name="Aurora Pesce" userId="648489ef-fd17-4dbb-936b-381bdd72830a" providerId="ADAL" clId="{38F920BA-7F21-4431-8BC0-0139261C7302}" dt="2025-04-30T08:49:50.015" v="1" actId="20577"/>
        <pc:sldMkLst>
          <pc:docMk/>
          <pc:sldMk cId="4079685870" sldId="452"/>
        </pc:sldMkLst>
      </pc:sldChg>
      <pc:sldChg chg="modSp mod">
        <pc:chgData name="Aurora Pesce" userId="648489ef-fd17-4dbb-936b-381bdd72830a" providerId="ADAL" clId="{38F920BA-7F21-4431-8BC0-0139261C7302}" dt="2025-04-30T08:49:54.007" v="2" actId="20577"/>
        <pc:sldMkLst>
          <pc:docMk/>
          <pc:sldMk cId="1968401494" sldId="453"/>
        </pc:sldMkLst>
      </pc:sldChg>
      <pc:sldChg chg="modSp mod">
        <pc:chgData name="Aurora Pesce" userId="648489ef-fd17-4dbb-936b-381bdd72830a" providerId="ADAL" clId="{38F920BA-7F21-4431-8BC0-0139261C7302}" dt="2025-04-30T09:06:25.332" v="23" actId="20577"/>
        <pc:sldMkLst>
          <pc:docMk/>
          <pc:sldMk cId="2587759142" sldId="454"/>
        </pc:sldMkLst>
      </pc:sldChg>
      <pc:sldChg chg="modSp mod">
        <pc:chgData name="Aurora Pesce" userId="648489ef-fd17-4dbb-936b-381bdd72830a" providerId="ADAL" clId="{38F920BA-7F21-4431-8BC0-0139261C7302}" dt="2025-04-30T08:50:14.812" v="3" actId="20577"/>
        <pc:sldMkLst>
          <pc:docMk/>
          <pc:sldMk cId="941168556" sldId="456"/>
        </pc:sldMkLst>
      </pc:sldChg>
    </pc:docChg>
  </pc:docChgLst>
  <pc:docChgLst>
    <pc:chgData name="Paolo Mastrocola" userId="7451a914-0db8-4dd6-87df-353f13c2ac3c" providerId="ADAL" clId="{FF0F8D7D-8241-478D-A5EF-9A9D9C4CBF85}"/>
    <pc:docChg chg="custSel addSld delSld modSld">
      <pc:chgData name="Paolo Mastrocola" userId="7451a914-0db8-4dd6-87df-353f13c2ac3c" providerId="ADAL" clId="{FF0F8D7D-8241-478D-A5EF-9A9D9C4CBF85}" dt="2025-01-22T08:13:51.365" v="277" actId="20577"/>
      <pc:docMkLst>
        <pc:docMk/>
      </pc:docMkLst>
      <pc:sldChg chg="modSp mod">
        <pc:chgData name="Paolo Mastrocola" userId="7451a914-0db8-4dd6-87df-353f13c2ac3c" providerId="ADAL" clId="{FF0F8D7D-8241-478D-A5EF-9A9D9C4CBF85}" dt="2025-01-08T08:04:59.029" v="23" actId="20577"/>
        <pc:sldMkLst>
          <pc:docMk/>
          <pc:sldMk cId="4268284722" sldId="353"/>
        </pc:sldMkLst>
      </pc:sldChg>
      <pc:sldChg chg="del">
        <pc:chgData name="Paolo Mastrocola" userId="7451a914-0db8-4dd6-87df-353f13c2ac3c" providerId="ADAL" clId="{FF0F8D7D-8241-478D-A5EF-9A9D9C4CBF85}" dt="2025-01-08T08:05:12.871" v="24" actId="47"/>
        <pc:sldMkLst>
          <pc:docMk/>
          <pc:sldMk cId="3390529442" sldId="402"/>
        </pc:sldMkLst>
      </pc:sldChg>
      <pc:sldChg chg="del">
        <pc:chgData name="Paolo Mastrocola" userId="7451a914-0db8-4dd6-87df-353f13c2ac3c" providerId="ADAL" clId="{FF0F8D7D-8241-478D-A5EF-9A9D9C4CBF85}" dt="2025-01-08T08:05:12.871" v="24" actId="47"/>
        <pc:sldMkLst>
          <pc:docMk/>
          <pc:sldMk cId="2990352397" sldId="448"/>
        </pc:sldMkLst>
      </pc:sldChg>
      <pc:sldChg chg="modSp mod">
        <pc:chgData name="Paolo Mastrocola" userId="7451a914-0db8-4dd6-87df-353f13c2ac3c" providerId="ADAL" clId="{FF0F8D7D-8241-478D-A5EF-9A9D9C4CBF85}" dt="2025-01-08T08:07:34.803" v="109" actId="6549"/>
        <pc:sldMkLst>
          <pc:docMk/>
          <pc:sldMk cId="1024085641" sldId="449"/>
        </pc:sldMkLst>
      </pc:sldChg>
      <pc:sldChg chg="del">
        <pc:chgData name="Paolo Mastrocola" userId="7451a914-0db8-4dd6-87df-353f13c2ac3c" providerId="ADAL" clId="{FF0F8D7D-8241-478D-A5EF-9A9D9C4CBF85}" dt="2025-01-08T08:05:22.707" v="25" actId="47"/>
        <pc:sldMkLst>
          <pc:docMk/>
          <pc:sldMk cId="2838014558" sldId="450"/>
        </pc:sldMkLst>
      </pc:sldChg>
      <pc:sldChg chg="modSp mod">
        <pc:chgData name="Paolo Mastrocola" userId="7451a914-0db8-4dd6-87df-353f13c2ac3c" providerId="ADAL" clId="{FF0F8D7D-8241-478D-A5EF-9A9D9C4CBF85}" dt="2025-01-08T08:06:16.304" v="108" actId="20577"/>
        <pc:sldMkLst>
          <pc:docMk/>
          <pc:sldMk cId="814237117" sldId="451"/>
        </pc:sldMkLst>
      </pc:sldChg>
      <pc:sldChg chg="addSp delSp modSp new mod">
        <pc:chgData name="Paolo Mastrocola" userId="7451a914-0db8-4dd6-87df-353f13c2ac3c" providerId="ADAL" clId="{FF0F8D7D-8241-478D-A5EF-9A9D9C4CBF85}" dt="2025-01-22T08:13:51.365" v="277" actId="20577"/>
        <pc:sldMkLst>
          <pc:docMk/>
          <pc:sldMk cId="2043962022" sldId="452"/>
        </pc:sldMkLst>
      </pc:sldChg>
    </pc:docChg>
  </pc:docChgLst>
  <pc:docChgLst>
    <pc:chgData name="Paolo Mastrocola" userId="7451a914-0db8-4dd6-87df-353f13c2ac3c" providerId="ADAL" clId="{AC3DDC50-9260-43C2-9361-CA3581BA9E4C}"/>
    <pc:docChg chg="undo custSel addSld delSld modSld">
      <pc:chgData name="Paolo Mastrocola" userId="7451a914-0db8-4dd6-87df-353f13c2ac3c" providerId="ADAL" clId="{AC3DDC50-9260-43C2-9361-CA3581BA9E4C}" dt="2025-06-06T15:13:18.007" v="506" actId="14100"/>
      <pc:docMkLst>
        <pc:docMk/>
      </pc:docMkLst>
      <pc:sldChg chg="addSp modSp mod">
        <pc:chgData name="Paolo Mastrocola" userId="7451a914-0db8-4dd6-87df-353f13c2ac3c" providerId="ADAL" clId="{AC3DDC50-9260-43C2-9361-CA3581BA9E4C}" dt="2025-06-06T13:35:00.521" v="5" actId="14100"/>
        <pc:sldMkLst>
          <pc:docMk/>
          <pc:sldMk cId="1295260029" sldId="415"/>
        </pc:sldMkLst>
        <pc:spChg chg="mod">
          <ac:chgData name="Paolo Mastrocola" userId="7451a914-0db8-4dd6-87df-353f13c2ac3c" providerId="ADAL" clId="{AC3DDC50-9260-43C2-9361-CA3581BA9E4C}" dt="2025-06-06T13:35:00.521" v="5" actId="14100"/>
          <ac:spMkLst>
            <pc:docMk/>
            <pc:sldMk cId="1295260029" sldId="415"/>
            <ac:spMk id="4" creationId="{1814A6E1-88AE-A483-750F-684758375998}"/>
          </ac:spMkLst>
        </pc:spChg>
        <pc:picChg chg="add mod">
          <ac:chgData name="Paolo Mastrocola" userId="7451a914-0db8-4dd6-87df-353f13c2ac3c" providerId="ADAL" clId="{AC3DDC50-9260-43C2-9361-CA3581BA9E4C}" dt="2025-06-06T13:34:16.884" v="2" actId="1076"/>
          <ac:picMkLst>
            <pc:docMk/>
            <pc:sldMk cId="1295260029" sldId="415"/>
            <ac:picMk id="7" creationId="{EFDF87C3-F62F-B32A-BDA2-DB1F8B766069}"/>
          </ac:picMkLst>
        </pc:picChg>
      </pc:sldChg>
      <pc:sldChg chg="add">
        <pc:chgData name="Paolo Mastrocola" userId="7451a914-0db8-4dd6-87df-353f13c2ac3c" providerId="ADAL" clId="{AC3DDC50-9260-43C2-9361-CA3581BA9E4C}" dt="2025-06-06T13:43:57.217" v="15"/>
        <pc:sldMkLst>
          <pc:docMk/>
          <pc:sldMk cId="3563001122" sldId="432"/>
        </pc:sldMkLst>
      </pc:sldChg>
      <pc:sldChg chg="add">
        <pc:chgData name="Paolo Mastrocola" userId="7451a914-0db8-4dd6-87df-353f13c2ac3c" providerId="ADAL" clId="{AC3DDC50-9260-43C2-9361-CA3581BA9E4C}" dt="2025-06-06T13:43:57.217" v="15"/>
        <pc:sldMkLst>
          <pc:docMk/>
          <pc:sldMk cId="1873679160" sldId="433"/>
        </pc:sldMkLst>
      </pc:sldChg>
      <pc:sldChg chg="add">
        <pc:chgData name="Paolo Mastrocola" userId="7451a914-0db8-4dd6-87df-353f13c2ac3c" providerId="ADAL" clId="{AC3DDC50-9260-43C2-9361-CA3581BA9E4C}" dt="2025-06-06T13:43:57.217" v="15"/>
        <pc:sldMkLst>
          <pc:docMk/>
          <pc:sldMk cId="3848321158" sldId="434"/>
        </pc:sldMkLst>
      </pc:sldChg>
      <pc:sldChg chg="add">
        <pc:chgData name="Paolo Mastrocola" userId="7451a914-0db8-4dd6-87df-353f13c2ac3c" providerId="ADAL" clId="{AC3DDC50-9260-43C2-9361-CA3581BA9E4C}" dt="2025-06-06T13:43:57.217" v="15"/>
        <pc:sldMkLst>
          <pc:docMk/>
          <pc:sldMk cId="2560317807" sldId="435"/>
        </pc:sldMkLst>
      </pc:sldChg>
      <pc:sldChg chg="add">
        <pc:chgData name="Paolo Mastrocola" userId="7451a914-0db8-4dd6-87df-353f13c2ac3c" providerId="ADAL" clId="{AC3DDC50-9260-43C2-9361-CA3581BA9E4C}" dt="2025-06-06T13:43:57.217" v="15"/>
        <pc:sldMkLst>
          <pc:docMk/>
          <pc:sldMk cId="1662540817" sldId="436"/>
        </pc:sldMkLst>
      </pc:sldChg>
      <pc:sldChg chg="add">
        <pc:chgData name="Paolo Mastrocola" userId="7451a914-0db8-4dd6-87df-353f13c2ac3c" providerId="ADAL" clId="{AC3DDC50-9260-43C2-9361-CA3581BA9E4C}" dt="2025-06-06T13:43:57.217" v="15"/>
        <pc:sldMkLst>
          <pc:docMk/>
          <pc:sldMk cId="2548912359" sldId="437"/>
        </pc:sldMkLst>
      </pc:sldChg>
      <pc:sldChg chg="modSp add mod">
        <pc:chgData name="Paolo Mastrocola" userId="7451a914-0db8-4dd6-87df-353f13c2ac3c" providerId="ADAL" clId="{AC3DDC50-9260-43C2-9361-CA3581BA9E4C}" dt="2025-06-06T14:38:05.962" v="249" actId="404"/>
        <pc:sldMkLst>
          <pc:docMk/>
          <pc:sldMk cId="1150253077" sldId="438"/>
        </pc:sldMkLst>
      </pc:sldChg>
      <pc:sldChg chg="addSp delSp modSp add mod">
        <pc:chgData name="Paolo Mastrocola" userId="7451a914-0db8-4dd6-87df-353f13c2ac3c" providerId="ADAL" clId="{AC3DDC50-9260-43C2-9361-CA3581BA9E4C}" dt="2025-06-06T14:37:44.470" v="245" actId="20577"/>
        <pc:sldMkLst>
          <pc:docMk/>
          <pc:sldMk cId="1711046952" sldId="439"/>
        </pc:sldMkLst>
      </pc:sldChg>
      <pc:sldChg chg="modSp add mod">
        <pc:chgData name="Paolo Mastrocola" userId="7451a914-0db8-4dd6-87df-353f13c2ac3c" providerId="ADAL" clId="{AC3DDC50-9260-43C2-9361-CA3581BA9E4C}" dt="2025-06-06T13:58:59.464" v="64" actId="20577"/>
        <pc:sldMkLst>
          <pc:docMk/>
          <pc:sldMk cId="3926096417" sldId="440"/>
        </pc:sldMkLst>
      </pc:sldChg>
      <pc:sldChg chg="del">
        <pc:chgData name="Paolo Mastrocola" userId="7451a914-0db8-4dd6-87df-353f13c2ac3c" providerId="ADAL" clId="{AC3DDC50-9260-43C2-9361-CA3581BA9E4C}" dt="2025-06-06T13:35:56.562" v="13" actId="47"/>
        <pc:sldMkLst>
          <pc:docMk/>
          <pc:sldMk cId="279491674" sldId="450"/>
        </pc:sldMkLst>
      </pc:sldChg>
      <pc:sldChg chg="delSp add mod">
        <pc:chgData name="Paolo Mastrocola" userId="7451a914-0db8-4dd6-87df-353f13c2ac3c" providerId="ADAL" clId="{AC3DDC50-9260-43C2-9361-CA3581BA9E4C}" dt="2025-06-06T13:49:49.273" v="25" actId="478"/>
        <pc:sldMkLst>
          <pc:docMk/>
          <pc:sldMk cId="3305239067" sldId="464"/>
        </pc:sldMkLst>
      </pc:sldChg>
      <pc:sldChg chg="delSp add mod">
        <pc:chgData name="Paolo Mastrocola" userId="7451a914-0db8-4dd6-87df-353f13c2ac3c" providerId="ADAL" clId="{AC3DDC50-9260-43C2-9361-CA3581BA9E4C}" dt="2025-06-06T13:49:51.738" v="26" actId="478"/>
        <pc:sldMkLst>
          <pc:docMk/>
          <pc:sldMk cId="2395461849" sldId="465"/>
        </pc:sldMkLst>
      </pc:sldChg>
      <pc:sldChg chg="delSp add mod">
        <pc:chgData name="Paolo Mastrocola" userId="7451a914-0db8-4dd6-87df-353f13c2ac3c" providerId="ADAL" clId="{AC3DDC50-9260-43C2-9361-CA3581BA9E4C}" dt="2025-06-06T13:49:54.883" v="27" actId="478"/>
        <pc:sldMkLst>
          <pc:docMk/>
          <pc:sldMk cId="2363099573" sldId="466"/>
        </pc:sldMkLst>
      </pc:sldChg>
      <pc:sldChg chg="modSp mod">
        <pc:chgData name="Paolo Mastrocola" userId="7451a914-0db8-4dd6-87df-353f13c2ac3c" providerId="ADAL" clId="{AC3DDC50-9260-43C2-9361-CA3581BA9E4C}" dt="2025-06-06T13:35:21.943" v="7" actId="14100"/>
        <pc:sldMkLst>
          <pc:docMk/>
          <pc:sldMk cId="1035044194" sldId="509"/>
        </pc:sldMkLst>
        <pc:spChg chg="mod">
          <ac:chgData name="Paolo Mastrocola" userId="7451a914-0db8-4dd6-87df-353f13c2ac3c" providerId="ADAL" clId="{AC3DDC50-9260-43C2-9361-CA3581BA9E4C}" dt="2025-06-06T13:35:21.943" v="7" actId="14100"/>
          <ac:spMkLst>
            <pc:docMk/>
            <pc:sldMk cId="1035044194" sldId="509"/>
            <ac:spMk id="4" creationId="{86DB39C3-B7C4-B2BD-4CBD-35C55C00DB6E}"/>
          </ac:spMkLst>
        </pc:spChg>
      </pc:sldChg>
      <pc:sldChg chg="modSp mod">
        <pc:chgData name="Paolo Mastrocola" userId="7451a914-0db8-4dd6-87df-353f13c2ac3c" providerId="ADAL" clId="{AC3DDC50-9260-43C2-9361-CA3581BA9E4C}" dt="2025-06-06T14:16:56.921" v="176" actId="20577"/>
        <pc:sldMkLst>
          <pc:docMk/>
          <pc:sldMk cId="171718543" sldId="510"/>
        </pc:sldMkLst>
      </pc:sldChg>
      <pc:sldChg chg="addSp delSp modSp add mod">
        <pc:chgData name="Paolo Mastrocola" userId="7451a914-0db8-4dd6-87df-353f13c2ac3c" providerId="ADAL" clId="{AC3DDC50-9260-43C2-9361-CA3581BA9E4C}" dt="2025-06-06T13:51:36.186" v="59" actId="1076"/>
        <pc:sldMkLst>
          <pc:docMk/>
          <pc:sldMk cId="1091532047" sldId="511"/>
        </pc:sldMkLst>
        <pc:spChg chg="mod">
          <ac:chgData name="Paolo Mastrocola" userId="7451a914-0db8-4dd6-87df-353f13c2ac3c" providerId="ADAL" clId="{AC3DDC50-9260-43C2-9361-CA3581BA9E4C}" dt="2025-06-06T13:51:16.353" v="54" actId="1076"/>
          <ac:spMkLst>
            <pc:docMk/>
            <pc:sldMk cId="1091532047" sldId="511"/>
            <ac:spMk id="2" creationId="{917128E5-DF75-0961-94E4-8F7DF419C606}"/>
          </ac:spMkLst>
        </pc:spChg>
      </pc:sldChg>
      <pc:sldChg chg="del">
        <pc:chgData name="Paolo Mastrocola" userId="7451a914-0db8-4dd6-87df-353f13c2ac3c" providerId="ADAL" clId="{AC3DDC50-9260-43C2-9361-CA3581BA9E4C}" dt="2025-06-06T13:35:56.562" v="13" actId="47"/>
        <pc:sldMkLst>
          <pc:docMk/>
          <pc:sldMk cId="4119736555" sldId="511"/>
        </pc:sldMkLst>
      </pc:sldChg>
      <pc:sldChg chg="delSp modSp add mod">
        <pc:chgData name="Paolo Mastrocola" userId="7451a914-0db8-4dd6-87df-353f13c2ac3c" providerId="ADAL" clId="{AC3DDC50-9260-43C2-9361-CA3581BA9E4C}" dt="2025-06-06T14:42:09.904" v="252" actId="2711"/>
        <pc:sldMkLst>
          <pc:docMk/>
          <pc:sldMk cId="2235693061" sldId="512"/>
        </pc:sldMkLst>
      </pc:sldChg>
      <pc:sldChg chg="addSp delSp modSp add mod">
        <pc:chgData name="Paolo Mastrocola" userId="7451a914-0db8-4dd6-87df-353f13c2ac3c" providerId="ADAL" clId="{AC3DDC50-9260-43C2-9361-CA3581BA9E4C}" dt="2025-06-06T14:11:17.179" v="133"/>
        <pc:sldMkLst>
          <pc:docMk/>
          <pc:sldMk cId="1649021705" sldId="513"/>
        </pc:sldMkLst>
      </pc:sldChg>
      <pc:sldChg chg="del">
        <pc:chgData name="Paolo Mastrocola" userId="7451a914-0db8-4dd6-87df-353f13c2ac3c" providerId="ADAL" clId="{AC3DDC50-9260-43C2-9361-CA3581BA9E4C}" dt="2025-06-06T13:35:56.562" v="13" actId="47"/>
        <pc:sldMkLst>
          <pc:docMk/>
          <pc:sldMk cId="2420597311" sldId="514"/>
        </pc:sldMkLst>
      </pc:sldChg>
      <pc:sldChg chg="addSp delSp modSp add mod">
        <pc:chgData name="Paolo Mastrocola" userId="7451a914-0db8-4dd6-87df-353f13c2ac3c" providerId="ADAL" clId="{AC3DDC50-9260-43C2-9361-CA3581BA9E4C}" dt="2025-06-06T14:12:05.207" v="143" actId="478"/>
        <pc:sldMkLst>
          <pc:docMk/>
          <pc:sldMk cId="4213505852" sldId="514"/>
        </pc:sldMkLst>
      </pc:sldChg>
      <pc:sldChg chg="addSp delSp modSp add mod">
        <pc:chgData name="Paolo Mastrocola" userId="7451a914-0db8-4dd6-87df-353f13c2ac3c" providerId="ADAL" clId="{AC3DDC50-9260-43C2-9361-CA3581BA9E4C}" dt="2025-06-06T14:12:51.308" v="157" actId="1076"/>
        <pc:sldMkLst>
          <pc:docMk/>
          <pc:sldMk cId="1736292226" sldId="515"/>
        </pc:sldMkLst>
      </pc:sldChg>
      <pc:sldChg chg="del">
        <pc:chgData name="Paolo Mastrocola" userId="7451a914-0db8-4dd6-87df-353f13c2ac3c" providerId="ADAL" clId="{AC3DDC50-9260-43C2-9361-CA3581BA9E4C}" dt="2025-06-06T13:35:56.562" v="13" actId="47"/>
        <pc:sldMkLst>
          <pc:docMk/>
          <pc:sldMk cId="4030944521" sldId="515"/>
        </pc:sldMkLst>
      </pc:sldChg>
      <pc:sldChg chg="addSp delSp modSp add mod modAnim">
        <pc:chgData name="Paolo Mastrocola" userId="7451a914-0db8-4dd6-87df-353f13c2ac3c" providerId="ADAL" clId="{AC3DDC50-9260-43C2-9361-CA3581BA9E4C}" dt="2025-06-06T14:20:45.821" v="225"/>
        <pc:sldMkLst>
          <pc:docMk/>
          <pc:sldMk cId="1376881627" sldId="516"/>
        </pc:sldMkLst>
      </pc:sldChg>
      <pc:sldChg chg="add del">
        <pc:chgData name="Paolo Mastrocola" userId="7451a914-0db8-4dd6-87df-353f13c2ac3c" providerId="ADAL" clId="{AC3DDC50-9260-43C2-9361-CA3581BA9E4C}" dt="2025-06-06T14:12:18.856" v="148"/>
        <pc:sldMkLst>
          <pc:docMk/>
          <pc:sldMk cId="2569368689" sldId="516"/>
        </pc:sldMkLst>
      </pc:sldChg>
      <pc:sldChg chg="del">
        <pc:chgData name="Paolo Mastrocola" userId="7451a914-0db8-4dd6-87df-353f13c2ac3c" providerId="ADAL" clId="{AC3DDC50-9260-43C2-9361-CA3581BA9E4C}" dt="2025-06-06T13:35:56.562" v="13" actId="47"/>
        <pc:sldMkLst>
          <pc:docMk/>
          <pc:sldMk cId="3205187817" sldId="516"/>
        </pc:sldMkLst>
      </pc:sldChg>
      <pc:sldChg chg="del">
        <pc:chgData name="Paolo Mastrocola" userId="7451a914-0db8-4dd6-87df-353f13c2ac3c" providerId="ADAL" clId="{AC3DDC50-9260-43C2-9361-CA3581BA9E4C}" dt="2025-06-06T13:35:56.562" v="13" actId="47"/>
        <pc:sldMkLst>
          <pc:docMk/>
          <pc:sldMk cId="479497271" sldId="517"/>
        </pc:sldMkLst>
      </pc:sldChg>
      <pc:sldChg chg="addSp delSp modSp add mod">
        <pc:chgData name="Paolo Mastrocola" userId="7451a914-0db8-4dd6-87df-353f13c2ac3c" providerId="ADAL" clId="{AC3DDC50-9260-43C2-9361-CA3581BA9E4C}" dt="2025-06-06T14:31:44.317" v="240" actId="1076"/>
        <pc:sldMkLst>
          <pc:docMk/>
          <pc:sldMk cId="4017196945" sldId="517"/>
        </pc:sldMkLst>
      </pc:sldChg>
      <pc:sldChg chg="addSp delSp modSp add mod delAnim modAnim">
        <pc:chgData name="Paolo Mastrocola" userId="7451a914-0db8-4dd6-87df-353f13c2ac3c" providerId="ADAL" clId="{AC3DDC50-9260-43C2-9361-CA3581BA9E4C}" dt="2025-06-06T14:52:49.475" v="272"/>
        <pc:sldMkLst>
          <pc:docMk/>
          <pc:sldMk cId="354134404" sldId="518"/>
        </pc:sldMkLst>
      </pc:sldChg>
      <pc:sldChg chg="add del">
        <pc:chgData name="Paolo Mastrocola" userId="7451a914-0db8-4dd6-87df-353f13c2ac3c" providerId="ADAL" clId="{AC3DDC50-9260-43C2-9361-CA3581BA9E4C}" dt="2025-06-06T14:30:55.473" v="229"/>
        <pc:sldMkLst>
          <pc:docMk/>
          <pc:sldMk cId="2954919202" sldId="518"/>
        </pc:sldMkLst>
      </pc:sldChg>
      <pc:sldChg chg="del">
        <pc:chgData name="Paolo Mastrocola" userId="7451a914-0db8-4dd6-87df-353f13c2ac3c" providerId="ADAL" clId="{AC3DDC50-9260-43C2-9361-CA3581BA9E4C}" dt="2025-06-06T13:35:56.562" v="13" actId="47"/>
        <pc:sldMkLst>
          <pc:docMk/>
          <pc:sldMk cId="4143091281" sldId="518"/>
        </pc:sldMkLst>
      </pc:sldChg>
      <pc:sldChg chg="addSp delSp modSp add mod modAnim">
        <pc:chgData name="Paolo Mastrocola" userId="7451a914-0db8-4dd6-87df-353f13c2ac3c" providerId="ADAL" clId="{AC3DDC50-9260-43C2-9361-CA3581BA9E4C}" dt="2025-06-06T14:58:30.936" v="310" actId="20577"/>
        <pc:sldMkLst>
          <pc:docMk/>
          <pc:sldMk cId="50111611" sldId="519"/>
        </pc:sldMkLst>
      </pc:sldChg>
      <pc:sldChg chg="del">
        <pc:chgData name="Paolo Mastrocola" userId="7451a914-0db8-4dd6-87df-353f13c2ac3c" providerId="ADAL" clId="{AC3DDC50-9260-43C2-9361-CA3581BA9E4C}" dt="2025-06-06T13:36:01.176" v="14" actId="47"/>
        <pc:sldMkLst>
          <pc:docMk/>
          <pc:sldMk cId="1309271414" sldId="519"/>
        </pc:sldMkLst>
      </pc:sldChg>
      <pc:sldChg chg="del">
        <pc:chgData name="Paolo Mastrocola" userId="7451a914-0db8-4dd6-87df-353f13c2ac3c" providerId="ADAL" clId="{AC3DDC50-9260-43C2-9361-CA3581BA9E4C}" dt="2025-06-06T13:35:56.562" v="13" actId="47"/>
        <pc:sldMkLst>
          <pc:docMk/>
          <pc:sldMk cId="671325185" sldId="520"/>
        </pc:sldMkLst>
      </pc:sldChg>
      <pc:sldChg chg="addSp delSp modSp add mod">
        <pc:chgData name="Paolo Mastrocola" userId="7451a914-0db8-4dd6-87df-353f13c2ac3c" providerId="ADAL" clId="{AC3DDC50-9260-43C2-9361-CA3581BA9E4C}" dt="2025-06-06T15:03:41.213" v="335" actId="478"/>
        <pc:sldMkLst>
          <pc:docMk/>
          <pc:sldMk cId="2232366929" sldId="520"/>
        </pc:sldMkLst>
      </pc:sldChg>
      <pc:sldChg chg="addSp delSp modSp add mod">
        <pc:chgData name="Paolo Mastrocola" userId="7451a914-0db8-4dd6-87df-353f13c2ac3c" providerId="ADAL" clId="{AC3DDC50-9260-43C2-9361-CA3581BA9E4C}" dt="2025-06-06T15:04:12.236" v="340" actId="20577"/>
        <pc:sldMkLst>
          <pc:docMk/>
          <pc:sldMk cId="2890098751" sldId="521"/>
        </pc:sldMkLst>
      </pc:sldChg>
      <pc:sldChg chg="del">
        <pc:chgData name="Paolo Mastrocola" userId="7451a914-0db8-4dd6-87df-353f13c2ac3c" providerId="ADAL" clId="{AC3DDC50-9260-43C2-9361-CA3581BA9E4C}" dt="2025-06-06T13:35:56.562" v="13" actId="47"/>
        <pc:sldMkLst>
          <pc:docMk/>
          <pc:sldMk cId="2950271598" sldId="521"/>
        </pc:sldMkLst>
      </pc:sldChg>
      <pc:sldChg chg="addSp delSp modSp add mod">
        <pc:chgData name="Paolo Mastrocola" userId="7451a914-0db8-4dd6-87df-353f13c2ac3c" providerId="ADAL" clId="{AC3DDC50-9260-43C2-9361-CA3581BA9E4C}" dt="2025-06-06T15:06:42.341" v="383" actId="478"/>
        <pc:sldMkLst>
          <pc:docMk/>
          <pc:sldMk cId="1420287731" sldId="522"/>
        </pc:sldMkLst>
      </pc:sldChg>
      <pc:sldChg chg="del">
        <pc:chgData name="Paolo Mastrocola" userId="7451a914-0db8-4dd6-87df-353f13c2ac3c" providerId="ADAL" clId="{AC3DDC50-9260-43C2-9361-CA3581BA9E4C}" dt="2025-06-06T13:35:56.562" v="13" actId="47"/>
        <pc:sldMkLst>
          <pc:docMk/>
          <pc:sldMk cId="3025050375" sldId="522"/>
        </pc:sldMkLst>
      </pc:sldChg>
      <pc:sldChg chg="del">
        <pc:chgData name="Paolo Mastrocola" userId="7451a914-0db8-4dd6-87df-353f13c2ac3c" providerId="ADAL" clId="{AC3DDC50-9260-43C2-9361-CA3581BA9E4C}" dt="2025-06-06T13:35:56.562" v="13" actId="47"/>
        <pc:sldMkLst>
          <pc:docMk/>
          <pc:sldMk cId="361700642" sldId="523"/>
        </pc:sldMkLst>
      </pc:sldChg>
      <pc:sldChg chg="addSp delSp modSp add mod">
        <pc:chgData name="Paolo Mastrocola" userId="7451a914-0db8-4dd6-87df-353f13c2ac3c" providerId="ADAL" clId="{AC3DDC50-9260-43C2-9361-CA3581BA9E4C}" dt="2025-06-06T15:09:43.456" v="427" actId="478"/>
        <pc:sldMkLst>
          <pc:docMk/>
          <pc:sldMk cId="770010832" sldId="523"/>
        </pc:sldMkLst>
      </pc:sldChg>
      <pc:sldChg chg="del">
        <pc:chgData name="Paolo Mastrocola" userId="7451a914-0db8-4dd6-87df-353f13c2ac3c" providerId="ADAL" clId="{AC3DDC50-9260-43C2-9361-CA3581BA9E4C}" dt="2025-06-06T13:35:56.562" v="13" actId="47"/>
        <pc:sldMkLst>
          <pc:docMk/>
          <pc:sldMk cId="2234815812" sldId="524"/>
        </pc:sldMkLst>
      </pc:sldChg>
      <pc:sldChg chg="addSp delSp modSp add mod modAnim">
        <pc:chgData name="Paolo Mastrocola" userId="7451a914-0db8-4dd6-87df-353f13c2ac3c" providerId="ADAL" clId="{AC3DDC50-9260-43C2-9361-CA3581BA9E4C}" dt="2025-06-06T15:09:16.022" v="419" actId="20577"/>
        <pc:sldMkLst>
          <pc:docMk/>
          <pc:sldMk cId="4050890368" sldId="524"/>
        </pc:sldMkLst>
      </pc:sldChg>
      <pc:sldChg chg="addSp delSp modSp add mod">
        <pc:chgData name="Paolo Mastrocola" userId="7451a914-0db8-4dd6-87df-353f13c2ac3c" providerId="ADAL" clId="{AC3DDC50-9260-43C2-9361-CA3581BA9E4C}" dt="2025-06-06T15:11:34.499" v="474" actId="20577"/>
        <pc:sldMkLst>
          <pc:docMk/>
          <pc:sldMk cId="641846337" sldId="525"/>
        </pc:sldMkLst>
      </pc:sldChg>
      <pc:sldChg chg="del">
        <pc:chgData name="Paolo Mastrocola" userId="7451a914-0db8-4dd6-87df-353f13c2ac3c" providerId="ADAL" clId="{AC3DDC50-9260-43C2-9361-CA3581BA9E4C}" dt="2025-06-06T13:35:56.562" v="13" actId="47"/>
        <pc:sldMkLst>
          <pc:docMk/>
          <pc:sldMk cId="2905745576" sldId="525"/>
        </pc:sldMkLst>
      </pc:sldChg>
      <pc:sldChg chg="delSp modSp add mod">
        <pc:chgData name="Paolo Mastrocola" userId="7451a914-0db8-4dd6-87df-353f13c2ac3c" providerId="ADAL" clId="{AC3DDC50-9260-43C2-9361-CA3581BA9E4C}" dt="2025-06-06T15:13:18.007" v="506" actId="14100"/>
        <pc:sldMkLst>
          <pc:docMk/>
          <pc:sldMk cId="256085590" sldId="526"/>
        </pc:sldMkLst>
      </pc:sldChg>
      <pc:sldChg chg="del">
        <pc:chgData name="Paolo Mastrocola" userId="7451a914-0db8-4dd6-87df-353f13c2ac3c" providerId="ADAL" clId="{AC3DDC50-9260-43C2-9361-CA3581BA9E4C}" dt="2025-06-06T13:35:56.562" v="13" actId="47"/>
        <pc:sldMkLst>
          <pc:docMk/>
          <pc:sldMk cId="400379859" sldId="526"/>
        </pc:sldMkLst>
      </pc:sldChg>
      <pc:sldChg chg="del">
        <pc:chgData name="Paolo Mastrocola" userId="7451a914-0db8-4dd6-87df-353f13c2ac3c" providerId="ADAL" clId="{AC3DDC50-9260-43C2-9361-CA3581BA9E4C}" dt="2025-06-06T13:35:56.562" v="13" actId="47"/>
        <pc:sldMkLst>
          <pc:docMk/>
          <pc:sldMk cId="1914985550" sldId="528"/>
        </pc:sldMkLst>
      </pc:sldChg>
      <pc:sldChg chg="del">
        <pc:chgData name="Paolo Mastrocola" userId="7451a914-0db8-4dd6-87df-353f13c2ac3c" providerId="ADAL" clId="{AC3DDC50-9260-43C2-9361-CA3581BA9E4C}" dt="2025-06-06T13:35:56.562" v="13" actId="47"/>
        <pc:sldMkLst>
          <pc:docMk/>
          <pc:sldMk cId="51671107" sldId="529"/>
        </pc:sldMkLst>
      </pc:sldChg>
    </pc:docChg>
  </pc:docChgLst>
  <pc:docChgLst>
    <pc:chgData name="Francesca Guarniero" userId="0fa867af-29e1-4677-9faa-5e07ea560005" providerId="ADAL" clId="{26A4E1C0-AD63-4A81-887F-EFDD074D5C79}"/>
    <pc:docChg chg="undo custSel addSld delSld modSld sldOrd">
      <pc:chgData name="Francesca Guarniero" userId="0fa867af-29e1-4677-9faa-5e07ea560005" providerId="ADAL" clId="{26A4E1C0-AD63-4A81-887F-EFDD074D5C79}" dt="2025-06-11T16:03:45.673" v="3639"/>
      <pc:docMkLst>
        <pc:docMk/>
      </pc:docMkLst>
      <pc:sldChg chg="modSp mod">
        <pc:chgData name="Francesca Guarniero" userId="0fa867af-29e1-4677-9faa-5e07ea560005" providerId="ADAL" clId="{26A4E1C0-AD63-4A81-887F-EFDD074D5C79}" dt="2025-06-09T12:48:13.251" v="2" actId="1076"/>
        <pc:sldMkLst>
          <pc:docMk/>
          <pc:sldMk cId="1295260029" sldId="415"/>
        </pc:sldMkLst>
        <pc:spChg chg="mod">
          <ac:chgData name="Francesca Guarniero" userId="0fa867af-29e1-4677-9faa-5e07ea560005" providerId="ADAL" clId="{26A4E1C0-AD63-4A81-887F-EFDD074D5C79}" dt="2025-06-09T12:48:13.251" v="2" actId="1076"/>
          <ac:spMkLst>
            <pc:docMk/>
            <pc:sldMk cId="1295260029" sldId="415"/>
            <ac:spMk id="4" creationId="{1814A6E1-88AE-A483-750F-684758375998}"/>
          </ac:spMkLst>
        </pc:spChg>
        <pc:picChg chg="mod">
          <ac:chgData name="Francesca Guarniero" userId="0fa867af-29e1-4677-9faa-5e07ea560005" providerId="ADAL" clId="{26A4E1C0-AD63-4A81-887F-EFDD074D5C79}" dt="2025-06-09T12:48:00.205" v="1" actId="1076"/>
          <ac:picMkLst>
            <pc:docMk/>
            <pc:sldMk cId="1295260029" sldId="415"/>
            <ac:picMk id="2" creationId="{45326F15-3F62-F201-E668-C478B8B567C3}"/>
          </ac:picMkLst>
        </pc:picChg>
      </pc:sldChg>
      <pc:sldChg chg="delSp modSp mod">
        <pc:chgData name="Francesca Guarniero" userId="0fa867af-29e1-4677-9faa-5e07ea560005" providerId="ADAL" clId="{26A4E1C0-AD63-4A81-887F-EFDD074D5C79}" dt="2025-06-11T15:55:33.388" v="3604"/>
        <pc:sldMkLst>
          <pc:docMk/>
          <pc:sldMk cId="3563001122" sldId="432"/>
        </pc:sldMkLst>
        <pc:spChg chg="mod">
          <ac:chgData name="Francesca Guarniero" userId="0fa867af-29e1-4677-9faa-5e07ea560005" providerId="ADAL" clId="{26A4E1C0-AD63-4A81-887F-EFDD074D5C79}" dt="2025-06-09T13:45:11.945" v="482" actId="20577"/>
          <ac:spMkLst>
            <pc:docMk/>
            <pc:sldMk cId="3563001122" sldId="432"/>
            <ac:spMk id="2" creationId="{78F5B3ED-C56E-FA7E-9E64-D106CB042ABE}"/>
          </ac:spMkLst>
        </pc:spChg>
        <pc:spChg chg="mod">
          <ac:chgData name="Francesca Guarniero" userId="0fa867af-29e1-4677-9faa-5e07ea560005" providerId="ADAL" clId="{26A4E1C0-AD63-4A81-887F-EFDD074D5C79}" dt="2025-06-11T15:55:33.388" v="3604"/>
          <ac:spMkLst>
            <pc:docMk/>
            <pc:sldMk cId="3563001122" sldId="432"/>
            <ac:spMk id="3" creationId="{76BC0A92-393A-D244-90EA-404A082B023C}"/>
          </ac:spMkLst>
        </pc:spChg>
        <pc:spChg chg="mod">
          <ac:chgData name="Francesca Guarniero" userId="0fa867af-29e1-4677-9faa-5e07ea560005" providerId="ADAL" clId="{26A4E1C0-AD63-4A81-887F-EFDD074D5C79}" dt="2025-06-09T13:16:48.267" v="299" actId="20577"/>
          <ac:spMkLst>
            <pc:docMk/>
            <pc:sldMk cId="3563001122" sldId="432"/>
            <ac:spMk id="6" creationId="{BAAD887D-625B-379C-A5EA-CE1FBF623AD5}"/>
          </ac:spMkLst>
        </pc:spChg>
      </pc:sldChg>
      <pc:sldChg chg="del">
        <pc:chgData name="Francesca Guarniero" userId="0fa867af-29e1-4677-9faa-5e07ea560005" providerId="ADAL" clId="{26A4E1C0-AD63-4A81-887F-EFDD074D5C79}" dt="2025-06-09T13:34:00.621" v="362" actId="2696"/>
        <pc:sldMkLst>
          <pc:docMk/>
          <pc:sldMk cId="1873679160" sldId="433"/>
        </pc:sldMkLst>
      </pc:sldChg>
      <pc:sldChg chg="del">
        <pc:chgData name="Francesca Guarniero" userId="0fa867af-29e1-4677-9faa-5e07ea560005" providerId="ADAL" clId="{26A4E1C0-AD63-4A81-887F-EFDD074D5C79}" dt="2025-06-09T13:34:25.353" v="363" actId="2696"/>
        <pc:sldMkLst>
          <pc:docMk/>
          <pc:sldMk cId="3848321158" sldId="434"/>
        </pc:sldMkLst>
      </pc:sldChg>
      <pc:sldChg chg="del">
        <pc:chgData name="Francesca Guarniero" userId="0fa867af-29e1-4677-9faa-5e07ea560005" providerId="ADAL" clId="{26A4E1C0-AD63-4A81-887F-EFDD074D5C79}" dt="2025-06-09T13:34:25.353" v="363" actId="2696"/>
        <pc:sldMkLst>
          <pc:docMk/>
          <pc:sldMk cId="2560317807" sldId="435"/>
        </pc:sldMkLst>
      </pc:sldChg>
      <pc:sldChg chg="del">
        <pc:chgData name="Francesca Guarniero" userId="0fa867af-29e1-4677-9faa-5e07ea560005" providerId="ADAL" clId="{26A4E1C0-AD63-4A81-887F-EFDD074D5C79}" dt="2025-06-09T13:34:25.353" v="363" actId="2696"/>
        <pc:sldMkLst>
          <pc:docMk/>
          <pc:sldMk cId="1662540817" sldId="436"/>
        </pc:sldMkLst>
      </pc:sldChg>
      <pc:sldChg chg="del">
        <pc:chgData name="Francesca Guarniero" userId="0fa867af-29e1-4677-9faa-5e07ea560005" providerId="ADAL" clId="{26A4E1C0-AD63-4A81-887F-EFDD074D5C79}" dt="2025-06-09T13:34:25.353" v="363" actId="2696"/>
        <pc:sldMkLst>
          <pc:docMk/>
          <pc:sldMk cId="2548912359" sldId="437"/>
        </pc:sldMkLst>
      </pc:sldChg>
      <pc:sldChg chg="del">
        <pc:chgData name="Francesca Guarniero" userId="0fa867af-29e1-4677-9faa-5e07ea560005" providerId="ADAL" clId="{26A4E1C0-AD63-4A81-887F-EFDD074D5C79}" dt="2025-06-09T13:34:25.353" v="363" actId="2696"/>
        <pc:sldMkLst>
          <pc:docMk/>
          <pc:sldMk cId="1150253077" sldId="438"/>
        </pc:sldMkLst>
      </pc:sldChg>
      <pc:sldChg chg="del">
        <pc:chgData name="Francesca Guarniero" userId="0fa867af-29e1-4677-9faa-5e07ea560005" providerId="ADAL" clId="{26A4E1C0-AD63-4A81-887F-EFDD074D5C79}" dt="2025-06-09T13:34:25.353" v="363" actId="2696"/>
        <pc:sldMkLst>
          <pc:docMk/>
          <pc:sldMk cId="1711046952" sldId="439"/>
        </pc:sldMkLst>
      </pc:sldChg>
      <pc:sldChg chg="del">
        <pc:chgData name="Francesca Guarniero" userId="0fa867af-29e1-4677-9faa-5e07ea560005" providerId="ADAL" clId="{26A4E1C0-AD63-4A81-887F-EFDD074D5C79}" dt="2025-06-09T13:34:25.353" v="363" actId="2696"/>
        <pc:sldMkLst>
          <pc:docMk/>
          <pc:sldMk cId="3926096417" sldId="440"/>
        </pc:sldMkLst>
      </pc:sldChg>
      <pc:sldChg chg="del">
        <pc:chgData name="Francesca Guarniero" userId="0fa867af-29e1-4677-9faa-5e07ea560005" providerId="ADAL" clId="{26A4E1C0-AD63-4A81-887F-EFDD074D5C79}" dt="2025-06-09T13:34:25.353" v="363" actId="2696"/>
        <pc:sldMkLst>
          <pc:docMk/>
          <pc:sldMk cId="3305239067" sldId="464"/>
        </pc:sldMkLst>
      </pc:sldChg>
      <pc:sldChg chg="del">
        <pc:chgData name="Francesca Guarniero" userId="0fa867af-29e1-4677-9faa-5e07ea560005" providerId="ADAL" clId="{26A4E1C0-AD63-4A81-887F-EFDD074D5C79}" dt="2025-06-09T13:34:25.353" v="363" actId="2696"/>
        <pc:sldMkLst>
          <pc:docMk/>
          <pc:sldMk cId="2395461849" sldId="465"/>
        </pc:sldMkLst>
      </pc:sldChg>
      <pc:sldChg chg="del">
        <pc:chgData name="Francesca Guarniero" userId="0fa867af-29e1-4677-9faa-5e07ea560005" providerId="ADAL" clId="{26A4E1C0-AD63-4A81-887F-EFDD074D5C79}" dt="2025-06-09T13:34:25.353" v="363" actId="2696"/>
        <pc:sldMkLst>
          <pc:docMk/>
          <pc:sldMk cId="2363099573" sldId="466"/>
        </pc:sldMkLst>
      </pc:sldChg>
      <pc:sldChg chg="addSp delSp modSp mod">
        <pc:chgData name="Francesca Guarniero" userId="0fa867af-29e1-4677-9faa-5e07ea560005" providerId="ADAL" clId="{26A4E1C0-AD63-4A81-887F-EFDD074D5C79}" dt="2025-06-09T12:54:53.087" v="10" actId="14100"/>
        <pc:sldMkLst>
          <pc:docMk/>
          <pc:sldMk cId="1035044194" sldId="509"/>
        </pc:sldMkLst>
        <pc:spChg chg="mod">
          <ac:chgData name="Francesca Guarniero" userId="0fa867af-29e1-4677-9faa-5e07ea560005" providerId="ADAL" clId="{26A4E1C0-AD63-4A81-887F-EFDD074D5C79}" dt="2025-06-09T12:54:53.087" v="10" actId="14100"/>
          <ac:spMkLst>
            <pc:docMk/>
            <pc:sldMk cId="1035044194" sldId="509"/>
            <ac:spMk id="4" creationId="{86DB39C3-B7C4-B2BD-4CBD-35C55C00DB6E}"/>
          </ac:spMkLst>
        </pc:spChg>
        <pc:graphicFrameChg chg="add mod ord">
          <ac:chgData name="Francesca Guarniero" userId="0fa867af-29e1-4677-9faa-5e07ea560005" providerId="ADAL" clId="{26A4E1C0-AD63-4A81-887F-EFDD074D5C79}" dt="2025-06-09T12:51:11.526" v="5" actId="167"/>
          <ac:graphicFrameMkLst>
            <pc:docMk/>
            <pc:sldMk cId="1035044194" sldId="509"/>
            <ac:graphicFrameMk id="5" creationId="{6209E7AD-1692-CFC7-B043-67CDDC427493}"/>
          </ac:graphicFrameMkLst>
        </pc:graphicFrameChg>
      </pc:sldChg>
      <pc:sldChg chg="addSp delSp modSp mod">
        <pc:chgData name="Francesca Guarniero" userId="0fa867af-29e1-4677-9faa-5e07ea560005" providerId="ADAL" clId="{26A4E1C0-AD63-4A81-887F-EFDD074D5C79}" dt="2025-06-09T14:11:32.954" v="948" actId="1076"/>
        <pc:sldMkLst>
          <pc:docMk/>
          <pc:sldMk cId="171718543" sldId="510"/>
        </pc:sldMkLst>
        <pc:spChg chg="add mod">
          <ac:chgData name="Francesca Guarniero" userId="0fa867af-29e1-4677-9faa-5e07ea560005" providerId="ADAL" clId="{26A4E1C0-AD63-4A81-887F-EFDD074D5C79}" dt="2025-06-09T12:57:26.281" v="27"/>
          <ac:spMkLst>
            <pc:docMk/>
            <pc:sldMk cId="171718543" sldId="510"/>
            <ac:spMk id="4" creationId="{3F8434BA-9124-0DD8-A199-A72FD9C1B2B9}"/>
          </ac:spMkLst>
        </pc:spChg>
        <pc:graphicFrameChg chg="add mod modGraphic">
          <ac:chgData name="Francesca Guarniero" userId="0fa867af-29e1-4677-9faa-5e07ea560005" providerId="ADAL" clId="{26A4E1C0-AD63-4A81-887F-EFDD074D5C79}" dt="2025-06-09T14:11:32.954" v="948" actId="1076"/>
          <ac:graphicFrameMkLst>
            <pc:docMk/>
            <pc:sldMk cId="171718543" sldId="510"/>
            <ac:graphicFrameMk id="5" creationId="{830C8DC1-37B5-5067-75ED-25E892771D91}"/>
          </ac:graphicFrameMkLst>
        </pc:graphicFrameChg>
      </pc:sldChg>
      <pc:sldChg chg="addSp delSp modSp mod">
        <pc:chgData name="Francesca Guarniero" userId="0fa867af-29e1-4677-9faa-5e07ea560005" providerId="ADAL" clId="{26A4E1C0-AD63-4A81-887F-EFDD074D5C79}" dt="2025-06-10T09:11:00.861" v="3242" actId="14100"/>
        <pc:sldMkLst>
          <pc:docMk/>
          <pc:sldMk cId="1091532047" sldId="511"/>
        </pc:sldMkLst>
        <pc:spChg chg="mod">
          <ac:chgData name="Francesca Guarniero" userId="0fa867af-29e1-4677-9faa-5e07ea560005" providerId="ADAL" clId="{26A4E1C0-AD63-4A81-887F-EFDD074D5C79}" dt="2025-06-09T13:00:51.852" v="82" actId="20577"/>
          <ac:spMkLst>
            <pc:docMk/>
            <pc:sldMk cId="1091532047" sldId="511"/>
            <ac:spMk id="3" creationId="{0944B5E5-81F5-3975-FCFD-6DE9EC602DF3}"/>
          </ac:spMkLst>
        </pc:spChg>
        <pc:spChg chg="mod">
          <ac:chgData name="Francesca Guarniero" userId="0fa867af-29e1-4677-9faa-5e07ea560005" providerId="ADAL" clId="{26A4E1C0-AD63-4A81-887F-EFDD074D5C79}" dt="2025-06-09T13:01:02.094" v="84" actId="20577"/>
          <ac:spMkLst>
            <pc:docMk/>
            <pc:sldMk cId="1091532047" sldId="511"/>
            <ac:spMk id="6" creationId="{E4FA8586-93CD-22D5-311F-2B4711AE3C2A}"/>
          </ac:spMkLst>
        </pc:spChg>
        <pc:spChg chg="add mod">
          <ac:chgData name="Francesca Guarniero" userId="0fa867af-29e1-4677-9faa-5e07ea560005" providerId="ADAL" clId="{26A4E1C0-AD63-4A81-887F-EFDD074D5C79}" dt="2025-06-10T09:06:15.156" v="3102"/>
          <ac:spMkLst>
            <pc:docMk/>
            <pc:sldMk cId="1091532047" sldId="511"/>
            <ac:spMk id="7" creationId="{7E88AC0E-F88C-2385-21F8-AFCA91DBBD09}"/>
          </ac:spMkLst>
        </pc:spChg>
        <pc:spChg chg="add mod">
          <ac:chgData name="Francesca Guarniero" userId="0fa867af-29e1-4677-9faa-5e07ea560005" providerId="ADAL" clId="{26A4E1C0-AD63-4A81-887F-EFDD074D5C79}" dt="2025-06-10T09:06:15.156" v="3102"/>
          <ac:spMkLst>
            <pc:docMk/>
            <pc:sldMk cId="1091532047" sldId="511"/>
            <ac:spMk id="8" creationId="{F7580BEB-144D-C7D7-0397-D0F0DCCE5ACD}"/>
          </ac:spMkLst>
        </pc:spChg>
        <pc:spChg chg="add mod">
          <ac:chgData name="Francesca Guarniero" userId="0fa867af-29e1-4677-9faa-5e07ea560005" providerId="ADAL" clId="{26A4E1C0-AD63-4A81-887F-EFDD074D5C79}" dt="2025-06-10T09:10:16.896" v="3233" actId="1076"/>
          <ac:spMkLst>
            <pc:docMk/>
            <pc:sldMk cId="1091532047" sldId="511"/>
            <ac:spMk id="10" creationId="{5F096F66-9479-B1CE-8C90-44D05CEFF5E1}"/>
          </ac:spMkLst>
        </pc:spChg>
        <pc:spChg chg="add mod">
          <ac:chgData name="Francesca Guarniero" userId="0fa867af-29e1-4677-9faa-5e07ea560005" providerId="ADAL" clId="{26A4E1C0-AD63-4A81-887F-EFDD074D5C79}" dt="2025-06-10T09:10:14.205" v="3232" actId="1076"/>
          <ac:spMkLst>
            <pc:docMk/>
            <pc:sldMk cId="1091532047" sldId="511"/>
            <ac:spMk id="11" creationId="{895206BD-0830-217E-8356-C4AEDEE040DA}"/>
          </ac:spMkLst>
        </pc:spChg>
        <pc:spChg chg="add mod">
          <ac:chgData name="Francesca Guarniero" userId="0fa867af-29e1-4677-9faa-5e07ea560005" providerId="ADAL" clId="{26A4E1C0-AD63-4A81-887F-EFDD074D5C79}" dt="2025-06-10T09:10:34.335" v="3234"/>
          <ac:spMkLst>
            <pc:docMk/>
            <pc:sldMk cId="1091532047" sldId="511"/>
            <ac:spMk id="13" creationId="{649ED852-0107-8776-EEAA-9871BB5046CD}"/>
          </ac:spMkLst>
        </pc:spChg>
        <pc:spChg chg="add mod">
          <ac:chgData name="Francesca Guarniero" userId="0fa867af-29e1-4677-9faa-5e07ea560005" providerId="ADAL" clId="{26A4E1C0-AD63-4A81-887F-EFDD074D5C79}" dt="2025-06-10T09:10:34.335" v="3234"/>
          <ac:spMkLst>
            <pc:docMk/>
            <pc:sldMk cId="1091532047" sldId="511"/>
            <ac:spMk id="14" creationId="{9820A009-647E-8BDA-25BC-5783997E5903}"/>
          </ac:spMkLst>
        </pc:spChg>
        <pc:spChg chg="add mod">
          <ac:chgData name="Francesca Guarniero" userId="0fa867af-29e1-4677-9faa-5e07ea560005" providerId="ADAL" clId="{26A4E1C0-AD63-4A81-887F-EFDD074D5C79}" dt="2025-06-10T09:10:39.456" v="3236"/>
          <ac:spMkLst>
            <pc:docMk/>
            <pc:sldMk cId="1091532047" sldId="511"/>
            <ac:spMk id="16" creationId="{360DCF3C-1CD8-7C80-C16C-76B153C3CFBF}"/>
          </ac:spMkLst>
        </pc:spChg>
        <pc:spChg chg="add mod">
          <ac:chgData name="Francesca Guarniero" userId="0fa867af-29e1-4677-9faa-5e07ea560005" providerId="ADAL" clId="{26A4E1C0-AD63-4A81-887F-EFDD074D5C79}" dt="2025-06-10T09:10:39.456" v="3236"/>
          <ac:spMkLst>
            <pc:docMk/>
            <pc:sldMk cId="1091532047" sldId="511"/>
            <ac:spMk id="17" creationId="{FBBF37E0-934A-01FC-B334-578B7CD0CF3B}"/>
          </ac:spMkLst>
        </pc:spChg>
        <pc:spChg chg="mod">
          <ac:chgData name="Francesca Guarniero" userId="0fa867af-29e1-4677-9faa-5e07ea560005" providerId="ADAL" clId="{26A4E1C0-AD63-4A81-887F-EFDD074D5C79}" dt="2025-06-09T13:20:30.298" v="307" actId="1076"/>
          <ac:spMkLst>
            <pc:docMk/>
            <pc:sldMk cId="1091532047" sldId="511"/>
            <ac:spMk id="28" creationId="{CE327A0E-40E5-5C45-D6EB-706360291CE6}"/>
          </ac:spMkLst>
        </pc:spChg>
        <pc:spChg chg="mod">
          <ac:chgData name="Francesca Guarniero" userId="0fa867af-29e1-4677-9faa-5e07ea560005" providerId="ADAL" clId="{26A4E1C0-AD63-4A81-887F-EFDD074D5C79}" dt="2025-06-09T13:20:30.298" v="307" actId="1076"/>
          <ac:spMkLst>
            <pc:docMk/>
            <pc:sldMk cId="1091532047" sldId="511"/>
            <ac:spMk id="29" creationId="{615F60B9-43B5-467A-85D0-8C3395A41657}"/>
          </ac:spMkLst>
        </pc:spChg>
        <pc:spChg chg="mod">
          <ac:chgData name="Francesca Guarniero" userId="0fa867af-29e1-4677-9faa-5e07ea560005" providerId="ADAL" clId="{26A4E1C0-AD63-4A81-887F-EFDD074D5C79}" dt="2025-06-09T13:20:30.298" v="307" actId="1076"/>
          <ac:spMkLst>
            <pc:docMk/>
            <pc:sldMk cId="1091532047" sldId="511"/>
            <ac:spMk id="30" creationId="{504FDD7C-C45A-1E90-E5C8-74767D1759E2}"/>
          </ac:spMkLst>
        </pc:spChg>
        <pc:spChg chg="mod">
          <ac:chgData name="Francesca Guarniero" userId="0fa867af-29e1-4677-9faa-5e07ea560005" providerId="ADAL" clId="{26A4E1C0-AD63-4A81-887F-EFDD074D5C79}" dt="2025-06-09T13:20:30.298" v="307" actId="1076"/>
          <ac:spMkLst>
            <pc:docMk/>
            <pc:sldMk cId="1091532047" sldId="511"/>
            <ac:spMk id="31" creationId="{479FE261-9F13-7661-87AA-EE81CB955986}"/>
          </ac:spMkLst>
        </pc:spChg>
        <pc:spChg chg="add mod">
          <ac:chgData name="Francesca Guarniero" userId="0fa867af-29e1-4677-9faa-5e07ea560005" providerId="ADAL" clId="{26A4E1C0-AD63-4A81-887F-EFDD074D5C79}" dt="2025-06-09T13:20:30.298" v="307" actId="1076"/>
          <ac:spMkLst>
            <pc:docMk/>
            <pc:sldMk cId="1091532047" sldId="511"/>
            <ac:spMk id="32" creationId="{33DE85DF-4FEC-6873-611E-28A28E3188B6}"/>
          </ac:spMkLst>
        </pc:spChg>
        <pc:spChg chg="add mod">
          <ac:chgData name="Francesca Guarniero" userId="0fa867af-29e1-4677-9faa-5e07ea560005" providerId="ADAL" clId="{26A4E1C0-AD63-4A81-887F-EFDD074D5C79}" dt="2025-06-09T13:20:30.298" v="307" actId="1076"/>
          <ac:spMkLst>
            <pc:docMk/>
            <pc:sldMk cId="1091532047" sldId="511"/>
            <ac:spMk id="33" creationId="{828429F9-AD4F-B8C6-1769-D913E830F777}"/>
          </ac:spMkLst>
        </pc:spChg>
        <pc:grpChg chg="add del mod">
          <ac:chgData name="Francesca Guarniero" userId="0fa867af-29e1-4677-9faa-5e07ea560005" providerId="ADAL" clId="{26A4E1C0-AD63-4A81-887F-EFDD074D5C79}" dt="2025-06-10T09:06:22.507" v="3105" actId="478"/>
          <ac:grpSpMkLst>
            <pc:docMk/>
            <pc:sldMk cId="1091532047" sldId="511"/>
            <ac:grpSpMk id="4" creationId="{6B359B30-612A-A070-8EBC-EC757ACB74AB}"/>
          </ac:grpSpMkLst>
        </pc:grpChg>
        <pc:grpChg chg="add mod">
          <ac:chgData name="Francesca Guarniero" userId="0fa867af-29e1-4677-9faa-5e07ea560005" providerId="ADAL" clId="{26A4E1C0-AD63-4A81-887F-EFDD074D5C79}" dt="2025-06-10T09:10:52.508" v="3240" actId="1076"/>
          <ac:grpSpMkLst>
            <pc:docMk/>
            <pc:sldMk cId="1091532047" sldId="511"/>
            <ac:grpSpMk id="12" creationId="{C3069101-1BAD-128C-1068-22905C95AE7D}"/>
          </ac:grpSpMkLst>
        </pc:grpChg>
        <pc:grpChg chg="add mod">
          <ac:chgData name="Francesca Guarniero" userId="0fa867af-29e1-4677-9faa-5e07ea560005" providerId="ADAL" clId="{26A4E1C0-AD63-4A81-887F-EFDD074D5C79}" dt="2025-06-10T09:10:47.849" v="3239" actId="1076"/>
          <ac:grpSpMkLst>
            <pc:docMk/>
            <pc:sldMk cId="1091532047" sldId="511"/>
            <ac:grpSpMk id="15" creationId="{4985AE22-1742-0CBB-3CE4-1A7A19C50AA4}"/>
          </ac:grpSpMkLst>
        </pc:grpChg>
        <pc:grpChg chg="add mod">
          <ac:chgData name="Francesca Guarniero" userId="0fa867af-29e1-4677-9faa-5e07ea560005" providerId="ADAL" clId="{26A4E1C0-AD63-4A81-887F-EFDD074D5C79}" dt="2025-06-10T09:11:00.861" v="3242" actId="14100"/>
          <ac:grpSpMkLst>
            <pc:docMk/>
            <pc:sldMk cId="1091532047" sldId="511"/>
            <ac:grpSpMk id="25" creationId="{797DB00B-5626-7139-C5C6-1EBE3608C7AD}"/>
          </ac:grpSpMkLst>
        </pc:grpChg>
        <pc:grpChg chg="mod">
          <ac:chgData name="Francesca Guarniero" userId="0fa867af-29e1-4677-9faa-5e07ea560005" providerId="ADAL" clId="{26A4E1C0-AD63-4A81-887F-EFDD074D5C79}" dt="2025-06-09T13:20:30.298" v="307" actId="1076"/>
          <ac:grpSpMkLst>
            <pc:docMk/>
            <pc:sldMk cId="1091532047" sldId="511"/>
            <ac:grpSpMk id="26" creationId="{198C354E-653D-B0DF-9957-ED4C9DF03988}"/>
          </ac:grpSpMkLst>
        </pc:grpChg>
        <pc:grpChg chg="mod">
          <ac:chgData name="Francesca Guarniero" userId="0fa867af-29e1-4677-9faa-5e07ea560005" providerId="ADAL" clId="{26A4E1C0-AD63-4A81-887F-EFDD074D5C79}" dt="2025-06-09T13:20:30.298" v="307" actId="1076"/>
          <ac:grpSpMkLst>
            <pc:docMk/>
            <pc:sldMk cId="1091532047" sldId="511"/>
            <ac:grpSpMk id="27" creationId="{2479960B-7053-CACB-0134-C04D6FD07118}"/>
          </ac:grpSpMkLst>
        </pc:grpChg>
        <pc:graphicFrameChg chg="add del mod">
          <ac:chgData name="Francesca Guarniero" userId="0fa867af-29e1-4677-9faa-5e07ea560005" providerId="ADAL" clId="{26A4E1C0-AD63-4A81-887F-EFDD074D5C79}" dt="2025-06-10T09:10:44.388" v="3238" actId="478"/>
          <ac:graphicFrameMkLst>
            <pc:docMk/>
            <pc:sldMk cId="1091532047" sldId="511"/>
            <ac:graphicFrameMk id="9" creationId="{314454BD-2D28-DB89-2CC9-46CE668FE9EA}"/>
          </ac:graphicFrameMkLst>
        </pc:graphicFrameChg>
        <pc:graphicFrameChg chg="add mod">
          <ac:chgData name="Francesca Guarniero" userId="0fa867af-29e1-4677-9faa-5e07ea560005" providerId="ADAL" clId="{26A4E1C0-AD63-4A81-887F-EFDD074D5C79}" dt="2025-06-10T09:06:18.321" v="3103" actId="14100"/>
          <ac:graphicFrameMkLst>
            <pc:docMk/>
            <pc:sldMk cId="1091532047" sldId="511"/>
            <ac:graphicFrameMk id="24" creationId="{D19AC1A4-873E-6596-B6F7-AACE8F136170}"/>
          </ac:graphicFrameMkLst>
        </pc:graphicFrameChg>
      </pc:sldChg>
      <pc:sldChg chg="del">
        <pc:chgData name="Francesca Guarniero" userId="0fa867af-29e1-4677-9faa-5e07ea560005" providerId="ADAL" clId="{26A4E1C0-AD63-4A81-887F-EFDD074D5C79}" dt="2025-06-09T13:34:25.353" v="363" actId="2696"/>
        <pc:sldMkLst>
          <pc:docMk/>
          <pc:sldMk cId="2235693061" sldId="512"/>
        </pc:sldMkLst>
      </pc:sldChg>
      <pc:sldChg chg="del">
        <pc:chgData name="Francesca Guarniero" userId="0fa867af-29e1-4677-9faa-5e07ea560005" providerId="ADAL" clId="{26A4E1C0-AD63-4A81-887F-EFDD074D5C79}" dt="2025-06-09T13:34:25.353" v="363" actId="2696"/>
        <pc:sldMkLst>
          <pc:docMk/>
          <pc:sldMk cId="1649021705" sldId="513"/>
        </pc:sldMkLst>
      </pc:sldChg>
      <pc:sldChg chg="del">
        <pc:chgData name="Francesca Guarniero" userId="0fa867af-29e1-4677-9faa-5e07ea560005" providerId="ADAL" clId="{26A4E1C0-AD63-4A81-887F-EFDD074D5C79}" dt="2025-06-09T13:34:25.353" v="363" actId="2696"/>
        <pc:sldMkLst>
          <pc:docMk/>
          <pc:sldMk cId="4213505852" sldId="514"/>
        </pc:sldMkLst>
      </pc:sldChg>
      <pc:sldChg chg="del">
        <pc:chgData name="Francesca Guarniero" userId="0fa867af-29e1-4677-9faa-5e07ea560005" providerId="ADAL" clId="{26A4E1C0-AD63-4A81-887F-EFDD074D5C79}" dt="2025-06-09T13:34:25.353" v="363" actId="2696"/>
        <pc:sldMkLst>
          <pc:docMk/>
          <pc:sldMk cId="1736292226" sldId="515"/>
        </pc:sldMkLst>
      </pc:sldChg>
      <pc:sldChg chg="del">
        <pc:chgData name="Francesca Guarniero" userId="0fa867af-29e1-4677-9faa-5e07ea560005" providerId="ADAL" clId="{26A4E1C0-AD63-4A81-887F-EFDD074D5C79}" dt="2025-06-09T13:34:25.353" v="363" actId="2696"/>
        <pc:sldMkLst>
          <pc:docMk/>
          <pc:sldMk cId="1376881627" sldId="516"/>
        </pc:sldMkLst>
      </pc:sldChg>
      <pc:sldChg chg="del">
        <pc:chgData name="Francesca Guarniero" userId="0fa867af-29e1-4677-9faa-5e07ea560005" providerId="ADAL" clId="{26A4E1C0-AD63-4A81-887F-EFDD074D5C79}" dt="2025-06-09T13:34:25.353" v="363" actId="2696"/>
        <pc:sldMkLst>
          <pc:docMk/>
          <pc:sldMk cId="4017196945" sldId="517"/>
        </pc:sldMkLst>
      </pc:sldChg>
      <pc:sldChg chg="del">
        <pc:chgData name="Francesca Guarniero" userId="0fa867af-29e1-4677-9faa-5e07ea560005" providerId="ADAL" clId="{26A4E1C0-AD63-4A81-887F-EFDD074D5C79}" dt="2025-06-09T13:34:25.353" v="363" actId="2696"/>
        <pc:sldMkLst>
          <pc:docMk/>
          <pc:sldMk cId="354134404" sldId="518"/>
        </pc:sldMkLst>
      </pc:sldChg>
      <pc:sldChg chg="del">
        <pc:chgData name="Francesca Guarniero" userId="0fa867af-29e1-4677-9faa-5e07ea560005" providerId="ADAL" clId="{26A4E1C0-AD63-4A81-887F-EFDD074D5C79}" dt="2025-06-09T13:34:25.353" v="363" actId="2696"/>
        <pc:sldMkLst>
          <pc:docMk/>
          <pc:sldMk cId="50111611" sldId="519"/>
        </pc:sldMkLst>
      </pc:sldChg>
      <pc:sldChg chg="del">
        <pc:chgData name="Francesca Guarniero" userId="0fa867af-29e1-4677-9faa-5e07ea560005" providerId="ADAL" clId="{26A4E1C0-AD63-4A81-887F-EFDD074D5C79}" dt="2025-06-09T13:34:25.353" v="363" actId="2696"/>
        <pc:sldMkLst>
          <pc:docMk/>
          <pc:sldMk cId="2232366929" sldId="520"/>
        </pc:sldMkLst>
      </pc:sldChg>
      <pc:sldChg chg="del">
        <pc:chgData name="Francesca Guarniero" userId="0fa867af-29e1-4677-9faa-5e07ea560005" providerId="ADAL" clId="{26A4E1C0-AD63-4A81-887F-EFDD074D5C79}" dt="2025-06-09T13:34:25.353" v="363" actId="2696"/>
        <pc:sldMkLst>
          <pc:docMk/>
          <pc:sldMk cId="2890098751" sldId="521"/>
        </pc:sldMkLst>
      </pc:sldChg>
      <pc:sldChg chg="del">
        <pc:chgData name="Francesca Guarniero" userId="0fa867af-29e1-4677-9faa-5e07ea560005" providerId="ADAL" clId="{26A4E1C0-AD63-4A81-887F-EFDD074D5C79}" dt="2025-06-09T13:34:25.353" v="363" actId="2696"/>
        <pc:sldMkLst>
          <pc:docMk/>
          <pc:sldMk cId="1420287731" sldId="522"/>
        </pc:sldMkLst>
      </pc:sldChg>
      <pc:sldChg chg="del">
        <pc:chgData name="Francesca Guarniero" userId="0fa867af-29e1-4677-9faa-5e07ea560005" providerId="ADAL" clId="{26A4E1C0-AD63-4A81-887F-EFDD074D5C79}" dt="2025-06-09T13:34:25.353" v="363" actId="2696"/>
        <pc:sldMkLst>
          <pc:docMk/>
          <pc:sldMk cId="770010832" sldId="523"/>
        </pc:sldMkLst>
      </pc:sldChg>
      <pc:sldChg chg="del">
        <pc:chgData name="Francesca Guarniero" userId="0fa867af-29e1-4677-9faa-5e07ea560005" providerId="ADAL" clId="{26A4E1C0-AD63-4A81-887F-EFDD074D5C79}" dt="2025-06-09T13:34:25.353" v="363" actId="2696"/>
        <pc:sldMkLst>
          <pc:docMk/>
          <pc:sldMk cId="4050890368" sldId="524"/>
        </pc:sldMkLst>
      </pc:sldChg>
      <pc:sldChg chg="del">
        <pc:chgData name="Francesca Guarniero" userId="0fa867af-29e1-4677-9faa-5e07ea560005" providerId="ADAL" clId="{26A4E1C0-AD63-4A81-887F-EFDD074D5C79}" dt="2025-06-09T13:34:25.353" v="363" actId="2696"/>
        <pc:sldMkLst>
          <pc:docMk/>
          <pc:sldMk cId="641846337" sldId="525"/>
        </pc:sldMkLst>
      </pc:sldChg>
      <pc:sldChg chg="del">
        <pc:chgData name="Francesca Guarniero" userId="0fa867af-29e1-4677-9faa-5e07ea560005" providerId="ADAL" clId="{26A4E1C0-AD63-4A81-887F-EFDD074D5C79}" dt="2025-06-09T13:34:25.353" v="363" actId="2696"/>
        <pc:sldMkLst>
          <pc:docMk/>
          <pc:sldMk cId="256085590" sldId="526"/>
        </pc:sldMkLst>
      </pc:sldChg>
      <pc:sldChg chg="modSp add mod">
        <pc:chgData name="Francesca Guarniero" userId="0fa867af-29e1-4677-9faa-5e07ea560005" providerId="ADAL" clId="{26A4E1C0-AD63-4A81-887F-EFDD074D5C79}" dt="2025-06-10T09:12:46.592" v="3303" actId="1076"/>
        <pc:sldMkLst>
          <pc:docMk/>
          <pc:sldMk cId="2344799723" sldId="527"/>
        </pc:sldMkLst>
        <pc:spChg chg="mod">
          <ac:chgData name="Francesca Guarniero" userId="0fa867af-29e1-4677-9faa-5e07ea560005" providerId="ADAL" clId="{26A4E1C0-AD63-4A81-887F-EFDD074D5C79}" dt="2025-06-10T09:12:36.280" v="3300" actId="14100"/>
          <ac:spMkLst>
            <pc:docMk/>
            <pc:sldMk cId="2344799723" sldId="527"/>
            <ac:spMk id="11" creationId="{8750090C-7B71-26A5-EF04-44D940211E0E}"/>
          </ac:spMkLst>
        </pc:spChg>
        <pc:spChg chg="mod">
          <ac:chgData name="Francesca Guarniero" userId="0fa867af-29e1-4677-9faa-5e07ea560005" providerId="ADAL" clId="{26A4E1C0-AD63-4A81-887F-EFDD074D5C79}" dt="2025-06-10T09:12:42.497" v="3302" actId="1076"/>
          <ac:spMkLst>
            <pc:docMk/>
            <pc:sldMk cId="2344799723" sldId="527"/>
            <ac:spMk id="16" creationId="{83202AFF-ECAF-7AEC-A6BC-973B751AE844}"/>
          </ac:spMkLst>
        </pc:spChg>
        <pc:spChg chg="mod">
          <ac:chgData name="Francesca Guarniero" userId="0fa867af-29e1-4677-9faa-5e07ea560005" providerId="ADAL" clId="{26A4E1C0-AD63-4A81-887F-EFDD074D5C79}" dt="2025-06-10T09:12:46.592" v="3303" actId="1076"/>
          <ac:spMkLst>
            <pc:docMk/>
            <pc:sldMk cId="2344799723" sldId="527"/>
            <ac:spMk id="23" creationId="{FF693C5A-ABC6-1FF0-1B4F-286FD797900D}"/>
          </ac:spMkLst>
        </pc:spChg>
      </pc:sldChg>
      <pc:sldChg chg="addSp delSp modSp add mod">
        <pc:chgData name="Francesca Guarniero" userId="0fa867af-29e1-4677-9faa-5e07ea560005" providerId="ADAL" clId="{26A4E1C0-AD63-4A81-887F-EFDD074D5C79}" dt="2025-06-11T15:55:38.928" v="3605"/>
        <pc:sldMkLst>
          <pc:docMk/>
          <pc:sldMk cId="3294811558" sldId="528"/>
        </pc:sldMkLst>
        <pc:spChg chg="mod">
          <ac:chgData name="Francesca Guarniero" userId="0fa867af-29e1-4677-9faa-5e07ea560005" providerId="ADAL" clId="{26A4E1C0-AD63-4A81-887F-EFDD074D5C79}" dt="2025-06-09T13:45:18.363" v="491" actId="20577"/>
          <ac:spMkLst>
            <pc:docMk/>
            <pc:sldMk cId="3294811558" sldId="528"/>
            <ac:spMk id="2" creationId="{295BDC73-5736-89DD-E5E4-1E0FCD92800A}"/>
          </ac:spMkLst>
        </pc:spChg>
        <pc:spChg chg="mod">
          <ac:chgData name="Francesca Guarniero" userId="0fa867af-29e1-4677-9faa-5e07ea560005" providerId="ADAL" clId="{26A4E1C0-AD63-4A81-887F-EFDD074D5C79}" dt="2025-06-11T15:55:38.928" v="3605"/>
          <ac:spMkLst>
            <pc:docMk/>
            <pc:sldMk cId="3294811558" sldId="528"/>
            <ac:spMk id="3" creationId="{4D7C098C-0019-7823-A7A6-46642B2303A6}"/>
          </ac:spMkLst>
        </pc:spChg>
        <pc:graphicFrameChg chg="add mod modGraphic">
          <ac:chgData name="Francesca Guarniero" userId="0fa867af-29e1-4677-9faa-5e07ea560005" providerId="ADAL" clId="{26A4E1C0-AD63-4A81-887F-EFDD074D5C79}" dt="2025-06-09T13:44:10.446" v="473" actId="20577"/>
          <ac:graphicFrameMkLst>
            <pc:docMk/>
            <pc:sldMk cId="3294811558" sldId="528"/>
            <ac:graphicFrameMk id="7" creationId="{2A3EE253-A1BA-9B83-7A86-78B8A3B72275}"/>
          </ac:graphicFrameMkLst>
        </pc:graphicFrameChg>
        <pc:picChg chg="add mod modCrop">
          <ac:chgData name="Francesca Guarniero" userId="0fa867af-29e1-4677-9faa-5e07ea560005" providerId="ADAL" clId="{26A4E1C0-AD63-4A81-887F-EFDD074D5C79}" dt="2025-06-09T13:44:00.260" v="455" actId="14100"/>
          <ac:picMkLst>
            <pc:docMk/>
            <pc:sldMk cId="3294811558" sldId="528"/>
            <ac:picMk id="4" creationId="{32EDAF7A-B98B-1317-00E4-683B1EDE42D7}"/>
          </ac:picMkLst>
        </pc:picChg>
      </pc:sldChg>
      <pc:sldChg chg="addSp delSp modSp add mod">
        <pc:chgData name="Francesca Guarniero" userId="0fa867af-29e1-4677-9faa-5e07ea560005" providerId="ADAL" clId="{26A4E1C0-AD63-4A81-887F-EFDD074D5C79}" dt="2025-06-11T15:55:48.794" v="3607"/>
        <pc:sldMkLst>
          <pc:docMk/>
          <pc:sldMk cId="198101254" sldId="529"/>
        </pc:sldMkLst>
        <pc:spChg chg="mod">
          <ac:chgData name="Francesca Guarniero" userId="0fa867af-29e1-4677-9faa-5e07ea560005" providerId="ADAL" clId="{26A4E1C0-AD63-4A81-887F-EFDD074D5C79}" dt="2025-06-09T13:46:57.720" v="516" actId="20577"/>
          <ac:spMkLst>
            <pc:docMk/>
            <pc:sldMk cId="198101254" sldId="529"/>
            <ac:spMk id="2" creationId="{B5586332-F1D5-AFE8-9E31-75D231FD8C87}"/>
          </ac:spMkLst>
        </pc:spChg>
        <pc:spChg chg="mod">
          <ac:chgData name="Francesca Guarniero" userId="0fa867af-29e1-4677-9faa-5e07ea560005" providerId="ADAL" clId="{26A4E1C0-AD63-4A81-887F-EFDD074D5C79}" dt="2025-06-11T15:55:48.794" v="3607"/>
          <ac:spMkLst>
            <pc:docMk/>
            <pc:sldMk cId="198101254" sldId="529"/>
            <ac:spMk id="3" creationId="{E75B8B68-E70B-D5CE-F15D-ED59AAFDA620}"/>
          </ac:spMkLst>
        </pc:spChg>
        <pc:spChg chg="add mod">
          <ac:chgData name="Francesca Guarniero" userId="0fa867af-29e1-4677-9faa-5e07ea560005" providerId="ADAL" clId="{26A4E1C0-AD63-4A81-887F-EFDD074D5C79}" dt="2025-06-09T13:52:55.219" v="531" actId="14100"/>
          <ac:spMkLst>
            <pc:docMk/>
            <pc:sldMk cId="198101254" sldId="529"/>
            <ac:spMk id="9" creationId="{366437B5-8528-F29A-476B-F9FC5F891F20}"/>
          </ac:spMkLst>
        </pc:spChg>
        <pc:picChg chg="add mod">
          <ac:chgData name="Francesca Guarniero" userId="0fa867af-29e1-4677-9faa-5e07ea560005" providerId="ADAL" clId="{26A4E1C0-AD63-4A81-887F-EFDD074D5C79}" dt="2025-06-09T13:52:48.483" v="529" actId="1076"/>
          <ac:picMkLst>
            <pc:docMk/>
            <pc:sldMk cId="198101254" sldId="529"/>
            <ac:picMk id="11" creationId="{F102A3AD-0296-F14B-CE48-06D59F66C6EF}"/>
          </ac:picMkLst>
        </pc:picChg>
      </pc:sldChg>
      <pc:sldChg chg="addSp delSp modSp add mod">
        <pc:chgData name="Francesca Guarniero" userId="0fa867af-29e1-4677-9faa-5e07ea560005" providerId="ADAL" clId="{26A4E1C0-AD63-4A81-887F-EFDD074D5C79}" dt="2025-06-11T15:55:54.944" v="3608"/>
        <pc:sldMkLst>
          <pc:docMk/>
          <pc:sldMk cId="1648685951" sldId="530"/>
        </pc:sldMkLst>
        <pc:spChg chg="mod">
          <ac:chgData name="Francesca Guarniero" userId="0fa867af-29e1-4677-9faa-5e07ea560005" providerId="ADAL" clId="{26A4E1C0-AD63-4A81-887F-EFDD074D5C79}" dt="2025-06-11T15:55:54.944" v="3608"/>
          <ac:spMkLst>
            <pc:docMk/>
            <pc:sldMk cId="1648685951" sldId="530"/>
            <ac:spMk id="3" creationId="{D4BCB88D-986E-03BF-D8FE-3F4A3B5843F3}"/>
          </ac:spMkLst>
        </pc:spChg>
        <pc:spChg chg="mod">
          <ac:chgData name="Francesca Guarniero" userId="0fa867af-29e1-4677-9faa-5e07ea560005" providerId="ADAL" clId="{26A4E1C0-AD63-4A81-887F-EFDD074D5C79}" dt="2025-06-09T13:57:52.078" v="770" actId="20577"/>
          <ac:spMkLst>
            <pc:docMk/>
            <pc:sldMk cId="1648685951" sldId="530"/>
            <ac:spMk id="9" creationId="{2A2742DC-0E18-B266-F075-D51E7CC12D82}"/>
          </ac:spMkLst>
        </pc:spChg>
        <pc:picChg chg="add mod">
          <ac:chgData name="Francesca Guarniero" userId="0fa867af-29e1-4677-9faa-5e07ea560005" providerId="ADAL" clId="{26A4E1C0-AD63-4A81-887F-EFDD074D5C79}" dt="2025-06-09T13:54:00.113" v="536" actId="1076"/>
          <ac:picMkLst>
            <pc:docMk/>
            <pc:sldMk cId="1648685951" sldId="530"/>
            <ac:picMk id="4" creationId="{996C201F-E8D5-5176-8405-8D8FCB228A3B}"/>
          </ac:picMkLst>
        </pc:picChg>
      </pc:sldChg>
      <pc:sldChg chg="addSp delSp modSp add mod">
        <pc:chgData name="Francesca Guarniero" userId="0fa867af-29e1-4677-9faa-5e07ea560005" providerId="ADAL" clId="{26A4E1C0-AD63-4A81-887F-EFDD074D5C79}" dt="2025-06-11T15:55:59.874" v="3609"/>
        <pc:sldMkLst>
          <pc:docMk/>
          <pc:sldMk cId="1533879453" sldId="531"/>
        </pc:sldMkLst>
        <pc:spChg chg="mod">
          <ac:chgData name="Francesca Guarniero" userId="0fa867af-29e1-4677-9faa-5e07ea560005" providerId="ADAL" clId="{26A4E1C0-AD63-4A81-887F-EFDD074D5C79}" dt="2025-06-09T13:59:07.205" v="805" actId="20577"/>
          <ac:spMkLst>
            <pc:docMk/>
            <pc:sldMk cId="1533879453" sldId="531"/>
            <ac:spMk id="2" creationId="{BB78899C-D647-F7F3-370A-CFA00945F036}"/>
          </ac:spMkLst>
        </pc:spChg>
        <pc:spChg chg="mod">
          <ac:chgData name="Francesca Guarniero" userId="0fa867af-29e1-4677-9faa-5e07ea560005" providerId="ADAL" clId="{26A4E1C0-AD63-4A81-887F-EFDD074D5C79}" dt="2025-06-11T15:55:59.874" v="3609"/>
          <ac:spMkLst>
            <pc:docMk/>
            <pc:sldMk cId="1533879453" sldId="531"/>
            <ac:spMk id="3" creationId="{CF0FDCE1-217E-D98C-E01C-2C8777C03B48}"/>
          </ac:spMkLst>
        </pc:spChg>
        <pc:picChg chg="add mod">
          <ac:chgData name="Francesca Guarniero" userId="0fa867af-29e1-4677-9faa-5e07ea560005" providerId="ADAL" clId="{26A4E1C0-AD63-4A81-887F-EFDD074D5C79}" dt="2025-06-09T14:00:01.971" v="825" actId="1076"/>
          <ac:picMkLst>
            <pc:docMk/>
            <pc:sldMk cId="1533879453" sldId="531"/>
            <ac:picMk id="7" creationId="{22B15261-A933-CE72-5659-30EA46054EFD}"/>
          </ac:picMkLst>
        </pc:picChg>
        <pc:picChg chg="add mod">
          <ac:chgData name="Francesca Guarniero" userId="0fa867af-29e1-4677-9faa-5e07ea560005" providerId="ADAL" clId="{26A4E1C0-AD63-4A81-887F-EFDD074D5C79}" dt="2025-06-10T09:47:07.790" v="3592" actId="1076"/>
          <ac:picMkLst>
            <pc:docMk/>
            <pc:sldMk cId="1533879453" sldId="531"/>
            <ac:picMk id="8" creationId="{FCAB73E5-9F9B-C59D-661B-01FBA95D5D01}"/>
          </ac:picMkLst>
        </pc:picChg>
        <pc:picChg chg="add mod modCrop">
          <ac:chgData name="Francesca Guarniero" userId="0fa867af-29e1-4677-9faa-5e07ea560005" providerId="ADAL" clId="{26A4E1C0-AD63-4A81-887F-EFDD074D5C79}" dt="2025-06-09T14:00:13.534" v="829" actId="1076"/>
          <ac:picMkLst>
            <pc:docMk/>
            <pc:sldMk cId="1533879453" sldId="531"/>
            <ac:picMk id="10" creationId="{10C128FA-B070-55D9-367F-AC5656DD5A88}"/>
          </ac:picMkLst>
        </pc:picChg>
      </pc:sldChg>
      <pc:sldChg chg="addSp delSp modSp add mod">
        <pc:chgData name="Francesca Guarniero" userId="0fa867af-29e1-4677-9faa-5e07ea560005" providerId="ADAL" clId="{26A4E1C0-AD63-4A81-887F-EFDD074D5C79}" dt="2025-06-11T15:56:04.324" v="3610"/>
        <pc:sldMkLst>
          <pc:docMk/>
          <pc:sldMk cId="214759587" sldId="532"/>
        </pc:sldMkLst>
        <pc:spChg chg="mod">
          <ac:chgData name="Francesca Guarniero" userId="0fa867af-29e1-4677-9faa-5e07ea560005" providerId="ADAL" clId="{26A4E1C0-AD63-4A81-887F-EFDD074D5C79}" dt="2025-06-11T15:56:04.324" v="3610"/>
          <ac:spMkLst>
            <pc:docMk/>
            <pc:sldMk cId="214759587" sldId="532"/>
            <ac:spMk id="3" creationId="{515FC399-C175-6F5A-46C7-2336B5AC4A38}"/>
          </ac:spMkLst>
        </pc:spChg>
        <pc:picChg chg="add mod">
          <ac:chgData name="Francesca Guarniero" userId="0fa867af-29e1-4677-9faa-5e07ea560005" providerId="ADAL" clId="{26A4E1C0-AD63-4A81-887F-EFDD074D5C79}" dt="2025-06-09T14:01:02.157" v="837" actId="14100"/>
          <ac:picMkLst>
            <pc:docMk/>
            <pc:sldMk cId="214759587" sldId="532"/>
            <ac:picMk id="4" creationId="{8555C765-1628-C91D-BE92-7C12ECA50E70}"/>
          </ac:picMkLst>
        </pc:picChg>
        <pc:picChg chg="add mod">
          <ac:chgData name="Francesca Guarniero" userId="0fa867af-29e1-4677-9faa-5e07ea560005" providerId="ADAL" clId="{26A4E1C0-AD63-4A81-887F-EFDD074D5C79}" dt="2025-06-09T14:01:06.843" v="839" actId="14100"/>
          <ac:picMkLst>
            <pc:docMk/>
            <pc:sldMk cId="214759587" sldId="532"/>
            <ac:picMk id="9" creationId="{AAC2ECEB-79A5-4BC8-B276-F080016E1CE6}"/>
          </ac:picMkLst>
        </pc:picChg>
      </pc:sldChg>
      <pc:sldChg chg="addSp delSp modSp add mod">
        <pc:chgData name="Francesca Guarniero" userId="0fa867af-29e1-4677-9faa-5e07ea560005" providerId="ADAL" clId="{26A4E1C0-AD63-4A81-887F-EFDD074D5C79}" dt="2025-06-11T15:56:09.497" v="3611"/>
        <pc:sldMkLst>
          <pc:docMk/>
          <pc:sldMk cId="749355505" sldId="533"/>
        </pc:sldMkLst>
        <pc:spChg chg="mod">
          <ac:chgData name="Francesca Guarniero" userId="0fa867af-29e1-4677-9faa-5e07ea560005" providerId="ADAL" clId="{26A4E1C0-AD63-4A81-887F-EFDD074D5C79}" dt="2025-06-09T14:04:04.997" v="894" actId="20577"/>
          <ac:spMkLst>
            <pc:docMk/>
            <pc:sldMk cId="749355505" sldId="533"/>
            <ac:spMk id="2" creationId="{54564419-D8EB-117A-63DF-83835C4C99D3}"/>
          </ac:spMkLst>
        </pc:spChg>
        <pc:spChg chg="mod">
          <ac:chgData name="Francesca Guarniero" userId="0fa867af-29e1-4677-9faa-5e07ea560005" providerId="ADAL" clId="{26A4E1C0-AD63-4A81-887F-EFDD074D5C79}" dt="2025-06-11T15:56:09.497" v="3611"/>
          <ac:spMkLst>
            <pc:docMk/>
            <pc:sldMk cId="749355505" sldId="533"/>
            <ac:spMk id="3" creationId="{D4FFBEB6-1E4C-287B-EE64-E753555D7267}"/>
          </ac:spMkLst>
        </pc:spChg>
        <pc:spChg chg="add mod">
          <ac:chgData name="Francesca Guarniero" userId="0fa867af-29e1-4677-9faa-5e07ea560005" providerId="ADAL" clId="{26A4E1C0-AD63-4A81-887F-EFDD074D5C79}" dt="2025-06-09T14:03:32.578" v="865" actId="1076"/>
          <ac:spMkLst>
            <pc:docMk/>
            <pc:sldMk cId="749355505" sldId="533"/>
            <ac:spMk id="10" creationId="{5BCD44EC-746C-0F5F-34DE-C17BD261F3CB}"/>
          </ac:spMkLst>
        </pc:spChg>
        <pc:picChg chg="add mod">
          <ac:chgData name="Francesca Guarniero" userId="0fa867af-29e1-4677-9faa-5e07ea560005" providerId="ADAL" clId="{26A4E1C0-AD63-4A81-887F-EFDD074D5C79}" dt="2025-06-09T14:02:46.418" v="845" actId="1076"/>
          <ac:picMkLst>
            <pc:docMk/>
            <pc:sldMk cId="749355505" sldId="533"/>
            <ac:picMk id="7" creationId="{3A874608-05B7-FF09-C5F9-36EA3346DE00}"/>
          </ac:picMkLst>
        </pc:picChg>
      </pc:sldChg>
      <pc:sldChg chg="addSp delSp modSp add mod">
        <pc:chgData name="Francesca Guarniero" userId="0fa867af-29e1-4677-9faa-5e07ea560005" providerId="ADAL" clId="{26A4E1C0-AD63-4A81-887F-EFDD074D5C79}" dt="2025-06-11T15:56:14.242" v="3612"/>
        <pc:sldMkLst>
          <pc:docMk/>
          <pc:sldMk cId="2519492853" sldId="534"/>
        </pc:sldMkLst>
        <pc:spChg chg="mod">
          <ac:chgData name="Francesca Guarniero" userId="0fa867af-29e1-4677-9faa-5e07ea560005" providerId="ADAL" clId="{26A4E1C0-AD63-4A81-887F-EFDD074D5C79}" dt="2025-06-09T14:04:28.823" v="930" actId="20577"/>
          <ac:spMkLst>
            <pc:docMk/>
            <pc:sldMk cId="2519492853" sldId="534"/>
            <ac:spMk id="2" creationId="{21B4DD2C-93BD-2FA1-294D-BA93D8E2C870}"/>
          </ac:spMkLst>
        </pc:spChg>
        <pc:spChg chg="mod">
          <ac:chgData name="Francesca Guarniero" userId="0fa867af-29e1-4677-9faa-5e07ea560005" providerId="ADAL" clId="{26A4E1C0-AD63-4A81-887F-EFDD074D5C79}" dt="2025-06-11T15:56:14.242" v="3612"/>
          <ac:spMkLst>
            <pc:docMk/>
            <pc:sldMk cId="2519492853" sldId="534"/>
            <ac:spMk id="3" creationId="{44EEFBF6-10CB-3834-4990-8085C3B077AE}"/>
          </ac:spMkLst>
        </pc:spChg>
        <pc:graphicFrameChg chg="add mod modGraphic">
          <ac:chgData name="Francesca Guarniero" userId="0fa867af-29e1-4677-9faa-5e07ea560005" providerId="ADAL" clId="{26A4E1C0-AD63-4A81-887F-EFDD074D5C79}" dt="2025-06-09T14:05:25.748" v="942" actId="1076"/>
          <ac:graphicFrameMkLst>
            <pc:docMk/>
            <pc:sldMk cId="2519492853" sldId="534"/>
            <ac:graphicFrameMk id="8" creationId="{84D26095-5E48-2BF5-6C4F-C1842C244DB4}"/>
          </ac:graphicFrameMkLst>
        </pc:graphicFrameChg>
        <pc:picChg chg="add mod">
          <ac:chgData name="Francesca Guarniero" userId="0fa867af-29e1-4677-9faa-5e07ea560005" providerId="ADAL" clId="{26A4E1C0-AD63-4A81-887F-EFDD074D5C79}" dt="2025-06-09T14:04:44.868" v="934" actId="1076"/>
          <ac:picMkLst>
            <pc:docMk/>
            <pc:sldMk cId="2519492853" sldId="534"/>
            <ac:picMk id="4" creationId="{67759365-E750-94A8-AC46-F2ACBA59EBF5}"/>
          </ac:picMkLst>
        </pc:picChg>
      </pc:sldChg>
      <pc:sldChg chg="addSp delSp modSp add mod">
        <pc:chgData name="Francesca Guarniero" userId="0fa867af-29e1-4677-9faa-5e07ea560005" providerId="ADAL" clId="{26A4E1C0-AD63-4A81-887F-EFDD074D5C79}" dt="2025-06-11T15:56:18.916" v="3613"/>
        <pc:sldMkLst>
          <pc:docMk/>
          <pc:sldMk cId="1179317456" sldId="535"/>
        </pc:sldMkLst>
        <pc:spChg chg="mod">
          <ac:chgData name="Francesca Guarniero" userId="0fa867af-29e1-4677-9faa-5e07ea560005" providerId="ADAL" clId="{26A4E1C0-AD63-4A81-887F-EFDD074D5C79}" dt="2025-06-09T14:13:47.358" v="994" actId="20577"/>
          <ac:spMkLst>
            <pc:docMk/>
            <pc:sldMk cId="1179317456" sldId="535"/>
            <ac:spMk id="2" creationId="{F272992F-48B0-757C-8555-B569E4FC7C23}"/>
          </ac:spMkLst>
        </pc:spChg>
        <pc:spChg chg="mod">
          <ac:chgData name="Francesca Guarniero" userId="0fa867af-29e1-4677-9faa-5e07ea560005" providerId="ADAL" clId="{26A4E1C0-AD63-4A81-887F-EFDD074D5C79}" dt="2025-06-11T15:56:18.916" v="3613"/>
          <ac:spMkLst>
            <pc:docMk/>
            <pc:sldMk cId="1179317456" sldId="535"/>
            <ac:spMk id="3" creationId="{CB220949-1300-1350-0A71-2AA234656699}"/>
          </ac:spMkLst>
        </pc:spChg>
        <pc:spChg chg="add mod">
          <ac:chgData name="Francesca Guarniero" userId="0fa867af-29e1-4677-9faa-5e07ea560005" providerId="ADAL" clId="{26A4E1C0-AD63-4A81-887F-EFDD074D5C79}" dt="2025-06-09T14:14:49.387" v="1007" actId="14100"/>
          <ac:spMkLst>
            <pc:docMk/>
            <pc:sldMk cId="1179317456" sldId="535"/>
            <ac:spMk id="13" creationId="{DDD862E9-46C4-570F-C02C-A08A037C5F1C}"/>
          </ac:spMkLst>
        </pc:spChg>
        <pc:spChg chg="add mod">
          <ac:chgData name="Francesca Guarniero" userId="0fa867af-29e1-4677-9faa-5e07ea560005" providerId="ADAL" clId="{26A4E1C0-AD63-4A81-887F-EFDD074D5C79}" dt="2025-06-09T14:15:51.395" v="1011" actId="14100"/>
          <ac:spMkLst>
            <pc:docMk/>
            <pc:sldMk cId="1179317456" sldId="535"/>
            <ac:spMk id="15" creationId="{A77760F5-D786-D517-821D-2C2E63820FBE}"/>
          </ac:spMkLst>
        </pc:spChg>
        <pc:picChg chg="add mod">
          <ac:chgData name="Francesca Guarniero" userId="0fa867af-29e1-4677-9faa-5e07ea560005" providerId="ADAL" clId="{26A4E1C0-AD63-4A81-887F-EFDD074D5C79}" dt="2025-06-09T14:14:41.031" v="1004" actId="1076"/>
          <ac:picMkLst>
            <pc:docMk/>
            <pc:sldMk cId="1179317456" sldId="535"/>
            <ac:picMk id="9" creationId="{B902BC34-0B3D-2D44-C8C8-F123461711F3}"/>
          </ac:picMkLst>
        </pc:picChg>
      </pc:sldChg>
      <pc:sldChg chg="addSp delSp modSp add mod">
        <pc:chgData name="Francesca Guarniero" userId="0fa867af-29e1-4677-9faa-5e07ea560005" providerId="ADAL" clId="{26A4E1C0-AD63-4A81-887F-EFDD074D5C79}" dt="2025-06-09T14:19:31.498" v="1055" actId="1076"/>
        <pc:sldMkLst>
          <pc:docMk/>
          <pc:sldMk cId="3002407916" sldId="536"/>
        </pc:sldMkLst>
      </pc:sldChg>
      <pc:sldChg chg="addSp delSp modSp add mod">
        <pc:chgData name="Francesca Guarniero" userId="0fa867af-29e1-4677-9faa-5e07ea560005" providerId="ADAL" clId="{26A4E1C0-AD63-4A81-887F-EFDD074D5C79}" dt="2025-06-11T15:56:24.446" v="3614"/>
        <pc:sldMkLst>
          <pc:docMk/>
          <pc:sldMk cId="2062953846" sldId="537"/>
        </pc:sldMkLst>
        <pc:spChg chg="mod">
          <ac:chgData name="Francesca Guarniero" userId="0fa867af-29e1-4677-9faa-5e07ea560005" providerId="ADAL" clId="{26A4E1C0-AD63-4A81-887F-EFDD074D5C79}" dt="2025-06-09T14:23:49.643" v="1101" actId="20577"/>
          <ac:spMkLst>
            <pc:docMk/>
            <pc:sldMk cId="2062953846" sldId="537"/>
            <ac:spMk id="2" creationId="{3A4DE9CC-CE7B-4D60-0E30-83AFAD23A607}"/>
          </ac:spMkLst>
        </pc:spChg>
        <pc:spChg chg="mod">
          <ac:chgData name="Francesca Guarniero" userId="0fa867af-29e1-4677-9faa-5e07ea560005" providerId="ADAL" clId="{26A4E1C0-AD63-4A81-887F-EFDD074D5C79}" dt="2025-06-11T15:56:24.446" v="3614"/>
          <ac:spMkLst>
            <pc:docMk/>
            <pc:sldMk cId="2062953846" sldId="537"/>
            <ac:spMk id="3" creationId="{D013159D-35B2-DE3C-EBC4-E7F9CB54298D}"/>
          </ac:spMkLst>
        </pc:spChg>
        <pc:spChg chg="add mod">
          <ac:chgData name="Francesca Guarniero" userId="0fa867af-29e1-4677-9faa-5e07ea560005" providerId="ADAL" clId="{26A4E1C0-AD63-4A81-887F-EFDD074D5C79}" dt="2025-06-09T14:23:34.476" v="1097" actId="14100"/>
          <ac:spMkLst>
            <pc:docMk/>
            <pc:sldMk cId="2062953846" sldId="537"/>
            <ac:spMk id="10" creationId="{2D5A26E7-FC47-0160-F0FC-4F246396F70B}"/>
          </ac:spMkLst>
        </pc:spChg>
        <pc:spChg chg="add mod">
          <ac:chgData name="Francesca Guarniero" userId="0fa867af-29e1-4677-9faa-5e07ea560005" providerId="ADAL" clId="{26A4E1C0-AD63-4A81-887F-EFDD074D5C79}" dt="2025-06-09T14:25:22.427" v="1105" actId="14100"/>
          <ac:spMkLst>
            <pc:docMk/>
            <pc:sldMk cId="2062953846" sldId="537"/>
            <ac:spMk id="12" creationId="{AB0BCFD3-BC07-267A-B465-88C208F15E5A}"/>
          </ac:spMkLst>
        </pc:spChg>
        <pc:picChg chg="add mod">
          <ac:chgData name="Francesca Guarniero" userId="0fa867af-29e1-4677-9faa-5e07ea560005" providerId="ADAL" clId="{26A4E1C0-AD63-4A81-887F-EFDD074D5C79}" dt="2025-06-09T14:23:23.113" v="1094" actId="1076"/>
          <ac:picMkLst>
            <pc:docMk/>
            <pc:sldMk cId="2062953846" sldId="537"/>
            <ac:picMk id="8" creationId="{1FC8A28F-6A1B-347B-E8E4-F9DD04A943EE}"/>
          </ac:picMkLst>
        </pc:picChg>
      </pc:sldChg>
      <pc:sldChg chg="addSp delSp modSp add mod">
        <pc:chgData name="Francesca Guarniero" userId="0fa867af-29e1-4677-9faa-5e07ea560005" providerId="ADAL" clId="{26A4E1C0-AD63-4A81-887F-EFDD074D5C79}" dt="2025-06-11T16:01:52.243" v="3615"/>
        <pc:sldMkLst>
          <pc:docMk/>
          <pc:sldMk cId="2848452703" sldId="538"/>
        </pc:sldMkLst>
        <pc:spChg chg="mod">
          <ac:chgData name="Francesca Guarniero" userId="0fa867af-29e1-4677-9faa-5e07ea560005" providerId="ADAL" clId="{26A4E1C0-AD63-4A81-887F-EFDD074D5C79}" dt="2025-06-11T16:01:52.243" v="3615"/>
          <ac:spMkLst>
            <pc:docMk/>
            <pc:sldMk cId="2848452703" sldId="538"/>
            <ac:spMk id="3" creationId="{8B1E0E37-DDE1-5F80-9C0F-9259044006E1}"/>
          </ac:spMkLst>
        </pc:spChg>
        <pc:picChg chg="add mod">
          <ac:chgData name="Francesca Guarniero" userId="0fa867af-29e1-4677-9faa-5e07ea560005" providerId="ADAL" clId="{26A4E1C0-AD63-4A81-887F-EFDD074D5C79}" dt="2025-06-09T14:25:43.479" v="1111" actId="1076"/>
          <ac:picMkLst>
            <pc:docMk/>
            <pc:sldMk cId="2848452703" sldId="538"/>
            <ac:picMk id="4" creationId="{3196B28F-8ABE-971F-1221-2E8DA8D907E4}"/>
          </ac:picMkLst>
        </pc:picChg>
      </pc:sldChg>
      <pc:sldChg chg="addSp delSp modSp add mod">
        <pc:chgData name="Francesca Guarniero" userId="0fa867af-29e1-4677-9faa-5e07ea560005" providerId="ADAL" clId="{26A4E1C0-AD63-4A81-887F-EFDD074D5C79}" dt="2025-06-11T16:01:57.911" v="3616"/>
        <pc:sldMkLst>
          <pc:docMk/>
          <pc:sldMk cId="1664209491" sldId="539"/>
        </pc:sldMkLst>
        <pc:spChg chg="mod">
          <ac:chgData name="Francesca Guarniero" userId="0fa867af-29e1-4677-9faa-5e07ea560005" providerId="ADAL" clId="{26A4E1C0-AD63-4A81-887F-EFDD074D5C79}" dt="2025-06-11T16:01:57.911" v="3616"/>
          <ac:spMkLst>
            <pc:docMk/>
            <pc:sldMk cId="1664209491" sldId="539"/>
            <ac:spMk id="3" creationId="{6919AC11-5BAD-5CA4-0FD4-06C132EF4BF0}"/>
          </ac:spMkLst>
        </pc:spChg>
        <pc:spChg chg="add mod">
          <ac:chgData name="Francesca Guarniero" userId="0fa867af-29e1-4677-9faa-5e07ea560005" providerId="ADAL" clId="{26A4E1C0-AD63-4A81-887F-EFDD074D5C79}" dt="2025-06-09T14:29:45.263" v="1121" actId="1076"/>
          <ac:spMkLst>
            <pc:docMk/>
            <pc:sldMk cId="1664209491" sldId="539"/>
            <ac:spMk id="10" creationId="{6B49579F-3F92-7071-D148-2B3A42227435}"/>
          </ac:spMkLst>
        </pc:spChg>
        <pc:picChg chg="add mod">
          <ac:chgData name="Francesca Guarniero" userId="0fa867af-29e1-4677-9faa-5e07ea560005" providerId="ADAL" clId="{26A4E1C0-AD63-4A81-887F-EFDD074D5C79}" dt="2025-06-09T14:29:36.376" v="1118" actId="14100"/>
          <ac:picMkLst>
            <pc:docMk/>
            <pc:sldMk cId="1664209491" sldId="539"/>
            <ac:picMk id="8" creationId="{E0BF4240-6DA0-8A6E-6A39-1FF6D5CF8369}"/>
          </ac:picMkLst>
        </pc:picChg>
      </pc:sldChg>
      <pc:sldChg chg="addSp delSp modSp add mod">
        <pc:chgData name="Francesca Guarniero" userId="0fa867af-29e1-4677-9faa-5e07ea560005" providerId="ADAL" clId="{26A4E1C0-AD63-4A81-887F-EFDD074D5C79}" dt="2025-06-11T16:02:02.708" v="3617"/>
        <pc:sldMkLst>
          <pc:docMk/>
          <pc:sldMk cId="928765236" sldId="540"/>
        </pc:sldMkLst>
        <pc:spChg chg="mod">
          <ac:chgData name="Francesca Guarniero" userId="0fa867af-29e1-4677-9faa-5e07ea560005" providerId="ADAL" clId="{26A4E1C0-AD63-4A81-887F-EFDD074D5C79}" dt="2025-06-11T16:02:02.708" v="3617"/>
          <ac:spMkLst>
            <pc:docMk/>
            <pc:sldMk cId="928765236" sldId="540"/>
            <ac:spMk id="3" creationId="{ADBF0F4E-12D4-2835-0F70-F7DB36DE1B16}"/>
          </ac:spMkLst>
        </pc:spChg>
        <pc:spChg chg="add mod">
          <ac:chgData name="Francesca Guarniero" userId="0fa867af-29e1-4677-9faa-5e07ea560005" providerId="ADAL" clId="{26A4E1C0-AD63-4A81-887F-EFDD074D5C79}" dt="2025-06-09T14:32:01.258" v="1161" actId="14100"/>
          <ac:spMkLst>
            <pc:docMk/>
            <pc:sldMk cId="928765236" sldId="540"/>
            <ac:spMk id="9" creationId="{9F3792D5-CFD2-DF6B-09AE-844D29632717}"/>
          </ac:spMkLst>
        </pc:spChg>
        <pc:spChg chg="add mod">
          <ac:chgData name="Francesca Guarniero" userId="0fa867af-29e1-4677-9faa-5e07ea560005" providerId="ADAL" clId="{26A4E1C0-AD63-4A81-887F-EFDD074D5C79}" dt="2025-06-09T14:31:58.963" v="1160" actId="14100"/>
          <ac:spMkLst>
            <pc:docMk/>
            <pc:sldMk cId="928765236" sldId="540"/>
            <ac:spMk id="12" creationId="{18B7811F-EC5E-7CB0-6A25-B51A2800DFBA}"/>
          </ac:spMkLst>
        </pc:spChg>
        <pc:picChg chg="add mod">
          <ac:chgData name="Francesca Guarniero" userId="0fa867af-29e1-4677-9faa-5e07ea560005" providerId="ADAL" clId="{26A4E1C0-AD63-4A81-887F-EFDD074D5C79}" dt="2025-06-09T14:31:53.854" v="1158" actId="14100"/>
          <ac:picMkLst>
            <pc:docMk/>
            <pc:sldMk cId="928765236" sldId="540"/>
            <ac:picMk id="4" creationId="{849DA663-C191-1FEF-64E8-97EDDF764D93}"/>
          </ac:picMkLst>
        </pc:picChg>
        <pc:picChg chg="add mod">
          <ac:chgData name="Francesca Guarniero" userId="0fa867af-29e1-4677-9faa-5e07ea560005" providerId="ADAL" clId="{26A4E1C0-AD63-4A81-887F-EFDD074D5C79}" dt="2025-06-09T14:32:02.825" v="1162" actId="14100"/>
          <ac:picMkLst>
            <pc:docMk/>
            <pc:sldMk cId="928765236" sldId="540"/>
            <ac:picMk id="14" creationId="{4BD5E2D7-6595-BF0B-D99A-9C10B6C0BBE1}"/>
          </ac:picMkLst>
        </pc:picChg>
      </pc:sldChg>
      <pc:sldChg chg="addSp delSp modSp add mod">
        <pc:chgData name="Francesca Guarniero" userId="0fa867af-29e1-4677-9faa-5e07ea560005" providerId="ADAL" clId="{26A4E1C0-AD63-4A81-887F-EFDD074D5C79}" dt="2025-06-11T16:02:07.641" v="3618"/>
        <pc:sldMkLst>
          <pc:docMk/>
          <pc:sldMk cId="673411491" sldId="541"/>
        </pc:sldMkLst>
        <pc:spChg chg="mod">
          <ac:chgData name="Francesca Guarniero" userId="0fa867af-29e1-4677-9faa-5e07ea560005" providerId="ADAL" clId="{26A4E1C0-AD63-4A81-887F-EFDD074D5C79}" dt="2025-06-09T16:03:58.123" v="1172" actId="20577"/>
          <ac:spMkLst>
            <pc:docMk/>
            <pc:sldMk cId="673411491" sldId="541"/>
            <ac:spMk id="2" creationId="{3FB59787-7072-85F7-8B5D-1F2E2FB9B6B7}"/>
          </ac:spMkLst>
        </pc:spChg>
        <pc:spChg chg="mod">
          <ac:chgData name="Francesca Guarniero" userId="0fa867af-29e1-4677-9faa-5e07ea560005" providerId="ADAL" clId="{26A4E1C0-AD63-4A81-887F-EFDD074D5C79}" dt="2025-06-11T16:02:07.641" v="3618"/>
          <ac:spMkLst>
            <pc:docMk/>
            <pc:sldMk cId="673411491" sldId="541"/>
            <ac:spMk id="3" creationId="{D95AC143-3A6D-4FDE-B7C7-877A49384EC7}"/>
          </ac:spMkLst>
        </pc:spChg>
        <pc:spChg chg="add mod">
          <ac:chgData name="Francesca Guarniero" userId="0fa867af-29e1-4677-9faa-5e07ea560005" providerId="ADAL" clId="{26A4E1C0-AD63-4A81-887F-EFDD074D5C79}" dt="2025-06-09T16:06:14.657" v="1353" actId="20577"/>
          <ac:spMkLst>
            <pc:docMk/>
            <pc:sldMk cId="673411491" sldId="541"/>
            <ac:spMk id="8" creationId="{E3929CEC-8B45-7563-60AF-221590976DFE}"/>
          </ac:spMkLst>
        </pc:spChg>
      </pc:sldChg>
      <pc:sldChg chg="addSp delSp modSp add mod">
        <pc:chgData name="Francesca Guarniero" userId="0fa867af-29e1-4677-9faa-5e07ea560005" providerId="ADAL" clId="{26A4E1C0-AD63-4A81-887F-EFDD074D5C79}" dt="2025-06-11T16:02:12.870" v="3619"/>
        <pc:sldMkLst>
          <pc:docMk/>
          <pc:sldMk cId="4061034476" sldId="542"/>
        </pc:sldMkLst>
        <pc:spChg chg="mod">
          <ac:chgData name="Francesca Guarniero" userId="0fa867af-29e1-4677-9faa-5e07ea560005" providerId="ADAL" clId="{26A4E1C0-AD63-4A81-887F-EFDD074D5C79}" dt="2025-06-09T16:09:03.543" v="1406" actId="20577"/>
          <ac:spMkLst>
            <pc:docMk/>
            <pc:sldMk cId="4061034476" sldId="542"/>
            <ac:spMk id="2" creationId="{A9798ACD-DC80-77CF-877A-78485B6BAE2B}"/>
          </ac:spMkLst>
        </pc:spChg>
        <pc:spChg chg="mod">
          <ac:chgData name="Francesca Guarniero" userId="0fa867af-29e1-4677-9faa-5e07ea560005" providerId="ADAL" clId="{26A4E1C0-AD63-4A81-887F-EFDD074D5C79}" dt="2025-06-11T16:02:12.870" v="3619"/>
          <ac:spMkLst>
            <pc:docMk/>
            <pc:sldMk cId="4061034476" sldId="542"/>
            <ac:spMk id="3" creationId="{1E697E1E-3AB6-40B9-24C3-57EAD99E5AE2}"/>
          </ac:spMkLst>
        </pc:spChg>
        <pc:spChg chg="mod">
          <ac:chgData name="Francesca Guarniero" userId="0fa867af-29e1-4677-9faa-5e07ea560005" providerId="ADAL" clId="{26A4E1C0-AD63-4A81-887F-EFDD074D5C79}" dt="2025-06-09T16:07:20.869" v="1374" actId="20577"/>
          <ac:spMkLst>
            <pc:docMk/>
            <pc:sldMk cId="4061034476" sldId="542"/>
            <ac:spMk id="6" creationId="{A0C92650-10E8-FF52-73AF-234E1793D6A3}"/>
          </ac:spMkLst>
        </pc:spChg>
        <pc:spChg chg="mod">
          <ac:chgData name="Francesca Guarniero" userId="0fa867af-29e1-4677-9faa-5e07ea560005" providerId="ADAL" clId="{26A4E1C0-AD63-4A81-887F-EFDD074D5C79}" dt="2025-06-09T16:33:50.161" v="1665" actId="1076"/>
          <ac:spMkLst>
            <pc:docMk/>
            <pc:sldMk cId="4061034476" sldId="542"/>
            <ac:spMk id="8" creationId="{1441F424-E3C9-32C3-8910-19D6C22A44D8}"/>
          </ac:spMkLst>
        </pc:spChg>
        <pc:graphicFrameChg chg="add mod modGraphic">
          <ac:chgData name="Francesca Guarniero" userId="0fa867af-29e1-4677-9faa-5e07ea560005" providerId="ADAL" clId="{26A4E1C0-AD63-4A81-887F-EFDD074D5C79}" dt="2025-06-09T16:33:21.826" v="1664" actId="20577"/>
          <ac:graphicFrameMkLst>
            <pc:docMk/>
            <pc:sldMk cId="4061034476" sldId="542"/>
            <ac:graphicFrameMk id="9" creationId="{A2F7F6C9-3F90-48A5-9E73-CCB946500EF0}"/>
          </ac:graphicFrameMkLst>
        </pc:graphicFrameChg>
      </pc:sldChg>
      <pc:sldChg chg="addSp delSp modSp add mod">
        <pc:chgData name="Francesca Guarniero" userId="0fa867af-29e1-4677-9faa-5e07ea560005" providerId="ADAL" clId="{26A4E1C0-AD63-4A81-887F-EFDD074D5C79}" dt="2025-06-11T16:02:18.190" v="3620"/>
        <pc:sldMkLst>
          <pc:docMk/>
          <pc:sldMk cId="195622819" sldId="543"/>
        </pc:sldMkLst>
        <pc:spChg chg="mod">
          <ac:chgData name="Francesca Guarniero" userId="0fa867af-29e1-4677-9faa-5e07ea560005" providerId="ADAL" clId="{26A4E1C0-AD63-4A81-887F-EFDD074D5C79}" dt="2025-06-11T16:02:18.190" v="3620"/>
          <ac:spMkLst>
            <pc:docMk/>
            <pc:sldMk cId="195622819" sldId="543"/>
            <ac:spMk id="3" creationId="{33A44839-CF40-0927-E0C9-2E9881E0E15A}"/>
          </ac:spMkLst>
        </pc:spChg>
        <pc:spChg chg="add mod">
          <ac:chgData name="Francesca Guarniero" userId="0fa867af-29e1-4677-9faa-5e07ea560005" providerId="ADAL" clId="{26A4E1C0-AD63-4A81-887F-EFDD074D5C79}" dt="2025-06-09T16:36:15.346" v="1675" actId="1076"/>
          <ac:spMkLst>
            <pc:docMk/>
            <pc:sldMk cId="195622819" sldId="543"/>
            <ac:spMk id="7" creationId="{659497D4-C794-D8C7-611C-E7C02A710678}"/>
          </ac:spMkLst>
        </pc:spChg>
      </pc:sldChg>
      <pc:sldChg chg="addSp delSp modSp add mod ord">
        <pc:chgData name="Francesca Guarniero" userId="0fa867af-29e1-4677-9faa-5e07ea560005" providerId="ADAL" clId="{26A4E1C0-AD63-4A81-887F-EFDD074D5C79}" dt="2025-06-11T16:03:04.613" v="3629"/>
        <pc:sldMkLst>
          <pc:docMk/>
          <pc:sldMk cId="461040943" sldId="544"/>
        </pc:sldMkLst>
        <pc:spChg chg="mod">
          <ac:chgData name="Francesca Guarniero" userId="0fa867af-29e1-4677-9faa-5e07ea560005" providerId="ADAL" clId="{26A4E1C0-AD63-4A81-887F-EFDD074D5C79}" dt="2025-06-11T16:03:04.613" v="3629"/>
          <ac:spMkLst>
            <pc:docMk/>
            <pc:sldMk cId="461040943" sldId="544"/>
            <ac:spMk id="3" creationId="{87AA037A-2096-6D3A-9F90-81484CD66A3E}"/>
          </ac:spMkLst>
        </pc:spChg>
        <pc:spChg chg="mod">
          <ac:chgData name="Francesca Guarniero" userId="0fa867af-29e1-4677-9faa-5e07ea560005" providerId="ADAL" clId="{26A4E1C0-AD63-4A81-887F-EFDD074D5C79}" dt="2025-06-09T17:05:38.036" v="2384" actId="20577"/>
          <ac:spMkLst>
            <pc:docMk/>
            <pc:sldMk cId="461040943" sldId="544"/>
            <ac:spMk id="6" creationId="{7A9C6969-3C24-AC47-BF3A-BF07BD46EAB9}"/>
          </ac:spMkLst>
        </pc:spChg>
        <pc:spChg chg="add mod">
          <ac:chgData name="Francesca Guarniero" userId="0fa867af-29e1-4677-9faa-5e07ea560005" providerId="ADAL" clId="{26A4E1C0-AD63-4A81-887F-EFDD074D5C79}" dt="2025-06-09T17:06:05.416" v="2397" actId="14100"/>
          <ac:spMkLst>
            <pc:docMk/>
            <pc:sldMk cId="461040943" sldId="544"/>
            <ac:spMk id="11" creationId="{5783FF1D-2E3B-EDAA-4A42-87474D259173}"/>
          </ac:spMkLst>
        </pc:spChg>
        <pc:spChg chg="add mod">
          <ac:chgData name="Francesca Guarniero" userId="0fa867af-29e1-4677-9faa-5e07ea560005" providerId="ADAL" clId="{26A4E1C0-AD63-4A81-887F-EFDD074D5C79}" dt="2025-06-09T17:10:17.804" v="2439" actId="1076"/>
          <ac:spMkLst>
            <pc:docMk/>
            <pc:sldMk cId="461040943" sldId="544"/>
            <ac:spMk id="17" creationId="{2FA6C7C2-921D-FF89-B5F1-99ED46C1A31A}"/>
          </ac:spMkLst>
        </pc:spChg>
        <pc:graphicFrameChg chg="add mod modGraphic">
          <ac:chgData name="Francesca Guarniero" userId="0fa867af-29e1-4677-9faa-5e07ea560005" providerId="ADAL" clId="{26A4E1C0-AD63-4A81-887F-EFDD074D5C79}" dt="2025-06-09T17:08:19.218" v="2415" actId="1076"/>
          <ac:graphicFrameMkLst>
            <pc:docMk/>
            <pc:sldMk cId="461040943" sldId="544"/>
            <ac:graphicFrameMk id="12" creationId="{3F966E46-5C57-6A97-780A-569D62C404C6}"/>
          </ac:graphicFrameMkLst>
        </pc:graphicFrameChg>
        <pc:graphicFrameChg chg="add mod modGraphic">
          <ac:chgData name="Francesca Guarniero" userId="0fa867af-29e1-4677-9faa-5e07ea560005" providerId="ADAL" clId="{26A4E1C0-AD63-4A81-887F-EFDD074D5C79}" dt="2025-06-09T17:09:44.900" v="2435" actId="14100"/>
          <ac:graphicFrameMkLst>
            <pc:docMk/>
            <pc:sldMk cId="461040943" sldId="544"/>
            <ac:graphicFrameMk id="14" creationId="{CE67473F-82BB-95D4-9338-DE8E3031AAC6}"/>
          </ac:graphicFrameMkLst>
        </pc:graphicFrameChg>
        <pc:graphicFrameChg chg="add mod modGraphic">
          <ac:chgData name="Francesca Guarniero" userId="0fa867af-29e1-4677-9faa-5e07ea560005" providerId="ADAL" clId="{26A4E1C0-AD63-4A81-887F-EFDD074D5C79}" dt="2025-06-09T17:09:37.514" v="2433" actId="1076"/>
          <ac:graphicFrameMkLst>
            <pc:docMk/>
            <pc:sldMk cId="461040943" sldId="544"/>
            <ac:graphicFrameMk id="15" creationId="{6D5B345F-BBDB-0170-FA1C-7033E6755288}"/>
          </ac:graphicFrameMkLst>
        </pc:graphicFrameChg>
      </pc:sldChg>
      <pc:sldChg chg="addSp delSp modSp add mod ord">
        <pc:chgData name="Francesca Guarniero" userId="0fa867af-29e1-4677-9faa-5e07ea560005" providerId="ADAL" clId="{26A4E1C0-AD63-4A81-887F-EFDD074D5C79}" dt="2025-06-11T16:03:11.429" v="3630"/>
        <pc:sldMkLst>
          <pc:docMk/>
          <pc:sldMk cId="2843086793" sldId="545"/>
        </pc:sldMkLst>
        <pc:spChg chg="mod">
          <ac:chgData name="Francesca Guarniero" userId="0fa867af-29e1-4677-9faa-5e07ea560005" providerId="ADAL" clId="{26A4E1C0-AD63-4A81-887F-EFDD074D5C79}" dt="2025-06-11T16:03:11.429" v="3630"/>
          <ac:spMkLst>
            <pc:docMk/>
            <pc:sldMk cId="2843086793" sldId="545"/>
            <ac:spMk id="3" creationId="{502B41D6-51C3-1153-0718-81E37A3E4521}"/>
          </ac:spMkLst>
        </pc:spChg>
        <pc:spChg chg="mod">
          <ac:chgData name="Francesca Guarniero" userId="0fa867af-29e1-4677-9faa-5e07ea560005" providerId="ADAL" clId="{26A4E1C0-AD63-4A81-887F-EFDD074D5C79}" dt="2025-06-09T17:10:58.743" v="2447" actId="20577"/>
          <ac:spMkLst>
            <pc:docMk/>
            <pc:sldMk cId="2843086793" sldId="545"/>
            <ac:spMk id="6" creationId="{9D494078-C840-AFC0-2665-D7F4F4536C91}"/>
          </ac:spMkLst>
        </pc:spChg>
        <pc:spChg chg="add mod">
          <ac:chgData name="Francesca Guarniero" userId="0fa867af-29e1-4677-9faa-5e07ea560005" providerId="ADAL" clId="{26A4E1C0-AD63-4A81-887F-EFDD074D5C79}" dt="2025-06-09T17:12:24.315" v="2473" actId="12"/>
          <ac:spMkLst>
            <pc:docMk/>
            <pc:sldMk cId="2843086793" sldId="545"/>
            <ac:spMk id="15" creationId="{A0695EFC-A8DD-9458-CAF4-C3CC03EF74B5}"/>
          </ac:spMkLst>
        </pc:spChg>
      </pc:sldChg>
      <pc:sldChg chg="addSp delSp modSp add mod ord">
        <pc:chgData name="Francesca Guarniero" userId="0fa867af-29e1-4677-9faa-5e07ea560005" providerId="ADAL" clId="{26A4E1C0-AD63-4A81-887F-EFDD074D5C79}" dt="2025-06-11T16:02:24.161" v="3621"/>
        <pc:sldMkLst>
          <pc:docMk/>
          <pc:sldMk cId="2485063730" sldId="546"/>
        </pc:sldMkLst>
        <pc:spChg chg="mod">
          <ac:chgData name="Francesca Guarniero" userId="0fa867af-29e1-4677-9faa-5e07ea560005" providerId="ADAL" clId="{26A4E1C0-AD63-4A81-887F-EFDD074D5C79}" dt="2025-06-09T16:53:50.497" v="1950" actId="20577"/>
          <ac:spMkLst>
            <pc:docMk/>
            <pc:sldMk cId="2485063730" sldId="546"/>
            <ac:spMk id="2" creationId="{D8E093A7-D764-E900-012A-89E09A351AE3}"/>
          </ac:spMkLst>
        </pc:spChg>
        <pc:spChg chg="mod">
          <ac:chgData name="Francesca Guarniero" userId="0fa867af-29e1-4677-9faa-5e07ea560005" providerId="ADAL" clId="{26A4E1C0-AD63-4A81-887F-EFDD074D5C79}" dt="2025-06-11T16:02:24.161" v="3621"/>
          <ac:spMkLst>
            <pc:docMk/>
            <pc:sldMk cId="2485063730" sldId="546"/>
            <ac:spMk id="3" creationId="{513DC766-8CCB-494A-DD52-614CBF803D67}"/>
          </ac:spMkLst>
        </pc:spChg>
        <pc:spChg chg="add mod">
          <ac:chgData name="Francesca Guarniero" userId="0fa867af-29e1-4677-9faa-5e07ea560005" providerId="ADAL" clId="{26A4E1C0-AD63-4A81-887F-EFDD074D5C79}" dt="2025-06-09T16:51:37.626" v="1869" actId="693"/>
          <ac:spMkLst>
            <pc:docMk/>
            <pc:sldMk cId="2485063730" sldId="546"/>
            <ac:spMk id="4" creationId="{39980932-587B-03C2-8250-D347CAFB1B61}"/>
          </ac:spMkLst>
        </pc:spChg>
        <pc:spChg chg="add mod">
          <ac:chgData name="Francesca Guarniero" userId="0fa867af-29e1-4677-9faa-5e07ea560005" providerId="ADAL" clId="{26A4E1C0-AD63-4A81-887F-EFDD074D5C79}" dt="2025-06-09T16:52:11.201" v="1899" actId="1076"/>
          <ac:spMkLst>
            <pc:docMk/>
            <pc:sldMk cId="2485063730" sldId="546"/>
            <ac:spMk id="12" creationId="{2FE438F8-FCC6-6AD1-FF21-DBF581740BC8}"/>
          </ac:spMkLst>
        </pc:spChg>
        <pc:spChg chg="add mod">
          <ac:chgData name="Francesca Guarniero" userId="0fa867af-29e1-4677-9faa-5e07ea560005" providerId="ADAL" clId="{26A4E1C0-AD63-4A81-887F-EFDD074D5C79}" dt="2025-06-09T16:54:02.299" v="1952"/>
          <ac:spMkLst>
            <pc:docMk/>
            <pc:sldMk cId="2485063730" sldId="546"/>
            <ac:spMk id="14" creationId="{F31BEDC5-CAE1-B720-1B29-599A6FA7D5FB}"/>
          </ac:spMkLst>
        </pc:spChg>
        <pc:picChg chg="mod">
          <ac:chgData name="Francesca Guarniero" userId="0fa867af-29e1-4677-9faa-5e07ea560005" providerId="ADAL" clId="{26A4E1C0-AD63-4A81-887F-EFDD074D5C79}" dt="2025-06-09T16:52:09.029" v="1898" actId="1076"/>
          <ac:picMkLst>
            <pc:docMk/>
            <pc:sldMk cId="2485063730" sldId="546"/>
            <ac:picMk id="9" creationId="{1A12AA9B-69EA-B8E1-66DA-C65D48E92420}"/>
          </ac:picMkLst>
        </pc:picChg>
      </pc:sldChg>
      <pc:sldChg chg="addSp delSp modSp add mod">
        <pc:chgData name="Francesca Guarniero" userId="0fa867af-29e1-4677-9faa-5e07ea560005" providerId="ADAL" clId="{26A4E1C0-AD63-4A81-887F-EFDD074D5C79}" dt="2025-06-11T16:02:29.531" v="3622"/>
        <pc:sldMkLst>
          <pc:docMk/>
          <pc:sldMk cId="3726410240" sldId="547"/>
        </pc:sldMkLst>
        <pc:spChg chg="mod">
          <ac:chgData name="Francesca Guarniero" userId="0fa867af-29e1-4677-9faa-5e07ea560005" providerId="ADAL" clId="{26A4E1C0-AD63-4A81-887F-EFDD074D5C79}" dt="2025-06-09T16:54:45.143" v="1994" actId="20577"/>
          <ac:spMkLst>
            <pc:docMk/>
            <pc:sldMk cId="3726410240" sldId="547"/>
            <ac:spMk id="2" creationId="{61274D6A-0ED7-C50F-525C-2FA3FA535656}"/>
          </ac:spMkLst>
        </pc:spChg>
        <pc:spChg chg="mod">
          <ac:chgData name="Francesca Guarniero" userId="0fa867af-29e1-4677-9faa-5e07ea560005" providerId="ADAL" clId="{26A4E1C0-AD63-4A81-887F-EFDD074D5C79}" dt="2025-06-11T16:02:29.531" v="3622"/>
          <ac:spMkLst>
            <pc:docMk/>
            <pc:sldMk cId="3726410240" sldId="547"/>
            <ac:spMk id="3" creationId="{CD9AD475-DD06-9453-E867-B6CCE59BDF67}"/>
          </ac:spMkLst>
        </pc:spChg>
        <pc:spChg chg="add mod">
          <ac:chgData name="Francesca Guarniero" userId="0fa867af-29e1-4677-9faa-5e07ea560005" providerId="ADAL" clId="{26A4E1C0-AD63-4A81-887F-EFDD074D5C79}" dt="2025-06-09T16:55:01.405" v="1998" actId="20577"/>
          <ac:spMkLst>
            <pc:docMk/>
            <pc:sldMk cId="3726410240" sldId="547"/>
            <ac:spMk id="10" creationId="{75A4AD4B-9199-72D4-6FA8-291118734379}"/>
          </ac:spMkLst>
        </pc:spChg>
        <pc:spChg chg="add mod">
          <ac:chgData name="Francesca Guarniero" userId="0fa867af-29e1-4677-9faa-5e07ea560005" providerId="ADAL" clId="{26A4E1C0-AD63-4A81-887F-EFDD074D5C79}" dt="2025-06-09T16:56:42.117" v="2011" actId="5793"/>
          <ac:spMkLst>
            <pc:docMk/>
            <pc:sldMk cId="3726410240" sldId="547"/>
            <ac:spMk id="14" creationId="{B4803A01-ACDB-0068-7C38-D28409CC8B7E}"/>
          </ac:spMkLst>
        </pc:spChg>
      </pc:sldChg>
      <pc:sldChg chg="addSp delSp modSp add mod">
        <pc:chgData name="Francesca Guarniero" userId="0fa867af-29e1-4677-9faa-5e07ea560005" providerId="ADAL" clId="{26A4E1C0-AD63-4A81-887F-EFDD074D5C79}" dt="2025-06-11T16:02:34.836" v="3623"/>
        <pc:sldMkLst>
          <pc:docMk/>
          <pc:sldMk cId="2545939033" sldId="548"/>
        </pc:sldMkLst>
        <pc:spChg chg="mod">
          <ac:chgData name="Francesca Guarniero" userId="0fa867af-29e1-4677-9faa-5e07ea560005" providerId="ADAL" clId="{26A4E1C0-AD63-4A81-887F-EFDD074D5C79}" dt="2025-06-11T16:02:34.836" v="3623"/>
          <ac:spMkLst>
            <pc:docMk/>
            <pc:sldMk cId="2545939033" sldId="548"/>
            <ac:spMk id="3" creationId="{764EBAE1-44B7-289B-3571-721EA065F723}"/>
          </ac:spMkLst>
        </pc:spChg>
        <pc:spChg chg="add mod">
          <ac:chgData name="Francesca Guarniero" userId="0fa867af-29e1-4677-9faa-5e07ea560005" providerId="ADAL" clId="{26A4E1C0-AD63-4A81-887F-EFDD074D5C79}" dt="2025-06-09T17:00:41.959" v="2223" actId="14100"/>
          <ac:spMkLst>
            <pc:docMk/>
            <pc:sldMk cId="2545939033" sldId="548"/>
            <ac:spMk id="7" creationId="{BB777DF1-7584-7AE2-AC42-89C432CAF5C8}"/>
          </ac:spMkLst>
        </pc:spChg>
      </pc:sldChg>
      <pc:sldChg chg="modSp add mod">
        <pc:chgData name="Francesca Guarniero" userId="0fa867af-29e1-4677-9faa-5e07ea560005" providerId="ADAL" clId="{26A4E1C0-AD63-4A81-887F-EFDD074D5C79}" dt="2025-06-11T16:02:44.478" v="3625"/>
        <pc:sldMkLst>
          <pc:docMk/>
          <pc:sldMk cId="511337321" sldId="549"/>
        </pc:sldMkLst>
        <pc:spChg chg="mod">
          <ac:chgData name="Francesca Guarniero" userId="0fa867af-29e1-4677-9faa-5e07ea560005" providerId="ADAL" clId="{26A4E1C0-AD63-4A81-887F-EFDD074D5C79}" dt="2025-06-09T17:01:29.796" v="2257" actId="20577"/>
          <ac:spMkLst>
            <pc:docMk/>
            <pc:sldMk cId="511337321" sldId="549"/>
            <ac:spMk id="2" creationId="{0ED94B38-A5B4-B5E3-7881-64BCD01E12D5}"/>
          </ac:spMkLst>
        </pc:spChg>
        <pc:spChg chg="mod">
          <ac:chgData name="Francesca Guarniero" userId="0fa867af-29e1-4677-9faa-5e07ea560005" providerId="ADAL" clId="{26A4E1C0-AD63-4A81-887F-EFDD074D5C79}" dt="2025-06-11T16:02:44.478" v="3625"/>
          <ac:spMkLst>
            <pc:docMk/>
            <pc:sldMk cId="511337321" sldId="549"/>
            <ac:spMk id="3" creationId="{2F77EF5D-8F35-3CD4-4DD6-D1BE9E5C3EBA}"/>
          </ac:spMkLst>
        </pc:spChg>
        <pc:spChg chg="mod">
          <ac:chgData name="Francesca Guarniero" userId="0fa867af-29e1-4677-9faa-5e07ea560005" providerId="ADAL" clId="{26A4E1C0-AD63-4A81-887F-EFDD074D5C79}" dt="2025-06-09T17:03:22.293" v="2372" actId="20577"/>
          <ac:spMkLst>
            <pc:docMk/>
            <pc:sldMk cId="511337321" sldId="549"/>
            <ac:spMk id="7" creationId="{18EA6726-8376-6287-7060-8E2947BC8FB1}"/>
          </ac:spMkLst>
        </pc:spChg>
        <pc:spChg chg="mod">
          <ac:chgData name="Francesca Guarniero" userId="0fa867af-29e1-4677-9faa-5e07ea560005" providerId="ADAL" clId="{26A4E1C0-AD63-4A81-887F-EFDD074D5C79}" dt="2025-06-09T17:01:47.332" v="2285" actId="20577"/>
          <ac:spMkLst>
            <pc:docMk/>
            <pc:sldMk cId="511337321" sldId="549"/>
            <ac:spMk id="10" creationId="{7408C8BA-C6FC-61D8-452A-60A1F4492021}"/>
          </ac:spMkLst>
        </pc:spChg>
      </pc:sldChg>
      <pc:sldChg chg="addSp delSp modSp add mod">
        <pc:chgData name="Francesca Guarniero" userId="0fa867af-29e1-4677-9faa-5e07ea560005" providerId="ADAL" clId="{26A4E1C0-AD63-4A81-887F-EFDD074D5C79}" dt="2025-06-11T16:03:18.858" v="3631"/>
        <pc:sldMkLst>
          <pc:docMk/>
          <pc:sldMk cId="1042208184" sldId="550"/>
        </pc:sldMkLst>
        <pc:spChg chg="mod">
          <ac:chgData name="Francesca Guarniero" userId="0fa867af-29e1-4677-9faa-5e07ea560005" providerId="ADAL" clId="{26A4E1C0-AD63-4A81-887F-EFDD074D5C79}" dt="2025-06-11T16:03:18.858" v="3631"/>
          <ac:spMkLst>
            <pc:docMk/>
            <pc:sldMk cId="1042208184" sldId="550"/>
            <ac:spMk id="3" creationId="{D2B1E9BB-EA7A-9E83-7029-DD163392C3AB}"/>
          </ac:spMkLst>
        </pc:spChg>
        <pc:spChg chg="mod">
          <ac:chgData name="Francesca Guarniero" userId="0fa867af-29e1-4677-9faa-5e07ea560005" providerId="ADAL" clId="{26A4E1C0-AD63-4A81-887F-EFDD074D5C79}" dt="2025-06-09T17:13:02.160" v="2505" actId="20577"/>
          <ac:spMkLst>
            <pc:docMk/>
            <pc:sldMk cId="1042208184" sldId="550"/>
            <ac:spMk id="6" creationId="{D143D13A-D620-779E-0721-F8AD7C9813E2}"/>
          </ac:spMkLst>
        </pc:spChg>
        <pc:spChg chg="add mod">
          <ac:chgData name="Francesca Guarniero" userId="0fa867af-29e1-4677-9faa-5e07ea560005" providerId="ADAL" clId="{26A4E1C0-AD63-4A81-887F-EFDD074D5C79}" dt="2025-06-09T17:17:15.841" v="2555" actId="1076"/>
          <ac:spMkLst>
            <pc:docMk/>
            <pc:sldMk cId="1042208184" sldId="550"/>
            <ac:spMk id="8" creationId="{036F3265-6164-7D08-2DF8-28600350C142}"/>
          </ac:spMkLst>
        </pc:spChg>
        <pc:picChg chg="add mod">
          <ac:chgData name="Francesca Guarniero" userId="0fa867af-29e1-4677-9faa-5e07ea560005" providerId="ADAL" clId="{26A4E1C0-AD63-4A81-887F-EFDD074D5C79}" dt="2025-06-09T17:17:08.086" v="2552" actId="1076"/>
          <ac:picMkLst>
            <pc:docMk/>
            <pc:sldMk cId="1042208184" sldId="550"/>
            <ac:picMk id="9" creationId="{A627E3F6-01B9-B380-7BCA-5FB767981803}"/>
          </ac:picMkLst>
        </pc:picChg>
        <pc:picChg chg="add mod">
          <ac:chgData name="Francesca Guarniero" userId="0fa867af-29e1-4677-9faa-5e07ea560005" providerId="ADAL" clId="{26A4E1C0-AD63-4A81-887F-EFDD074D5C79}" dt="2025-06-09T17:17:12.531" v="2554" actId="1076"/>
          <ac:picMkLst>
            <pc:docMk/>
            <pc:sldMk cId="1042208184" sldId="550"/>
            <ac:picMk id="10" creationId="{15996CE5-59DD-DC86-AF55-3769E16365F1}"/>
          </ac:picMkLst>
        </pc:picChg>
      </pc:sldChg>
      <pc:sldChg chg="addSp delSp modSp add mod">
        <pc:chgData name="Francesca Guarniero" userId="0fa867af-29e1-4677-9faa-5e07ea560005" providerId="ADAL" clId="{26A4E1C0-AD63-4A81-887F-EFDD074D5C79}" dt="2025-06-11T16:03:22.856" v="3632"/>
        <pc:sldMkLst>
          <pc:docMk/>
          <pc:sldMk cId="3425313493" sldId="551"/>
        </pc:sldMkLst>
        <pc:spChg chg="mod">
          <ac:chgData name="Francesca Guarniero" userId="0fa867af-29e1-4677-9faa-5e07ea560005" providerId="ADAL" clId="{26A4E1C0-AD63-4A81-887F-EFDD074D5C79}" dt="2025-06-11T16:03:22.856" v="3632"/>
          <ac:spMkLst>
            <pc:docMk/>
            <pc:sldMk cId="3425313493" sldId="551"/>
            <ac:spMk id="3" creationId="{CD333E42-C5B1-97BC-E643-3D8A4272C0CA}"/>
          </ac:spMkLst>
        </pc:spChg>
        <pc:spChg chg="mod">
          <ac:chgData name="Francesca Guarniero" userId="0fa867af-29e1-4677-9faa-5e07ea560005" providerId="ADAL" clId="{26A4E1C0-AD63-4A81-887F-EFDD074D5C79}" dt="2025-06-09T17:18:48.521" v="2604" actId="20577"/>
          <ac:spMkLst>
            <pc:docMk/>
            <pc:sldMk cId="3425313493" sldId="551"/>
            <ac:spMk id="8" creationId="{011F255F-0B9F-0791-E630-0F72EA59DAE5}"/>
          </ac:spMkLst>
        </pc:spChg>
        <pc:picChg chg="add mod">
          <ac:chgData name="Francesca Guarniero" userId="0fa867af-29e1-4677-9faa-5e07ea560005" providerId="ADAL" clId="{26A4E1C0-AD63-4A81-887F-EFDD074D5C79}" dt="2025-06-09T17:18:27.850" v="2566" actId="1076"/>
          <ac:picMkLst>
            <pc:docMk/>
            <pc:sldMk cId="3425313493" sldId="551"/>
            <ac:picMk id="2" creationId="{B0BAB02D-27DE-0FF5-03C6-8AA42D8474D4}"/>
          </ac:picMkLst>
        </pc:picChg>
        <pc:picChg chg="add del mod">
          <ac:chgData name="Francesca Guarniero" userId="0fa867af-29e1-4677-9faa-5e07ea560005" providerId="ADAL" clId="{26A4E1C0-AD63-4A81-887F-EFDD074D5C79}" dt="2025-06-09T17:37:30.105" v="3073" actId="478"/>
          <ac:picMkLst>
            <pc:docMk/>
            <pc:sldMk cId="3425313493" sldId="551"/>
            <ac:picMk id="4" creationId="{637F2EAC-7BD9-8800-503D-C30C9D84A00C}"/>
          </ac:picMkLst>
        </pc:picChg>
      </pc:sldChg>
      <pc:sldChg chg="addSp delSp modSp add mod">
        <pc:chgData name="Francesca Guarniero" userId="0fa867af-29e1-4677-9faa-5e07ea560005" providerId="ADAL" clId="{26A4E1C0-AD63-4A81-887F-EFDD074D5C79}" dt="2025-06-11T16:03:26.707" v="3633"/>
        <pc:sldMkLst>
          <pc:docMk/>
          <pc:sldMk cId="1528897301" sldId="552"/>
        </pc:sldMkLst>
        <pc:spChg chg="mod">
          <ac:chgData name="Francesca Guarniero" userId="0fa867af-29e1-4677-9faa-5e07ea560005" providerId="ADAL" clId="{26A4E1C0-AD63-4A81-887F-EFDD074D5C79}" dt="2025-06-11T16:03:26.707" v="3633"/>
          <ac:spMkLst>
            <pc:docMk/>
            <pc:sldMk cId="1528897301" sldId="552"/>
            <ac:spMk id="3" creationId="{7506DEA1-9DE8-4921-57B5-3CCC088D409D}"/>
          </ac:spMkLst>
        </pc:spChg>
        <pc:spChg chg="mod">
          <ac:chgData name="Francesca Guarniero" userId="0fa867af-29e1-4677-9faa-5e07ea560005" providerId="ADAL" clId="{26A4E1C0-AD63-4A81-887F-EFDD074D5C79}" dt="2025-06-09T17:19:01.114" v="2616" actId="20577"/>
          <ac:spMkLst>
            <pc:docMk/>
            <pc:sldMk cId="1528897301" sldId="552"/>
            <ac:spMk id="8" creationId="{CC04D323-D7C5-44BA-BFEA-0AF5CA506DBB}"/>
          </ac:spMkLst>
        </pc:spChg>
        <pc:picChg chg="add mod">
          <ac:chgData name="Francesca Guarniero" userId="0fa867af-29e1-4677-9faa-5e07ea560005" providerId="ADAL" clId="{26A4E1C0-AD63-4A81-887F-EFDD074D5C79}" dt="2025-06-09T17:19:21.833" v="2621" actId="1076"/>
          <ac:picMkLst>
            <pc:docMk/>
            <pc:sldMk cId="1528897301" sldId="552"/>
            <ac:picMk id="7" creationId="{A499B3BB-DE7A-C7EB-F4B3-6E136D419138}"/>
          </ac:picMkLst>
        </pc:picChg>
        <pc:picChg chg="add del mod">
          <ac:chgData name="Francesca Guarniero" userId="0fa867af-29e1-4677-9faa-5e07ea560005" providerId="ADAL" clId="{26A4E1C0-AD63-4A81-887F-EFDD074D5C79}" dt="2025-06-09T17:37:29.879" v="3072" actId="478"/>
          <ac:picMkLst>
            <pc:docMk/>
            <pc:sldMk cId="1528897301" sldId="552"/>
            <ac:picMk id="9" creationId="{ABE7FCF2-7FB5-02C6-D25F-26582E5A6AA9}"/>
          </ac:picMkLst>
        </pc:picChg>
      </pc:sldChg>
      <pc:sldChg chg="modSp add mod">
        <pc:chgData name="Francesca Guarniero" userId="0fa867af-29e1-4677-9faa-5e07ea560005" providerId="ADAL" clId="{26A4E1C0-AD63-4A81-887F-EFDD074D5C79}" dt="2025-06-11T16:02:49.704" v="3626"/>
        <pc:sldMkLst>
          <pc:docMk/>
          <pc:sldMk cId="861329705" sldId="553"/>
        </pc:sldMkLst>
        <pc:spChg chg="mod">
          <ac:chgData name="Francesca Guarniero" userId="0fa867af-29e1-4677-9faa-5e07ea560005" providerId="ADAL" clId="{26A4E1C0-AD63-4A81-887F-EFDD074D5C79}" dt="2025-06-09T17:20:40.392" v="2646" actId="20577"/>
          <ac:spMkLst>
            <pc:docMk/>
            <pc:sldMk cId="861329705" sldId="553"/>
            <ac:spMk id="2" creationId="{D1AAD365-CEC7-012D-E0D2-CE03EFBBB819}"/>
          </ac:spMkLst>
        </pc:spChg>
        <pc:spChg chg="mod">
          <ac:chgData name="Francesca Guarniero" userId="0fa867af-29e1-4677-9faa-5e07ea560005" providerId="ADAL" clId="{26A4E1C0-AD63-4A81-887F-EFDD074D5C79}" dt="2025-06-11T16:02:49.704" v="3626"/>
          <ac:spMkLst>
            <pc:docMk/>
            <pc:sldMk cId="861329705" sldId="553"/>
            <ac:spMk id="3" creationId="{520A39BC-0311-2EBA-8007-759E2A473215}"/>
          </ac:spMkLst>
        </pc:spChg>
        <pc:spChg chg="mod">
          <ac:chgData name="Francesca Guarniero" userId="0fa867af-29e1-4677-9faa-5e07ea560005" providerId="ADAL" clId="{26A4E1C0-AD63-4A81-887F-EFDD074D5C79}" dt="2025-06-09T17:22:00.206" v="2656" actId="12"/>
          <ac:spMkLst>
            <pc:docMk/>
            <pc:sldMk cId="861329705" sldId="553"/>
            <ac:spMk id="7" creationId="{EB28D809-1E89-4138-D9F0-CFEBCFC4BD5E}"/>
          </ac:spMkLst>
        </pc:spChg>
      </pc:sldChg>
      <pc:sldChg chg="addSp delSp modSp add mod">
        <pc:chgData name="Francesca Guarniero" userId="0fa867af-29e1-4677-9faa-5e07ea560005" providerId="ADAL" clId="{26A4E1C0-AD63-4A81-887F-EFDD074D5C79}" dt="2025-06-11T16:02:54.947" v="3627"/>
        <pc:sldMkLst>
          <pc:docMk/>
          <pc:sldMk cId="474830762" sldId="554"/>
        </pc:sldMkLst>
        <pc:spChg chg="mod">
          <ac:chgData name="Francesca Guarniero" userId="0fa867af-29e1-4677-9faa-5e07ea560005" providerId="ADAL" clId="{26A4E1C0-AD63-4A81-887F-EFDD074D5C79}" dt="2025-06-11T16:02:54.947" v="3627"/>
          <ac:spMkLst>
            <pc:docMk/>
            <pc:sldMk cId="474830762" sldId="554"/>
            <ac:spMk id="3" creationId="{E0C989C8-FB4E-03BF-736F-7F85529170E6}"/>
          </ac:spMkLst>
        </pc:spChg>
        <pc:spChg chg="add mod">
          <ac:chgData name="Francesca Guarniero" userId="0fa867af-29e1-4677-9faa-5e07ea560005" providerId="ADAL" clId="{26A4E1C0-AD63-4A81-887F-EFDD074D5C79}" dt="2025-06-09T17:23:26.750" v="2714"/>
          <ac:spMkLst>
            <pc:docMk/>
            <pc:sldMk cId="474830762" sldId="554"/>
            <ac:spMk id="8" creationId="{0BB56E87-50D6-B5A7-B49C-BEEFC944425D}"/>
          </ac:spMkLst>
        </pc:spChg>
        <pc:spChg chg="add mod">
          <ac:chgData name="Francesca Guarniero" userId="0fa867af-29e1-4677-9faa-5e07ea560005" providerId="ADAL" clId="{26A4E1C0-AD63-4A81-887F-EFDD074D5C79}" dt="2025-06-09T17:29:20.201" v="2809"/>
          <ac:spMkLst>
            <pc:docMk/>
            <pc:sldMk cId="474830762" sldId="554"/>
            <ac:spMk id="11" creationId="{1D099127-EAAA-D1DE-9C1B-97B25F1DC14E}"/>
          </ac:spMkLst>
        </pc:spChg>
      </pc:sldChg>
      <pc:sldChg chg="addSp delSp modSp add mod">
        <pc:chgData name="Francesca Guarniero" userId="0fa867af-29e1-4677-9faa-5e07ea560005" providerId="ADAL" clId="{26A4E1C0-AD63-4A81-887F-EFDD074D5C79}" dt="2025-06-11T15:55:44.143" v="3606"/>
        <pc:sldMkLst>
          <pc:docMk/>
          <pc:sldMk cId="1035651271" sldId="555"/>
        </pc:sldMkLst>
        <pc:spChg chg="mod">
          <ac:chgData name="Francesca Guarniero" userId="0fa867af-29e1-4677-9faa-5e07ea560005" providerId="ADAL" clId="{26A4E1C0-AD63-4A81-887F-EFDD074D5C79}" dt="2025-06-09T17:25:28.178" v="2735" actId="20577"/>
          <ac:spMkLst>
            <pc:docMk/>
            <pc:sldMk cId="1035651271" sldId="555"/>
            <ac:spMk id="2" creationId="{71D51896-D6FA-70E9-088D-05480172B1C0}"/>
          </ac:spMkLst>
        </pc:spChg>
        <pc:spChg chg="mod">
          <ac:chgData name="Francesca Guarniero" userId="0fa867af-29e1-4677-9faa-5e07ea560005" providerId="ADAL" clId="{26A4E1C0-AD63-4A81-887F-EFDD074D5C79}" dt="2025-06-11T15:55:44.143" v="3606"/>
          <ac:spMkLst>
            <pc:docMk/>
            <pc:sldMk cId="1035651271" sldId="555"/>
            <ac:spMk id="3" creationId="{08A75CF8-82A7-A95B-61D5-CB12CB5AA381}"/>
          </ac:spMkLst>
        </pc:spChg>
        <pc:spChg chg="add mod">
          <ac:chgData name="Francesca Guarniero" userId="0fa867af-29e1-4677-9faa-5e07ea560005" providerId="ADAL" clId="{26A4E1C0-AD63-4A81-887F-EFDD074D5C79}" dt="2025-06-10T09:36:15.392" v="3591"/>
          <ac:spMkLst>
            <pc:docMk/>
            <pc:sldMk cId="1035651271" sldId="555"/>
            <ac:spMk id="7" creationId="{C1ED3976-657C-9368-5E40-7B380E041A8F}"/>
          </ac:spMkLst>
        </pc:spChg>
        <pc:spChg chg="add del mod">
          <ac:chgData name="Francesca Guarniero" userId="0fa867af-29e1-4677-9faa-5e07ea560005" providerId="ADAL" clId="{26A4E1C0-AD63-4A81-887F-EFDD074D5C79}" dt="2025-06-10T09:19:54.881" v="3304" actId="478"/>
          <ac:spMkLst>
            <pc:docMk/>
            <pc:sldMk cId="1035651271" sldId="555"/>
            <ac:spMk id="8" creationId="{A3B3DEF1-51A5-34AE-208B-D5D128D37AFE}"/>
          </ac:spMkLst>
        </pc:spChg>
      </pc:sldChg>
      <pc:sldChg chg="addSp delSp modSp add mod">
        <pc:chgData name="Francesca Guarniero" userId="0fa867af-29e1-4677-9faa-5e07ea560005" providerId="ADAL" clId="{26A4E1C0-AD63-4A81-887F-EFDD074D5C79}" dt="2025-06-11T16:03:30.494" v="3634"/>
        <pc:sldMkLst>
          <pc:docMk/>
          <pc:sldMk cId="2964272641" sldId="556"/>
        </pc:sldMkLst>
        <pc:spChg chg="mod">
          <ac:chgData name="Francesca Guarniero" userId="0fa867af-29e1-4677-9faa-5e07ea560005" providerId="ADAL" clId="{26A4E1C0-AD63-4A81-887F-EFDD074D5C79}" dt="2025-06-11T16:03:30.494" v="3634"/>
          <ac:spMkLst>
            <pc:docMk/>
            <pc:sldMk cId="2964272641" sldId="556"/>
            <ac:spMk id="3" creationId="{F9768CBF-5894-4A6E-D567-689CCA7CA326}"/>
          </ac:spMkLst>
        </pc:spChg>
        <pc:spChg chg="mod">
          <ac:chgData name="Francesca Guarniero" userId="0fa867af-29e1-4677-9faa-5e07ea560005" providerId="ADAL" clId="{26A4E1C0-AD63-4A81-887F-EFDD074D5C79}" dt="2025-06-09T17:32:12.252" v="2994" actId="20577"/>
          <ac:spMkLst>
            <pc:docMk/>
            <pc:sldMk cId="2964272641" sldId="556"/>
            <ac:spMk id="8" creationId="{76A71198-5731-DE9C-C4D2-A6A5CF6AD9A4}"/>
          </ac:spMkLst>
        </pc:spChg>
        <pc:picChg chg="add mod">
          <ac:chgData name="Francesca Guarniero" userId="0fa867af-29e1-4677-9faa-5e07ea560005" providerId="ADAL" clId="{26A4E1C0-AD63-4A81-887F-EFDD074D5C79}" dt="2025-06-09T17:31:48.239" v="2968" actId="1076"/>
          <ac:picMkLst>
            <pc:docMk/>
            <pc:sldMk cId="2964272641" sldId="556"/>
            <ac:picMk id="4" creationId="{73171BED-576B-4EA5-F17B-FCC1541EBDA3}"/>
          </ac:picMkLst>
        </pc:picChg>
      </pc:sldChg>
      <pc:sldChg chg="addSp delSp modSp add mod">
        <pc:chgData name="Francesca Guarniero" userId="0fa867af-29e1-4677-9faa-5e07ea560005" providerId="ADAL" clId="{26A4E1C0-AD63-4A81-887F-EFDD074D5C79}" dt="2025-06-11T16:02:59.842" v="3628"/>
        <pc:sldMkLst>
          <pc:docMk/>
          <pc:sldMk cId="2494395672" sldId="557"/>
        </pc:sldMkLst>
        <pc:spChg chg="mod">
          <ac:chgData name="Francesca Guarniero" userId="0fa867af-29e1-4677-9faa-5e07ea560005" providerId="ADAL" clId="{26A4E1C0-AD63-4A81-887F-EFDD074D5C79}" dt="2025-06-11T16:02:59.842" v="3628"/>
          <ac:spMkLst>
            <pc:docMk/>
            <pc:sldMk cId="2494395672" sldId="557"/>
            <ac:spMk id="3" creationId="{AEFAF7AA-4D54-B14C-C394-B590DB1A9D72}"/>
          </ac:spMkLst>
        </pc:spChg>
        <pc:graphicFrameChg chg="add mod">
          <ac:chgData name="Francesca Guarniero" userId="0fa867af-29e1-4677-9faa-5e07ea560005" providerId="ADAL" clId="{26A4E1C0-AD63-4A81-887F-EFDD074D5C79}" dt="2025-06-09T17:29:38.309" v="2814" actId="1076"/>
          <ac:graphicFrameMkLst>
            <pc:docMk/>
            <pc:sldMk cId="2494395672" sldId="557"/>
            <ac:graphicFrameMk id="10" creationId="{83EAA8F3-BCDB-78FB-80E8-9A4B32FFBB5A}"/>
          </ac:graphicFrameMkLst>
        </pc:graphicFrameChg>
      </pc:sldChg>
      <pc:sldChg chg="addSp delSp modSp add mod">
        <pc:chgData name="Francesca Guarniero" userId="0fa867af-29e1-4677-9faa-5e07ea560005" providerId="ADAL" clId="{26A4E1C0-AD63-4A81-887F-EFDD074D5C79}" dt="2025-06-11T16:03:36.308" v="3636"/>
        <pc:sldMkLst>
          <pc:docMk/>
          <pc:sldMk cId="2333015658" sldId="558"/>
        </pc:sldMkLst>
        <pc:spChg chg="mod">
          <ac:chgData name="Francesca Guarniero" userId="0fa867af-29e1-4677-9faa-5e07ea560005" providerId="ADAL" clId="{26A4E1C0-AD63-4A81-887F-EFDD074D5C79}" dt="2025-06-11T16:03:36.308" v="3636"/>
          <ac:spMkLst>
            <pc:docMk/>
            <pc:sldMk cId="2333015658" sldId="558"/>
            <ac:spMk id="3" creationId="{7A7E7205-F06A-4BDE-AC70-8600179AACFE}"/>
          </ac:spMkLst>
        </pc:spChg>
        <pc:picChg chg="add mod">
          <ac:chgData name="Francesca Guarniero" userId="0fa867af-29e1-4677-9faa-5e07ea560005" providerId="ADAL" clId="{26A4E1C0-AD63-4A81-887F-EFDD074D5C79}" dt="2025-06-09T17:33:18.209" v="3001" actId="1076"/>
          <ac:picMkLst>
            <pc:docMk/>
            <pc:sldMk cId="2333015658" sldId="558"/>
            <ac:picMk id="7" creationId="{D00C100C-FCFA-3DB2-C061-6A7D6C653889}"/>
          </ac:picMkLst>
        </pc:picChg>
      </pc:sldChg>
      <pc:sldChg chg="addSp delSp modSp add mod">
        <pc:chgData name="Francesca Guarniero" userId="0fa867af-29e1-4677-9faa-5e07ea560005" providerId="ADAL" clId="{26A4E1C0-AD63-4A81-887F-EFDD074D5C79}" dt="2025-06-11T16:03:33.384" v="3635"/>
        <pc:sldMkLst>
          <pc:docMk/>
          <pc:sldMk cId="614063542" sldId="559"/>
        </pc:sldMkLst>
        <pc:spChg chg="mod">
          <ac:chgData name="Francesca Guarniero" userId="0fa867af-29e1-4677-9faa-5e07ea560005" providerId="ADAL" clId="{26A4E1C0-AD63-4A81-887F-EFDD074D5C79}" dt="2025-06-11T16:03:33.384" v="3635"/>
          <ac:spMkLst>
            <pc:docMk/>
            <pc:sldMk cId="614063542" sldId="559"/>
            <ac:spMk id="3" creationId="{4935940D-5EBD-342E-F36A-BCB400C0D940}"/>
          </ac:spMkLst>
        </pc:spChg>
        <pc:picChg chg="add mod">
          <ac:chgData name="Francesca Guarniero" userId="0fa867af-29e1-4677-9faa-5e07ea560005" providerId="ADAL" clId="{26A4E1C0-AD63-4A81-887F-EFDD074D5C79}" dt="2025-06-09T17:35:53.170" v="3024" actId="1076"/>
          <ac:picMkLst>
            <pc:docMk/>
            <pc:sldMk cId="614063542" sldId="559"/>
            <ac:picMk id="9" creationId="{8F9304AF-93D6-20CF-FACC-B90D082DF79C}"/>
          </ac:picMkLst>
        </pc:picChg>
        <pc:picChg chg="add del mod">
          <ac:chgData name="Francesca Guarniero" userId="0fa867af-29e1-4677-9faa-5e07ea560005" providerId="ADAL" clId="{26A4E1C0-AD63-4A81-887F-EFDD074D5C79}" dt="2025-06-09T17:37:29.704" v="3071" actId="478"/>
          <ac:picMkLst>
            <pc:docMk/>
            <pc:sldMk cId="614063542" sldId="559"/>
            <ac:picMk id="10" creationId="{5ECFB4D3-B284-73F6-77C8-61885F3F5AE7}"/>
          </ac:picMkLst>
        </pc:picChg>
      </pc:sldChg>
      <pc:sldChg chg="addSp delSp modSp add mod">
        <pc:chgData name="Francesca Guarniero" userId="0fa867af-29e1-4677-9faa-5e07ea560005" providerId="ADAL" clId="{26A4E1C0-AD63-4A81-887F-EFDD074D5C79}" dt="2025-06-11T16:03:38.982" v="3637"/>
        <pc:sldMkLst>
          <pc:docMk/>
          <pc:sldMk cId="1874596712" sldId="560"/>
        </pc:sldMkLst>
        <pc:spChg chg="mod">
          <ac:chgData name="Francesca Guarniero" userId="0fa867af-29e1-4677-9faa-5e07ea560005" providerId="ADAL" clId="{26A4E1C0-AD63-4A81-887F-EFDD074D5C79}" dt="2025-06-11T16:03:38.982" v="3637"/>
          <ac:spMkLst>
            <pc:docMk/>
            <pc:sldMk cId="1874596712" sldId="560"/>
            <ac:spMk id="3" creationId="{1FA0975F-37C8-8F7D-09C0-2E701119F043}"/>
          </ac:spMkLst>
        </pc:spChg>
        <pc:picChg chg="add mod">
          <ac:chgData name="Francesca Guarniero" userId="0fa867af-29e1-4677-9faa-5e07ea560005" providerId="ADAL" clId="{26A4E1C0-AD63-4A81-887F-EFDD074D5C79}" dt="2025-06-09T17:36:03.753" v="3028" actId="1076"/>
          <ac:picMkLst>
            <pc:docMk/>
            <pc:sldMk cId="1874596712" sldId="560"/>
            <ac:picMk id="8" creationId="{D614403C-6C9D-D47F-C565-04D2A2973C4F}"/>
          </ac:picMkLst>
        </pc:picChg>
        <pc:picChg chg="add mod">
          <ac:chgData name="Francesca Guarniero" userId="0fa867af-29e1-4677-9faa-5e07ea560005" providerId="ADAL" clId="{26A4E1C0-AD63-4A81-887F-EFDD074D5C79}" dt="2025-06-09T17:36:10.317" v="3030" actId="1076"/>
          <ac:picMkLst>
            <pc:docMk/>
            <pc:sldMk cId="1874596712" sldId="560"/>
            <ac:picMk id="9" creationId="{8988A9F4-2958-98A7-3416-8FB2C52C54B1}"/>
          </ac:picMkLst>
        </pc:picChg>
      </pc:sldChg>
      <pc:sldChg chg="addSp delSp modSp add mod">
        <pc:chgData name="Francesca Guarniero" userId="0fa867af-29e1-4677-9faa-5e07ea560005" providerId="ADAL" clId="{26A4E1C0-AD63-4A81-887F-EFDD074D5C79}" dt="2025-06-11T16:03:42.722" v="3638"/>
        <pc:sldMkLst>
          <pc:docMk/>
          <pc:sldMk cId="2717413404" sldId="561"/>
        </pc:sldMkLst>
        <pc:spChg chg="mod">
          <ac:chgData name="Francesca Guarniero" userId="0fa867af-29e1-4677-9faa-5e07ea560005" providerId="ADAL" clId="{26A4E1C0-AD63-4A81-887F-EFDD074D5C79}" dt="2025-06-11T16:03:42.722" v="3638"/>
          <ac:spMkLst>
            <pc:docMk/>
            <pc:sldMk cId="2717413404" sldId="561"/>
            <ac:spMk id="3" creationId="{3FBA90A0-AED7-6649-3F4F-29E48AB28C96}"/>
          </ac:spMkLst>
        </pc:spChg>
        <pc:spChg chg="mod">
          <ac:chgData name="Francesca Guarniero" userId="0fa867af-29e1-4677-9faa-5e07ea560005" providerId="ADAL" clId="{26A4E1C0-AD63-4A81-887F-EFDD074D5C79}" dt="2025-06-09T17:36:32.037" v="3060" actId="6549"/>
          <ac:spMkLst>
            <pc:docMk/>
            <pc:sldMk cId="2717413404" sldId="561"/>
            <ac:spMk id="6" creationId="{D6AD8285-E26F-9A00-4FDF-9596B45AB5E3}"/>
          </ac:spMkLst>
        </pc:spChg>
        <pc:picChg chg="add mod">
          <ac:chgData name="Francesca Guarniero" userId="0fa867af-29e1-4677-9faa-5e07ea560005" providerId="ADAL" clId="{26A4E1C0-AD63-4A81-887F-EFDD074D5C79}" dt="2025-06-09T17:37:34.446" v="3075" actId="14100"/>
          <ac:picMkLst>
            <pc:docMk/>
            <pc:sldMk cId="2717413404" sldId="561"/>
            <ac:picMk id="2" creationId="{F0110BD2-08ED-D03F-645E-B6A56C75A212}"/>
          </ac:picMkLst>
        </pc:picChg>
        <pc:picChg chg="add mod">
          <ac:chgData name="Francesca Guarniero" userId="0fa867af-29e1-4677-9faa-5e07ea560005" providerId="ADAL" clId="{26A4E1C0-AD63-4A81-887F-EFDD074D5C79}" dt="2025-06-09T17:37:38.272" v="3077" actId="14100"/>
          <ac:picMkLst>
            <pc:docMk/>
            <pc:sldMk cId="2717413404" sldId="561"/>
            <ac:picMk id="4" creationId="{AC217AA2-78EF-8EC1-B789-C1F387CFD3FF}"/>
          </ac:picMkLst>
        </pc:picChg>
      </pc:sldChg>
      <pc:sldChg chg="addSp delSp modSp add mod">
        <pc:chgData name="Francesca Guarniero" userId="0fa867af-29e1-4677-9faa-5e07ea560005" providerId="ADAL" clId="{26A4E1C0-AD63-4A81-887F-EFDD074D5C79}" dt="2025-06-11T16:03:45.673" v="3639"/>
        <pc:sldMkLst>
          <pc:docMk/>
          <pc:sldMk cId="334452802" sldId="562"/>
        </pc:sldMkLst>
        <pc:spChg chg="mod">
          <ac:chgData name="Francesca Guarniero" userId="0fa867af-29e1-4677-9faa-5e07ea560005" providerId="ADAL" clId="{26A4E1C0-AD63-4A81-887F-EFDD074D5C79}" dt="2025-06-11T16:03:45.673" v="3639"/>
          <ac:spMkLst>
            <pc:docMk/>
            <pc:sldMk cId="334452802" sldId="562"/>
            <ac:spMk id="3" creationId="{9BFA5F6C-4615-8203-353B-8A545F5DEAA4}"/>
          </ac:spMkLst>
        </pc:spChg>
        <pc:graphicFrameChg chg="add mod">
          <ac:chgData name="Francesca Guarniero" userId="0fa867af-29e1-4677-9faa-5e07ea560005" providerId="ADAL" clId="{26A4E1C0-AD63-4A81-887F-EFDD074D5C79}" dt="2025-06-11T15:38:06.009" v="3601"/>
          <ac:graphicFrameMkLst>
            <pc:docMk/>
            <pc:sldMk cId="334452802" sldId="562"/>
            <ac:graphicFrameMk id="2" creationId="{DB60F465-0B31-E8C4-CF91-F8E9ACF29005}"/>
          </ac:graphicFrameMkLst>
        </pc:graphicFrameChg>
        <pc:graphicFrameChg chg="add mod">
          <ac:chgData name="Francesca Guarniero" userId="0fa867af-29e1-4677-9faa-5e07ea560005" providerId="ADAL" clId="{26A4E1C0-AD63-4A81-887F-EFDD074D5C79}" dt="2025-06-09T17:39:11.668" v="3093"/>
          <ac:graphicFrameMkLst>
            <pc:docMk/>
            <pc:sldMk cId="334452802" sldId="562"/>
            <ac:graphicFrameMk id="7" creationId="{AC2721A3-C1E5-95C1-35AA-86839CA718DB}"/>
          </ac:graphicFrameMkLst>
        </pc:graphicFrameChg>
        <pc:graphicFrameChg chg="add del mod">
          <ac:chgData name="Francesca Guarniero" userId="0fa867af-29e1-4677-9faa-5e07ea560005" providerId="ADAL" clId="{26A4E1C0-AD63-4A81-887F-EFDD074D5C79}" dt="2025-06-11T15:37:39.267" v="3593" actId="478"/>
          <ac:graphicFrameMkLst>
            <pc:docMk/>
            <pc:sldMk cId="334452802" sldId="562"/>
            <ac:graphicFrameMk id="8" creationId="{F972F5E1-39E0-40CF-B583-C9C726DB5CDC}"/>
          </ac:graphicFrameMkLst>
        </pc:graphicFrameChg>
      </pc:sldChg>
      <pc:sldChg chg="modSp">
        <pc:chgData name="Francesca Guarniero" userId="0fa867af-29e1-4677-9faa-5e07ea560005" providerId="ADAL" clId="{26A4E1C0-AD63-4A81-887F-EFDD074D5C79}" dt="2025-06-11T16:02:39.659" v="3624"/>
        <pc:sldMkLst>
          <pc:docMk/>
          <pc:sldMk cId="896745111" sldId="563"/>
        </pc:sldMkLst>
        <pc:spChg chg="mod">
          <ac:chgData name="Francesca Guarniero" userId="0fa867af-29e1-4677-9faa-5e07ea560005" providerId="ADAL" clId="{26A4E1C0-AD63-4A81-887F-EFDD074D5C79}" dt="2025-06-11T16:02:39.659" v="3624"/>
          <ac:spMkLst>
            <pc:docMk/>
            <pc:sldMk cId="896745111" sldId="563"/>
            <ac:spMk id="3" creationId="{0FFA5C70-E1CB-DE9B-8E8A-3B527814411A}"/>
          </ac:spMkLst>
        </pc:spChg>
      </pc:sldChg>
    </pc:docChg>
  </pc:docChgLst>
  <pc:docChgLst>
    <pc:chgData name="Paolo Mastrocola" userId="7451a914-0db8-4dd6-87df-353f13c2ac3c" providerId="ADAL" clId="{7C5190BB-E3E9-4407-962A-82AAAB97E282}"/>
    <pc:docChg chg="undo custSel addSld delSld modSld modMainMaster">
      <pc:chgData name="Paolo Mastrocola" userId="7451a914-0db8-4dd6-87df-353f13c2ac3c" providerId="ADAL" clId="{7C5190BB-E3E9-4407-962A-82AAAB97E282}" dt="2025-06-05T07:55:49.995" v="192" actId="20577"/>
      <pc:docMkLst>
        <pc:docMk/>
      </pc:docMkLst>
      <pc:sldChg chg="modSp mod">
        <pc:chgData name="Paolo Mastrocola" userId="7451a914-0db8-4dd6-87df-353f13c2ac3c" providerId="ADAL" clId="{7C5190BB-E3E9-4407-962A-82AAAB97E282}" dt="2025-06-05T07:41:06.869" v="43" actId="20577"/>
        <pc:sldMkLst>
          <pc:docMk/>
          <pc:sldMk cId="4268284722" sldId="353"/>
        </pc:sldMkLst>
        <pc:spChg chg="mod">
          <ac:chgData name="Paolo Mastrocola" userId="7451a914-0db8-4dd6-87df-353f13c2ac3c" providerId="ADAL" clId="{7C5190BB-E3E9-4407-962A-82AAAB97E282}" dt="2025-06-05T07:41:06.869" v="43" actId="20577"/>
          <ac:spMkLst>
            <pc:docMk/>
            <pc:sldMk cId="4268284722" sldId="353"/>
            <ac:spMk id="7" creationId="{21926C5D-D9D4-38D6-A06E-C9A008ADC234}"/>
          </ac:spMkLst>
        </pc:spChg>
      </pc:sldChg>
      <pc:sldChg chg="addSp delSp modSp mod">
        <pc:chgData name="Paolo Mastrocola" userId="7451a914-0db8-4dd6-87df-353f13c2ac3c" providerId="ADAL" clId="{7C5190BB-E3E9-4407-962A-82AAAB97E282}" dt="2025-06-05T07:53:47.061" v="163"/>
        <pc:sldMkLst>
          <pc:docMk/>
          <pc:sldMk cId="2595656909" sldId="449"/>
        </pc:sldMkLst>
      </pc:sldChg>
      <pc:sldChg chg="modSp mod">
        <pc:chgData name="Paolo Mastrocola" userId="7451a914-0db8-4dd6-87df-353f13c2ac3c" providerId="ADAL" clId="{7C5190BB-E3E9-4407-962A-82AAAB97E282}" dt="2025-06-05T07:54:18.643" v="171" actId="20577"/>
        <pc:sldMkLst>
          <pc:docMk/>
          <pc:sldMk cId="279491674" sldId="450"/>
        </pc:sldMkLst>
      </pc:sldChg>
      <pc:sldChg chg="del">
        <pc:chgData name="Paolo Mastrocola" userId="7451a914-0db8-4dd6-87df-353f13c2ac3c" providerId="ADAL" clId="{7C5190BB-E3E9-4407-962A-82AAAB97E282}" dt="2025-06-05T07:44:21.818" v="129" actId="47"/>
        <pc:sldMkLst>
          <pc:docMk/>
          <pc:sldMk cId="706129969" sldId="451"/>
        </pc:sldMkLst>
      </pc:sldChg>
      <pc:sldChg chg="del">
        <pc:chgData name="Paolo Mastrocola" userId="7451a914-0db8-4dd6-87df-353f13c2ac3c" providerId="ADAL" clId="{7C5190BB-E3E9-4407-962A-82AAAB97E282}" dt="2025-06-05T07:44:21.818" v="129" actId="47"/>
        <pc:sldMkLst>
          <pc:docMk/>
          <pc:sldMk cId="4079685870" sldId="452"/>
        </pc:sldMkLst>
      </pc:sldChg>
      <pc:sldChg chg="del">
        <pc:chgData name="Paolo Mastrocola" userId="7451a914-0db8-4dd6-87df-353f13c2ac3c" providerId="ADAL" clId="{7C5190BB-E3E9-4407-962A-82AAAB97E282}" dt="2025-06-05T07:44:21.818" v="129" actId="47"/>
        <pc:sldMkLst>
          <pc:docMk/>
          <pc:sldMk cId="1968401494" sldId="453"/>
        </pc:sldMkLst>
      </pc:sldChg>
      <pc:sldChg chg="del">
        <pc:chgData name="Paolo Mastrocola" userId="7451a914-0db8-4dd6-87df-353f13c2ac3c" providerId="ADAL" clId="{7C5190BB-E3E9-4407-962A-82AAAB97E282}" dt="2025-06-05T07:44:21.818" v="129" actId="47"/>
        <pc:sldMkLst>
          <pc:docMk/>
          <pc:sldMk cId="2587759142" sldId="454"/>
        </pc:sldMkLst>
      </pc:sldChg>
      <pc:sldChg chg="del">
        <pc:chgData name="Paolo Mastrocola" userId="7451a914-0db8-4dd6-87df-353f13c2ac3c" providerId="ADAL" clId="{7C5190BB-E3E9-4407-962A-82AAAB97E282}" dt="2025-06-05T07:44:21.818" v="129" actId="47"/>
        <pc:sldMkLst>
          <pc:docMk/>
          <pc:sldMk cId="3122473770" sldId="455"/>
        </pc:sldMkLst>
      </pc:sldChg>
      <pc:sldChg chg="del">
        <pc:chgData name="Paolo Mastrocola" userId="7451a914-0db8-4dd6-87df-353f13c2ac3c" providerId="ADAL" clId="{7C5190BB-E3E9-4407-962A-82AAAB97E282}" dt="2025-06-05T07:44:21.818" v="129" actId="47"/>
        <pc:sldMkLst>
          <pc:docMk/>
          <pc:sldMk cId="941168556" sldId="456"/>
        </pc:sldMkLst>
      </pc:sldChg>
      <pc:sldChg chg="del">
        <pc:chgData name="Paolo Mastrocola" userId="7451a914-0db8-4dd6-87df-353f13c2ac3c" providerId="ADAL" clId="{7C5190BB-E3E9-4407-962A-82AAAB97E282}" dt="2025-06-05T07:44:21.818" v="129" actId="47"/>
        <pc:sldMkLst>
          <pc:docMk/>
          <pc:sldMk cId="3760941666" sldId="457"/>
        </pc:sldMkLst>
      </pc:sldChg>
      <pc:sldChg chg="del">
        <pc:chgData name="Paolo Mastrocola" userId="7451a914-0db8-4dd6-87df-353f13c2ac3c" providerId="ADAL" clId="{7C5190BB-E3E9-4407-962A-82AAAB97E282}" dt="2025-06-05T07:44:21.818" v="129" actId="47"/>
        <pc:sldMkLst>
          <pc:docMk/>
          <pc:sldMk cId="2733664770" sldId="458"/>
        </pc:sldMkLst>
      </pc:sldChg>
      <pc:sldChg chg="modSp add mod">
        <pc:chgData name="Paolo Mastrocola" userId="7451a914-0db8-4dd6-87df-353f13c2ac3c" providerId="ADAL" clId="{7C5190BB-E3E9-4407-962A-82AAAB97E282}" dt="2025-06-05T07:53:29.302" v="157"/>
        <pc:sldMkLst>
          <pc:docMk/>
          <pc:sldMk cId="1035044194" sldId="509"/>
        </pc:sldMkLst>
      </pc:sldChg>
      <pc:sldChg chg="addSp delSp modSp add mod">
        <pc:chgData name="Paolo Mastrocola" userId="7451a914-0db8-4dd6-87df-353f13c2ac3c" providerId="ADAL" clId="{7C5190BB-E3E9-4407-962A-82AAAB97E282}" dt="2025-06-05T07:53:50.362" v="164" actId="108"/>
        <pc:sldMkLst>
          <pc:docMk/>
          <pc:sldMk cId="424654998" sldId="510"/>
        </pc:sldMkLst>
      </pc:sldChg>
      <pc:sldMasterChg chg="modSldLayout">
        <pc:chgData name="Paolo Mastrocola" userId="7451a914-0db8-4dd6-87df-353f13c2ac3c" providerId="ADAL" clId="{7C5190BB-E3E9-4407-962A-82AAAB97E282}" dt="2025-06-05T07:55:49.995" v="192" actId="20577"/>
        <pc:sldMasterMkLst>
          <pc:docMk/>
          <pc:sldMasterMk cId="1940483991" sldId="2147483661"/>
        </pc:sldMasterMkLst>
        <pc:sldLayoutChg chg="modSp mod">
          <pc:chgData name="Paolo Mastrocola" userId="7451a914-0db8-4dd6-87df-353f13c2ac3c" providerId="ADAL" clId="{7C5190BB-E3E9-4407-962A-82AAAB97E282}" dt="2025-06-05T07:55:49.995" v="192" actId="20577"/>
          <pc:sldLayoutMkLst>
            <pc:docMk/>
            <pc:sldMasterMk cId="1940483991" sldId="2147483661"/>
            <pc:sldLayoutMk cId="1487731928" sldId="2147483676"/>
          </pc:sldLayoutMkLst>
          <pc:spChg chg="mod">
            <ac:chgData name="Paolo Mastrocola" userId="7451a914-0db8-4dd6-87df-353f13c2ac3c" providerId="ADAL" clId="{7C5190BB-E3E9-4407-962A-82AAAB97E282}" dt="2025-06-05T07:55:49.995" v="192" actId="20577"/>
            <ac:spMkLst>
              <pc:docMk/>
              <pc:sldMasterMk cId="1940483991" sldId="2147483661"/>
              <pc:sldLayoutMk cId="1487731928" sldId="2147483676"/>
              <ac:spMk id="16" creationId="{AB162AD3-C679-C745-B304-A1DF2FB06F25}"/>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ydronovatec.sharepoint.com/sites/HydroNovaSrl/Shared%20Documents/Projects/2024/HN-2024-11_WRM_Tool_ENTRO/Work/WP5/HMS/SEDIMENT/TIME_SERIES/BN_RESERVOIR_TRAP_EFFICIENC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ranc\AppData\Roaming\Microsoft\Excel\ATBARA%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ranc\AppData\Roaming\Microsoft\Excel\BLUE%20NILE%20(version%201).xlsb"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Comparison os fediment Trap Efficiency models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139484910661751E-2"/>
          <c:y val="0.13401987353206865"/>
          <c:w val="0.8236930190214502"/>
          <c:h val="0.70553457240609152"/>
        </c:manualLayout>
      </c:layout>
      <c:scatterChart>
        <c:scatterStyle val="lineMarker"/>
        <c:varyColors val="0"/>
        <c:ser>
          <c:idx val="8"/>
          <c:order val="0"/>
          <c:tx>
            <c:strRef>
              <c:f>'curve comparison'!$D$2</c:f>
              <c:strCache>
                <c:ptCount val="1"/>
                <c:pt idx="0">
                  <c:v>TE - Brune (minimum)</c:v>
                </c:pt>
              </c:strCache>
            </c:strRef>
          </c:tx>
          <c:spPr>
            <a:ln w="47625" cap="rnd">
              <a:solidFill>
                <a:schemeClr val="accent3">
                  <a:lumMod val="60000"/>
                </a:schemeClr>
              </a:solidFill>
              <a:round/>
            </a:ln>
            <a:effectLst/>
          </c:spPr>
          <c:marker>
            <c:symbol val="none"/>
          </c:marker>
          <c:xVal>
            <c:numRef>
              <c:f>'curve comparison'!$A$3:$A$18</c:f>
              <c:numCache>
                <c:formatCode>General</c:formatCode>
                <c:ptCount val="16"/>
                <c:pt idx="0">
                  <c:v>7.0000000000000001E-3</c:v>
                </c:pt>
                <c:pt idx="1">
                  <c:v>0.02</c:v>
                </c:pt>
                <c:pt idx="2">
                  <c:v>0.03</c:v>
                </c:pt>
                <c:pt idx="3">
                  <c:v>0.05</c:v>
                </c:pt>
                <c:pt idx="4">
                  <c:v>0.1</c:v>
                </c:pt>
                <c:pt idx="5">
                  <c:v>0.16</c:v>
                </c:pt>
                <c:pt idx="6">
                  <c:v>0.3</c:v>
                </c:pt>
                <c:pt idx="7">
                  <c:v>0.4</c:v>
                </c:pt>
                <c:pt idx="8">
                  <c:v>0.5</c:v>
                </c:pt>
                <c:pt idx="9">
                  <c:v>1</c:v>
                </c:pt>
                <c:pt idx="10">
                  <c:v>2</c:v>
                </c:pt>
                <c:pt idx="11">
                  <c:v>3</c:v>
                </c:pt>
                <c:pt idx="12">
                  <c:v>4</c:v>
                </c:pt>
                <c:pt idx="13">
                  <c:v>5</c:v>
                </c:pt>
                <c:pt idx="14">
                  <c:v>6</c:v>
                </c:pt>
                <c:pt idx="15">
                  <c:v>10</c:v>
                </c:pt>
              </c:numCache>
            </c:numRef>
          </c:xVal>
          <c:yVal>
            <c:numRef>
              <c:f>'curve comparison'!$D$3:$D$18</c:f>
              <c:numCache>
                <c:formatCode>0</c:formatCode>
                <c:ptCount val="16"/>
                <c:pt idx="0">
                  <c:v>17.855490666830569</c:v>
                </c:pt>
                <c:pt idx="1">
                  <c:v>39.165048946551465</c:v>
                </c:pt>
                <c:pt idx="2">
                  <c:v>46.841087210536045</c:v>
                </c:pt>
                <c:pt idx="3">
                  <c:v>55.633747338986907</c:v>
                </c:pt>
                <c:pt idx="4">
                  <c:v>65.466113463752379</c:v>
                </c:pt>
                <c:pt idx="5">
                  <c:v>70.53515091195041</c:v>
                </c:pt>
                <c:pt idx="6">
                  <c:v>75.280347957765741</c:v>
                </c:pt>
                <c:pt idx="7">
                  <c:v>76.750539545903351</c:v>
                </c:pt>
                <c:pt idx="8">
                  <c:v>77.63220957646989</c:v>
                </c:pt>
                <c:pt idx="9">
                  <c:v>79.255338990354687</c:v>
                </c:pt>
                <c:pt idx="10">
                  <c:v>79.829533546191087</c:v>
                </c:pt>
                <c:pt idx="11">
                  <c:v>79.939964724737038</c:v>
                </c:pt>
                <c:pt idx="12">
                  <c:v>79.973967692641665</c:v>
                </c:pt>
                <c:pt idx="13">
                  <c:v>79.987183774086148</c:v>
                </c:pt>
                <c:pt idx="14">
                  <c:v>79.993116006285504</c:v>
                </c:pt>
                <c:pt idx="15">
                  <c:v>79.999038252579936</c:v>
                </c:pt>
              </c:numCache>
            </c:numRef>
          </c:yVal>
          <c:smooth val="0"/>
          <c:extLst>
            <c:ext xmlns:c16="http://schemas.microsoft.com/office/drawing/2014/chart" uri="{C3380CC4-5D6E-409C-BE32-E72D297353CC}">
              <c16:uniqueId val="{00000000-300B-43B8-AEC2-E65D0F1E6E79}"/>
            </c:ext>
          </c:extLst>
        </c:ser>
        <c:ser>
          <c:idx val="0"/>
          <c:order val="1"/>
          <c:tx>
            <c:strRef>
              <c:f>'curve comparison'!$G$2</c:f>
              <c:strCache>
                <c:ptCount val="1"/>
                <c:pt idx="0">
                  <c:v>TE - Brune (medium)</c:v>
                </c:pt>
              </c:strCache>
            </c:strRef>
          </c:tx>
          <c:spPr>
            <a:ln w="19050" cap="rnd">
              <a:solidFill>
                <a:schemeClr val="accent1"/>
              </a:solidFill>
              <a:round/>
            </a:ln>
            <a:effectLst/>
          </c:spPr>
          <c:marker>
            <c:symbol val="none"/>
          </c:marker>
          <c:xVal>
            <c:numRef>
              <c:f>'curve comparison'!$A$3:$A$18</c:f>
              <c:numCache>
                <c:formatCode>General</c:formatCode>
                <c:ptCount val="16"/>
                <c:pt idx="0">
                  <c:v>7.0000000000000001E-3</c:v>
                </c:pt>
                <c:pt idx="1">
                  <c:v>0.02</c:v>
                </c:pt>
                <c:pt idx="2">
                  <c:v>0.03</c:v>
                </c:pt>
                <c:pt idx="3">
                  <c:v>0.05</c:v>
                </c:pt>
                <c:pt idx="4">
                  <c:v>0.1</c:v>
                </c:pt>
                <c:pt idx="5">
                  <c:v>0.16</c:v>
                </c:pt>
                <c:pt idx="6">
                  <c:v>0.3</c:v>
                </c:pt>
                <c:pt idx="7">
                  <c:v>0.4</c:v>
                </c:pt>
                <c:pt idx="8">
                  <c:v>0.5</c:v>
                </c:pt>
                <c:pt idx="9">
                  <c:v>1</c:v>
                </c:pt>
                <c:pt idx="10">
                  <c:v>2</c:v>
                </c:pt>
                <c:pt idx="11">
                  <c:v>3</c:v>
                </c:pt>
                <c:pt idx="12">
                  <c:v>4</c:v>
                </c:pt>
                <c:pt idx="13">
                  <c:v>5</c:v>
                </c:pt>
                <c:pt idx="14">
                  <c:v>6</c:v>
                </c:pt>
                <c:pt idx="15">
                  <c:v>10</c:v>
                </c:pt>
              </c:numCache>
            </c:numRef>
          </c:xVal>
          <c:yVal>
            <c:numRef>
              <c:f>'curve comparison'!$G$3:$G$18</c:f>
              <c:numCache>
                <c:formatCode>0</c:formatCode>
                <c:ptCount val="16"/>
                <c:pt idx="0">
                  <c:v>34.370827367163251</c:v>
                </c:pt>
                <c:pt idx="1">
                  <c:v>59.090603532018932</c:v>
                </c:pt>
                <c:pt idx="2">
                  <c:v>67.444866430553986</c:v>
                </c:pt>
                <c:pt idx="3">
                  <c:v>76.55170416501187</c:v>
                </c:pt>
                <c:pt idx="4">
                  <c:v>85.975175559365582</c:v>
                </c:pt>
                <c:pt idx="5">
                  <c:v>90.397894202749271</c:v>
                </c:pt>
                <c:pt idx="6">
                  <c:v>94.126649169650122</c:v>
                </c:pt>
                <c:pt idx="7">
                  <c:v>95.160945291595525</c:v>
                </c:pt>
                <c:pt idx="8">
                  <c:v>95.740357122081306</c:v>
                </c:pt>
                <c:pt idx="9">
                  <c:v>96.68404069045107</c:v>
                </c:pt>
                <c:pt idx="10">
                  <c:v>96.945786269281271</c:v>
                </c:pt>
                <c:pt idx="11">
                  <c:v>96.984431168816783</c:v>
                </c:pt>
                <c:pt idx="12">
                  <c:v>96.994266692044178</c:v>
                </c:pt>
                <c:pt idx="13">
                  <c:v>96.997542589615392</c:v>
                </c:pt>
                <c:pt idx="14">
                  <c:v>96.998831091794543</c:v>
                </c:pt>
                <c:pt idx="15">
                  <c:v>96.999888861295929</c:v>
                </c:pt>
              </c:numCache>
            </c:numRef>
          </c:yVal>
          <c:smooth val="0"/>
          <c:extLst>
            <c:ext xmlns:c16="http://schemas.microsoft.com/office/drawing/2014/chart" uri="{C3380CC4-5D6E-409C-BE32-E72D297353CC}">
              <c16:uniqueId val="{00000001-300B-43B8-AEC2-E65D0F1E6E79}"/>
            </c:ext>
          </c:extLst>
        </c:ser>
        <c:ser>
          <c:idx val="7"/>
          <c:order val="2"/>
          <c:tx>
            <c:strRef>
              <c:f>'curve comparison'!$J$2</c:f>
              <c:strCache>
                <c:ptCount val="1"/>
                <c:pt idx="0">
                  <c:v>TE - Brune (maximum)</c:v>
                </c:pt>
              </c:strCache>
            </c:strRef>
          </c:tx>
          <c:spPr>
            <a:ln w="19050" cap="rnd">
              <a:solidFill>
                <a:schemeClr val="accent2">
                  <a:lumMod val="60000"/>
                </a:schemeClr>
              </a:solidFill>
              <a:round/>
            </a:ln>
            <a:effectLst/>
          </c:spPr>
          <c:marker>
            <c:symbol val="none"/>
          </c:marker>
          <c:xVal>
            <c:numRef>
              <c:f>'curve comparison'!$A$3:$A$18</c:f>
              <c:numCache>
                <c:formatCode>General</c:formatCode>
                <c:ptCount val="16"/>
                <c:pt idx="0">
                  <c:v>7.0000000000000001E-3</c:v>
                </c:pt>
                <c:pt idx="1">
                  <c:v>0.02</c:v>
                </c:pt>
                <c:pt idx="2">
                  <c:v>0.03</c:v>
                </c:pt>
                <c:pt idx="3">
                  <c:v>0.05</c:v>
                </c:pt>
                <c:pt idx="4">
                  <c:v>0.1</c:v>
                </c:pt>
                <c:pt idx="5">
                  <c:v>0.16</c:v>
                </c:pt>
                <c:pt idx="6">
                  <c:v>0.3</c:v>
                </c:pt>
                <c:pt idx="7">
                  <c:v>0.4</c:v>
                </c:pt>
                <c:pt idx="8">
                  <c:v>0.5</c:v>
                </c:pt>
                <c:pt idx="9">
                  <c:v>1</c:v>
                </c:pt>
                <c:pt idx="10">
                  <c:v>2</c:v>
                </c:pt>
                <c:pt idx="11">
                  <c:v>3</c:v>
                </c:pt>
                <c:pt idx="12">
                  <c:v>4</c:v>
                </c:pt>
                <c:pt idx="13">
                  <c:v>5</c:v>
                </c:pt>
                <c:pt idx="14">
                  <c:v>6</c:v>
                </c:pt>
                <c:pt idx="15">
                  <c:v>10</c:v>
                </c:pt>
              </c:numCache>
            </c:numRef>
          </c:xVal>
          <c:yVal>
            <c:numRef>
              <c:f>'curve comparison'!$J$3:$J$18</c:f>
              <c:numCache>
                <c:formatCode>0</c:formatCode>
                <c:ptCount val="16"/>
                <c:pt idx="0">
                  <c:v>48.555254014949675</c:v>
                </c:pt>
                <c:pt idx="1">
                  <c:v>71.848502871606442</c:v>
                </c:pt>
                <c:pt idx="2">
                  <c:v>79.123210018417922</c:v>
                </c:pt>
                <c:pt idx="3">
                  <c:v>86.586465084128818</c:v>
                </c:pt>
                <c:pt idx="4">
                  <c:v>93.612219483365266</c:v>
                </c:pt>
                <c:pt idx="5">
                  <c:v>96.549239476370758</c:v>
                </c:pt>
                <c:pt idx="6">
                  <c:v>98.729353996728648</c:v>
                </c:pt>
                <c:pt idx="7">
                  <c:v>99.256483431700289</c:v>
                </c:pt>
                <c:pt idx="8">
                  <c:v>99.528023474260422</c:v>
                </c:pt>
                <c:pt idx="9">
                  <c:v>99.910335704573157</c:v>
                </c:pt>
                <c:pt idx="10">
                  <c:v>99.989203627383205</c:v>
                </c:pt>
                <c:pt idx="11">
                  <c:v>99.997587054469435</c:v>
                </c:pt>
                <c:pt idx="12">
                  <c:v>99.999273022176666</c:v>
                </c:pt>
                <c:pt idx="13">
                  <c:v>99.99973717649155</c:v>
                </c:pt>
                <c:pt idx="14">
                  <c:v>99.999892322271862</c:v>
                </c:pt>
                <c:pt idx="15">
                  <c:v>99.999993619235312</c:v>
                </c:pt>
              </c:numCache>
            </c:numRef>
          </c:yVal>
          <c:smooth val="0"/>
          <c:extLst>
            <c:ext xmlns:c16="http://schemas.microsoft.com/office/drawing/2014/chart" uri="{C3380CC4-5D6E-409C-BE32-E72D297353CC}">
              <c16:uniqueId val="{00000002-300B-43B8-AEC2-E65D0F1E6E79}"/>
            </c:ext>
          </c:extLst>
        </c:ser>
        <c:ser>
          <c:idx val="6"/>
          <c:order val="3"/>
          <c:tx>
            <c:strRef>
              <c:f>'curve comparison'!$M$2</c:f>
              <c:strCache>
                <c:ptCount val="1"/>
                <c:pt idx="0">
                  <c:v>TE - Syam (β=0.05)</c:v>
                </c:pt>
              </c:strCache>
            </c:strRef>
          </c:tx>
          <c:spPr>
            <a:ln w="19050" cap="rnd">
              <a:solidFill>
                <a:schemeClr val="accent1">
                  <a:lumMod val="60000"/>
                </a:schemeClr>
              </a:solidFill>
              <a:prstDash val="dash"/>
              <a:round/>
            </a:ln>
            <a:effectLst/>
          </c:spPr>
          <c:marker>
            <c:symbol val="none"/>
          </c:marker>
          <c:xVal>
            <c:numRef>
              <c:f>'curve comparison'!$A$3:$A$18</c:f>
              <c:numCache>
                <c:formatCode>General</c:formatCode>
                <c:ptCount val="16"/>
                <c:pt idx="0">
                  <c:v>7.0000000000000001E-3</c:v>
                </c:pt>
                <c:pt idx="1">
                  <c:v>0.02</c:v>
                </c:pt>
                <c:pt idx="2">
                  <c:v>0.03</c:v>
                </c:pt>
                <c:pt idx="3">
                  <c:v>0.05</c:v>
                </c:pt>
                <c:pt idx="4">
                  <c:v>0.1</c:v>
                </c:pt>
                <c:pt idx="5">
                  <c:v>0.16</c:v>
                </c:pt>
                <c:pt idx="6">
                  <c:v>0.3</c:v>
                </c:pt>
                <c:pt idx="7">
                  <c:v>0.4</c:v>
                </c:pt>
                <c:pt idx="8">
                  <c:v>0.5</c:v>
                </c:pt>
                <c:pt idx="9">
                  <c:v>1</c:v>
                </c:pt>
                <c:pt idx="10">
                  <c:v>2</c:v>
                </c:pt>
                <c:pt idx="11">
                  <c:v>3</c:v>
                </c:pt>
                <c:pt idx="12">
                  <c:v>4</c:v>
                </c:pt>
                <c:pt idx="13">
                  <c:v>5</c:v>
                </c:pt>
                <c:pt idx="14">
                  <c:v>6</c:v>
                </c:pt>
                <c:pt idx="15">
                  <c:v>10</c:v>
                </c:pt>
              </c:numCache>
            </c:numRef>
          </c:xVal>
          <c:yVal>
            <c:numRef>
              <c:f>'curve comparison'!$M$3:$M$18</c:f>
              <c:numCache>
                <c:formatCode>0.0</c:formatCode>
                <c:ptCount val="16"/>
                <c:pt idx="0">
                  <c:v>7.9049032311996614E-2</c:v>
                </c:pt>
                <c:pt idx="1">
                  <c:v>8.2084998623898802</c:v>
                </c:pt>
                <c:pt idx="2">
                  <c:v>18.887560283756184</c:v>
                </c:pt>
                <c:pt idx="3">
                  <c:v>36.787944117144235</c:v>
                </c:pt>
                <c:pt idx="4" formatCode="0">
                  <c:v>60.653065971263345</c:v>
                </c:pt>
                <c:pt idx="5" formatCode="0">
                  <c:v>73.161562894664172</c:v>
                </c:pt>
                <c:pt idx="6" formatCode="0">
                  <c:v>84.648172489061409</c:v>
                </c:pt>
                <c:pt idx="7" formatCode="0">
                  <c:v>88.249690258459552</c:v>
                </c:pt>
                <c:pt idx="8" formatCode="0">
                  <c:v>90.483741803595947</c:v>
                </c:pt>
                <c:pt idx="9" formatCode="0">
                  <c:v>95.122942450071406</c:v>
                </c:pt>
                <c:pt idx="10" formatCode="0">
                  <c:v>97.530991202833263</c:v>
                </c:pt>
                <c:pt idx="11" formatCode="0">
                  <c:v>98.347145382161756</c:v>
                </c:pt>
                <c:pt idx="12" formatCode="0">
                  <c:v>98.757780049388145</c:v>
                </c:pt>
                <c:pt idx="13" formatCode="0">
                  <c:v>99.004983374916804</c:v>
                </c:pt>
                <c:pt idx="14" formatCode="0">
                  <c:v>99.170129263887603</c:v>
                </c:pt>
                <c:pt idx="15" formatCode="0">
                  <c:v>99.501247919268238</c:v>
                </c:pt>
              </c:numCache>
            </c:numRef>
          </c:yVal>
          <c:smooth val="0"/>
          <c:extLst>
            <c:ext xmlns:c16="http://schemas.microsoft.com/office/drawing/2014/chart" uri="{C3380CC4-5D6E-409C-BE32-E72D297353CC}">
              <c16:uniqueId val="{00000004-300B-43B8-AEC2-E65D0F1E6E79}"/>
            </c:ext>
          </c:extLst>
        </c:ser>
        <c:dLbls>
          <c:showLegendKey val="0"/>
          <c:showVal val="0"/>
          <c:showCatName val="0"/>
          <c:showSerName val="0"/>
          <c:showPercent val="0"/>
          <c:showBubbleSize val="0"/>
        </c:dLbls>
        <c:axId val="430415119"/>
        <c:axId val="430416079"/>
      </c:scatterChart>
      <c:valAx>
        <c:axId val="430415119"/>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Capacity-Inflow ratio (C/I)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416079"/>
        <c:crossesAt val="0"/>
        <c:crossBetween val="midCat"/>
      </c:valAx>
      <c:valAx>
        <c:axId val="430416079"/>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Trap Efficiency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415119"/>
        <c:crosses val="autoZero"/>
        <c:crossBetween val="midCat"/>
      </c:valAx>
      <c:spPr>
        <a:noFill/>
        <a:ln>
          <a:noFill/>
        </a:ln>
        <a:effectLst/>
      </c:spPr>
    </c:plotArea>
    <c:legend>
      <c:legendPos val="r"/>
      <c:layout>
        <c:manualLayout>
          <c:xMode val="edge"/>
          <c:yMode val="edge"/>
          <c:x val="0.48916740896778405"/>
          <c:y val="0.45795785752234747"/>
          <c:w val="0.39837053061882627"/>
          <c:h val="0.30488018266009431"/>
        </c:manualLayout>
      </c:layout>
      <c:overlay val="0"/>
      <c:spPr>
        <a:solidFill>
          <a:schemeClr val="bg1"/>
        </a:solidFill>
        <a:ln>
          <a:solidFill>
            <a:schemeClr val="bg1">
              <a:lumMod val="7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HMS - ATBARA RIVER </a:t>
            </a:r>
          </a:p>
          <a:p>
            <a:pPr>
              <a:defRPr/>
            </a:pPr>
            <a:r>
              <a:rPr lang="en-US" dirty="0"/>
              <a:t>SEDIMENT LOAD</a:t>
            </a:r>
          </a:p>
        </c:rich>
      </c:tx>
      <c:layout>
        <c:manualLayout>
          <c:xMode val="edge"/>
          <c:yMode val="edge"/>
          <c:x val="0.78556950571902229"/>
          <c:y val="0.2244913213523821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ET"/>
        </a:p>
      </c:txPr>
    </c:title>
    <c:autoTitleDeleted val="0"/>
    <c:plotArea>
      <c:layout>
        <c:manualLayout>
          <c:layoutTarget val="inner"/>
          <c:xMode val="edge"/>
          <c:yMode val="edge"/>
          <c:x val="8.2049680838050601E-2"/>
          <c:y val="9.6787829691641361E-2"/>
          <c:w val="0.67615735771697949"/>
          <c:h val="0.60769573421035616"/>
        </c:manualLayout>
      </c:layout>
      <c:barChart>
        <c:barDir val="col"/>
        <c:grouping val="clustered"/>
        <c:varyColors val="0"/>
        <c:ser>
          <c:idx val="0"/>
          <c:order val="0"/>
          <c:tx>
            <c:strRef>
              <c:f>RIVER_SCENARIOS!$D$3</c:f>
              <c:strCache>
                <c:ptCount val="1"/>
                <c:pt idx="0">
                  <c:v>HMS - CURRENT CONDITIONS</c:v>
                </c:pt>
              </c:strCache>
            </c:strRef>
          </c:tx>
          <c:spPr>
            <a:solidFill>
              <a:schemeClr val="accent1"/>
            </a:solidFill>
            <a:ln>
              <a:noFill/>
            </a:ln>
            <a:effectLst/>
          </c:spPr>
          <c:invertIfNegative val="0"/>
          <c:cat>
            <c:strRef>
              <c:f>RIVER_SCENARIOS!$C$4:$C$14</c:f>
              <c:strCache>
                <c:ptCount val="11"/>
                <c:pt idx="0">
                  <c:v>ATBARA_1</c:v>
                </c:pt>
                <c:pt idx="1">
                  <c:v>ATBARA_2</c:v>
                </c:pt>
                <c:pt idx="2">
                  <c:v>ATBARA_3</c:v>
                </c:pt>
                <c:pt idx="3">
                  <c:v>ATBARA_4</c:v>
                </c:pt>
                <c:pt idx="4">
                  <c:v>ATBARA_5</c:v>
                </c:pt>
                <c:pt idx="5">
                  <c:v>ATBARA_6</c:v>
                </c:pt>
                <c:pt idx="6">
                  <c:v>ATBARA_7</c:v>
                </c:pt>
                <c:pt idx="7">
                  <c:v>ATBARA_8</c:v>
                </c:pt>
                <c:pt idx="8">
                  <c:v>ATBARA_9</c:v>
                </c:pt>
                <c:pt idx="9">
                  <c:v>QASH_1</c:v>
                </c:pt>
                <c:pt idx="10">
                  <c:v>QASH_2</c:v>
                </c:pt>
              </c:strCache>
            </c:strRef>
          </c:cat>
          <c:val>
            <c:numRef>
              <c:f>RIVER_SCENARIOS!$D$4:$D$14</c:f>
              <c:numCache>
                <c:formatCode>General</c:formatCode>
                <c:ptCount val="11"/>
                <c:pt idx="1">
                  <c:v>1561</c:v>
                </c:pt>
                <c:pt idx="2">
                  <c:v>2156</c:v>
                </c:pt>
                <c:pt idx="3">
                  <c:v>2156</c:v>
                </c:pt>
                <c:pt idx="4">
                  <c:v>805</c:v>
                </c:pt>
                <c:pt idx="5">
                  <c:v>313</c:v>
                </c:pt>
                <c:pt idx="6">
                  <c:v>313</c:v>
                </c:pt>
                <c:pt idx="7">
                  <c:v>325</c:v>
                </c:pt>
                <c:pt idx="8">
                  <c:v>332</c:v>
                </c:pt>
                <c:pt idx="10">
                  <c:v>274</c:v>
                </c:pt>
              </c:numCache>
            </c:numRef>
          </c:val>
          <c:extLst>
            <c:ext xmlns:c16="http://schemas.microsoft.com/office/drawing/2014/chart" uri="{C3380CC4-5D6E-409C-BE32-E72D297353CC}">
              <c16:uniqueId val="{00000000-83C3-4448-AEE5-ECE79CFF3737}"/>
            </c:ext>
          </c:extLst>
        </c:ser>
        <c:ser>
          <c:idx val="1"/>
          <c:order val="1"/>
          <c:tx>
            <c:strRef>
              <c:f>RIVER_SCENARIOS!$E$3</c:f>
              <c:strCache>
                <c:ptCount val="1"/>
                <c:pt idx="0">
                  <c:v>HMS - SSP2</c:v>
                </c:pt>
              </c:strCache>
            </c:strRef>
          </c:tx>
          <c:spPr>
            <a:solidFill>
              <a:schemeClr val="accent2"/>
            </a:solidFill>
            <a:ln>
              <a:noFill/>
            </a:ln>
            <a:effectLst/>
          </c:spPr>
          <c:invertIfNegative val="0"/>
          <c:cat>
            <c:strRef>
              <c:f>RIVER_SCENARIOS!$C$4:$C$14</c:f>
              <c:strCache>
                <c:ptCount val="11"/>
                <c:pt idx="0">
                  <c:v>ATBARA_1</c:v>
                </c:pt>
                <c:pt idx="1">
                  <c:v>ATBARA_2</c:v>
                </c:pt>
                <c:pt idx="2">
                  <c:v>ATBARA_3</c:v>
                </c:pt>
                <c:pt idx="3">
                  <c:v>ATBARA_4</c:v>
                </c:pt>
                <c:pt idx="4">
                  <c:v>ATBARA_5</c:v>
                </c:pt>
                <c:pt idx="5">
                  <c:v>ATBARA_6</c:v>
                </c:pt>
                <c:pt idx="6">
                  <c:v>ATBARA_7</c:v>
                </c:pt>
                <c:pt idx="7">
                  <c:v>ATBARA_8</c:v>
                </c:pt>
                <c:pt idx="8">
                  <c:v>ATBARA_9</c:v>
                </c:pt>
                <c:pt idx="9">
                  <c:v>QASH_1</c:v>
                </c:pt>
                <c:pt idx="10">
                  <c:v>QASH_2</c:v>
                </c:pt>
              </c:strCache>
            </c:strRef>
          </c:cat>
          <c:val>
            <c:numRef>
              <c:f>RIVER_SCENARIOS!$E$4:$E$14</c:f>
              <c:numCache>
                <c:formatCode>General</c:formatCode>
                <c:ptCount val="11"/>
                <c:pt idx="1">
                  <c:v>2368</c:v>
                </c:pt>
                <c:pt idx="2">
                  <c:v>3174</c:v>
                </c:pt>
                <c:pt idx="3">
                  <c:v>3174</c:v>
                </c:pt>
                <c:pt idx="4">
                  <c:v>1302</c:v>
                </c:pt>
                <c:pt idx="5">
                  <c:v>557</c:v>
                </c:pt>
                <c:pt idx="6">
                  <c:v>557</c:v>
                </c:pt>
                <c:pt idx="7">
                  <c:v>575</c:v>
                </c:pt>
                <c:pt idx="8">
                  <c:v>586</c:v>
                </c:pt>
                <c:pt idx="10">
                  <c:v>330</c:v>
                </c:pt>
              </c:numCache>
            </c:numRef>
          </c:val>
          <c:extLst>
            <c:ext xmlns:c16="http://schemas.microsoft.com/office/drawing/2014/chart" uri="{C3380CC4-5D6E-409C-BE32-E72D297353CC}">
              <c16:uniqueId val="{00000001-83C3-4448-AEE5-ECE79CFF3737}"/>
            </c:ext>
          </c:extLst>
        </c:ser>
        <c:ser>
          <c:idx val="2"/>
          <c:order val="2"/>
          <c:tx>
            <c:strRef>
              <c:f>RIVER_SCENARIOS!$F$3</c:f>
              <c:strCache>
                <c:ptCount val="1"/>
                <c:pt idx="0">
                  <c:v>HMS - SSP3</c:v>
                </c:pt>
              </c:strCache>
            </c:strRef>
          </c:tx>
          <c:spPr>
            <a:solidFill>
              <a:schemeClr val="accent3"/>
            </a:solidFill>
            <a:ln>
              <a:noFill/>
            </a:ln>
            <a:effectLst/>
          </c:spPr>
          <c:invertIfNegative val="0"/>
          <c:cat>
            <c:strRef>
              <c:f>RIVER_SCENARIOS!$C$4:$C$14</c:f>
              <c:strCache>
                <c:ptCount val="11"/>
                <c:pt idx="0">
                  <c:v>ATBARA_1</c:v>
                </c:pt>
                <c:pt idx="1">
                  <c:v>ATBARA_2</c:v>
                </c:pt>
                <c:pt idx="2">
                  <c:v>ATBARA_3</c:v>
                </c:pt>
                <c:pt idx="3">
                  <c:v>ATBARA_4</c:v>
                </c:pt>
                <c:pt idx="4">
                  <c:v>ATBARA_5</c:v>
                </c:pt>
                <c:pt idx="5">
                  <c:v>ATBARA_6</c:v>
                </c:pt>
                <c:pt idx="6">
                  <c:v>ATBARA_7</c:v>
                </c:pt>
                <c:pt idx="7">
                  <c:v>ATBARA_8</c:v>
                </c:pt>
                <c:pt idx="8">
                  <c:v>ATBARA_9</c:v>
                </c:pt>
                <c:pt idx="9">
                  <c:v>QASH_1</c:v>
                </c:pt>
                <c:pt idx="10">
                  <c:v>QASH_2</c:v>
                </c:pt>
              </c:strCache>
            </c:strRef>
          </c:cat>
          <c:val>
            <c:numRef>
              <c:f>RIVER_SCENARIOS!$F$4:$F$14</c:f>
              <c:numCache>
                <c:formatCode>General</c:formatCode>
                <c:ptCount val="11"/>
                <c:pt idx="1">
                  <c:v>2924</c:v>
                </c:pt>
                <c:pt idx="2">
                  <c:v>3862</c:v>
                </c:pt>
                <c:pt idx="3">
                  <c:v>3862</c:v>
                </c:pt>
                <c:pt idx="4">
                  <c:v>1664</c:v>
                </c:pt>
                <c:pt idx="5">
                  <c:v>1006</c:v>
                </c:pt>
                <c:pt idx="6">
                  <c:v>750</c:v>
                </c:pt>
                <c:pt idx="7">
                  <c:v>772</c:v>
                </c:pt>
                <c:pt idx="8">
                  <c:v>787</c:v>
                </c:pt>
                <c:pt idx="10">
                  <c:v>366</c:v>
                </c:pt>
              </c:numCache>
            </c:numRef>
          </c:val>
          <c:extLst>
            <c:ext xmlns:c16="http://schemas.microsoft.com/office/drawing/2014/chart" uri="{C3380CC4-5D6E-409C-BE32-E72D297353CC}">
              <c16:uniqueId val="{00000002-83C3-4448-AEE5-ECE79CFF3737}"/>
            </c:ext>
          </c:extLst>
        </c:ser>
        <c:dLbls>
          <c:showLegendKey val="0"/>
          <c:showVal val="0"/>
          <c:showCatName val="0"/>
          <c:showSerName val="0"/>
          <c:showPercent val="0"/>
          <c:showBubbleSize val="0"/>
        </c:dLbls>
        <c:gapWidth val="219"/>
        <c:overlap val="-27"/>
        <c:axId val="2064614608"/>
        <c:axId val="2064607408"/>
      </c:barChart>
      <c:catAx>
        <c:axId val="206461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ET"/>
          </a:p>
        </c:txPr>
        <c:crossAx val="2064607408"/>
        <c:crosses val="autoZero"/>
        <c:auto val="1"/>
        <c:lblAlgn val="ctr"/>
        <c:lblOffset val="100"/>
        <c:noMultiLvlLbl val="0"/>
      </c:catAx>
      <c:valAx>
        <c:axId val="2064607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10</a:t>
                </a:r>
                <a:r>
                  <a:rPr lang="en-US" baseline="30000"/>
                  <a:t>3</a:t>
                </a:r>
                <a:r>
                  <a:rPr lang="en-US"/>
                  <a:t> 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E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ET"/>
          </a:p>
        </c:txPr>
        <c:crossAx val="2064614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E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E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sysClr val="windowText" lastClr="000000">
                    <a:lumMod val="65000"/>
                    <a:lumOff val="35000"/>
                  </a:sysClr>
                </a:solidFill>
              </a:rPr>
              <a:t>HMS - BLUE NILE RIVER </a:t>
            </a:r>
          </a:p>
          <a:p>
            <a:pPr>
              <a:defRPr/>
            </a:pPr>
            <a:r>
              <a:rPr lang="en-US" sz="1400" b="0" i="0" u="none" strike="noStrike" kern="1200" spc="0" baseline="0" dirty="0">
                <a:solidFill>
                  <a:sysClr val="windowText" lastClr="000000">
                    <a:lumMod val="65000"/>
                    <a:lumOff val="35000"/>
                  </a:sysClr>
                </a:solidFill>
              </a:rPr>
              <a:t>SEDIMENT LOAD</a:t>
            </a:r>
          </a:p>
        </c:rich>
      </c:tx>
      <c:layout>
        <c:manualLayout>
          <c:xMode val="edge"/>
          <c:yMode val="edge"/>
          <c:x val="0.75060740740740739"/>
          <c:y val="0.3273809523809523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ET"/>
        </a:p>
      </c:txPr>
    </c:title>
    <c:autoTitleDeleted val="0"/>
    <c:plotArea>
      <c:layout>
        <c:manualLayout>
          <c:layoutTarget val="inner"/>
          <c:xMode val="edge"/>
          <c:yMode val="edge"/>
          <c:x val="8.7191367745698453E-2"/>
          <c:y val="0.18397817460317462"/>
          <c:w val="0.64169752114319045"/>
          <c:h val="0.43259319147606551"/>
        </c:manualLayout>
      </c:layout>
      <c:barChart>
        <c:barDir val="col"/>
        <c:grouping val="clustered"/>
        <c:varyColors val="0"/>
        <c:ser>
          <c:idx val="0"/>
          <c:order val="0"/>
          <c:tx>
            <c:strRef>
              <c:f>Sheet1!$D$2</c:f>
              <c:strCache>
                <c:ptCount val="1"/>
                <c:pt idx="0">
                  <c:v>HMS - CURRENT CONDITIONS</c:v>
                </c:pt>
              </c:strCache>
            </c:strRef>
          </c:tx>
          <c:spPr>
            <a:solidFill>
              <a:schemeClr val="accent1"/>
            </a:solidFill>
            <a:ln>
              <a:noFill/>
            </a:ln>
            <a:effectLst/>
          </c:spPr>
          <c:invertIfNegative val="0"/>
          <c:cat>
            <c:strRef>
              <c:f>Sheet1!$C$3:$C$20</c:f>
              <c:strCache>
                <c:ptCount val="18"/>
                <c:pt idx="0">
                  <c:v>BLUENILE_01</c:v>
                </c:pt>
                <c:pt idx="1">
                  <c:v>BLUENILE_02</c:v>
                </c:pt>
                <c:pt idx="2">
                  <c:v>BLUENILE_03</c:v>
                </c:pt>
                <c:pt idx="3">
                  <c:v>BLUENILE_04</c:v>
                </c:pt>
                <c:pt idx="4">
                  <c:v>BLUENILE_05</c:v>
                </c:pt>
                <c:pt idx="5">
                  <c:v>BLUENILE_06</c:v>
                </c:pt>
                <c:pt idx="6">
                  <c:v>BLUENILE_07</c:v>
                </c:pt>
                <c:pt idx="7">
                  <c:v>BLUENILE_08</c:v>
                </c:pt>
                <c:pt idx="8">
                  <c:v>BLUENILE_09</c:v>
                </c:pt>
                <c:pt idx="9">
                  <c:v>BLUENILE_10</c:v>
                </c:pt>
                <c:pt idx="10">
                  <c:v>BLUENILE_11</c:v>
                </c:pt>
                <c:pt idx="11">
                  <c:v>BLUENILE_12</c:v>
                </c:pt>
                <c:pt idx="12">
                  <c:v>BLUENILE_13</c:v>
                </c:pt>
                <c:pt idx="13">
                  <c:v>BLUENILE_14</c:v>
                </c:pt>
                <c:pt idx="14">
                  <c:v>DINDIR_01</c:v>
                </c:pt>
                <c:pt idx="15">
                  <c:v>DINDIR_02</c:v>
                </c:pt>
                <c:pt idx="16">
                  <c:v>RAHAD_01</c:v>
                </c:pt>
                <c:pt idx="17">
                  <c:v>RAHAD_02</c:v>
                </c:pt>
              </c:strCache>
            </c:strRef>
          </c:cat>
          <c:val>
            <c:numRef>
              <c:f>Sheet1!$D$3:$D$20</c:f>
              <c:numCache>
                <c:formatCode>General</c:formatCode>
                <c:ptCount val="18"/>
                <c:pt idx="0">
                  <c:v>1318</c:v>
                </c:pt>
                <c:pt idx="1">
                  <c:v>13596</c:v>
                </c:pt>
                <c:pt idx="2">
                  <c:v>17684</c:v>
                </c:pt>
                <c:pt idx="3">
                  <c:v>18378</c:v>
                </c:pt>
                <c:pt idx="4">
                  <c:v>21120</c:v>
                </c:pt>
                <c:pt idx="5">
                  <c:v>22377</c:v>
                </c:pt>
                <c:pt idx="6">
                  <c:v>22969</c:v>
                </c:pt>
                <c:pt idx="7">
                  <c:v>4782</c:v>
                </c:pt>
                <c:pt idx="8">
                  <c:v>1407</c:v>
                </c:pt>
                <c:pt idx="9">
                  <c:v>1407</c:v>
                </c:pt>
                <c:pt idx="10">
                  <c:v>1185</c:v>
                </c:pt>
                <c:pt idx="11">
                  <c:v>1201</c:v>
                </c:pt>
                <c:pt idx="12">
                  <c:v>1204</c:v>
                </c:pt>
                <c:pt idx="13">
                  <c:v>1204</c:v>
                </c:pt>
                <c:pt idx="15">
                  <c:v>120</c:v>
                </c:pt>
                <c:pt idx="16">
                  <c:v>23</c:v>
                </c:pt>
                <c:pt idx="17">
                  <c:v>38</c:v>
                </c:pt>
              </c:numCache>
            </c:numRef>
          </c:val>
          <c:extLst>
            <c:ext xmlns:c16="http://schemas.microsoft.com/office/drawing/2014/chart" uri="{C3380CC4-5D6E-409C-BE32-E72D297353CC}">
              <c16:uniqueId val="{00000000-65D4-4F90-96C4-D09918DE5E43}"/>
            </c:ext>
          </c:extLst>
        </c:ser>
        <c:ser>
          <c:idx val="1"/>
          <c:order val="1"/>
          <c:tx>
            <c:strRef>
              <c:f>Sheet1!$E$2</c:f>
              <c:strCache>
                <c:ptCount val="1"/>
                <c:pt idx="0">
                  <c:v>HMS - SSP2</c:v>
                </c:pt>
              </c:strCache>
            </c:strRef>
          </c:tx>
          <c:spPr>
            <a:solidFill>
              <a:schemeClr val="accent2"/>
            </a:solidFill>
            <a:ln>
              <a:noFill/>
            </a:ln>
            <a:effectLst/>
          </c:spPr>
          <c:invertIfNegative val="0"/>
          <c:cat>
            <c:strRef>
              <c:f>Sheet1!$C$3:$C$20</c:f>
              <c:strCache>
                <c:ptCount val="18"/>
                <c:pt idx="0">
                  <c:v>BLUENILE_01</c:v>
                </c:pt>
                <c:pt idx="1">
                  <c:v>BLUENILE_02</c:v>
                </c:pt>
                <c:pt idx="2">
                  <c:v>BLUENILE_03</c:v>
                </c:pt>
                <c:pt idx="3">
                  <c:v>BLUENILE_04</c:v>
                </c:pt>
                <c:pt idx="4">
                  <c:v>BLUENILE_05</c:v>
                </c:pt>
                <c:pt idx="5">
                  <c:v>BLUENILE_06</c:v>
                </c:pt>
                <c:pt idx="6">
                  <c:v>BLUENILE_07</c:v>
                </c:pt>
                <c:pt idx="7">
                  <c:v>BLUENILE_08</c:v>
                </c:pt>
                <c:pt idx="8">
                  <c:v>BLUENILE_09</c:v>
                </c:pt>
                <c:pt idx="9">
                  <c:v>BLUENILE_10</c:v>
                </c:pt>
                <c:pt idx="10">
                  <c:v>BLUENILE_11</c:v>
                </c:pt>
                <c:pt idx="11">
                  <c:v>BLUENILE_12</c:v>
                </c:pt>
                <c:pt idx="12">
                  <c:v>BLUENILE_13</c:v>
                </c:pt>
                <c:pt idx="13">
                  <c:v>BLUENILE_14</c:v>
                </c:pt>
                <c:pt idx="14">
                  <c:v>DINDIR_01</c:v>
                </c:pt>
                <c:pt idx="15">
                  <c:v>DINDIR_02</c:v>
                </c:pt>
                <c:pt idx="16">
                  <c:v>RAHAD_01</c:v>
                </c:pt>
                <c:pt idx="17">
                  <c:v>RAHAD_02</c:v>
                </c:pt>
              </c:strCache>
            </c:strRef>
          </c:cat>
          <c:val>
            <c:numRef>
              <c:f>Sheet1!$E$3:$E$20</c:f>
              <c:numCache>
                <c:formatCode>General</c:formatCode>
                <c:ptCount val="18"/>
                <c:pt idx="0">
                  <c:v>1505</c:v>
                </c:pt>
                <c:pt idx="1">
                  <c:v>15124</c:v>
                </c:pt>
                <c:pt idx="2">
                  <c:v>20707</c:v>
                </c:pt>
                <c:pt idx="3">
                  <c:v>21511</c:v>
                </c:pt>
                <c:pt idx="4">
                  <c:v>24867</c:v>
                </c:pt>
                <c:pt idx="5">
                  <c:v>26287</c:v>
                </c:pt>
                <c:pt idx="6">
                  <c:v>27070</c:v>
                </c:pt>
                <c:pt idx="7">
                  <c:v>5691</c:v>
                </c:pt>
                <c:pt idx="8">
                  <c:v>1754</c:v>
                </c:pt>
                <c:pt idx="9">
                  <c:v>1754</c:v>
                </c:pt>
                <c:pt idx="10">
                  <c:v>1475</c:v>
                </c:pt>
                <c:pt idx="11">
                  <c:v>1495</c:v>
                </c:pt>
                <c:pt idx="12">
                  <c:v>1498</c:v>
                </c:pt>
                <c:pt idx="13">
                  <c:v>1498</c:v>
                </c:pt>
                <c:pt idx="15">
                  <c:v>137</c:v>
                </c:pt>
                <c:pt idx="16">
                  <c:v>29</c:v>
                </c:pt>
                <c:pt idx="17">
                  <c:v>46</c:v>
                </c:pt>
              </c:numCache>
            </c:numRef>
          </c:val>
          <c:extLst>
            <c:ext xmlns:c16="http://schemas.microsoft.com/office/drawing/2014/chart" uri="{C3380CC4-5D6E-409C-BE32-E72D297353CC}">
              <c16:uniqueId val="{00000001-65D4-4F90-96C4-D09918DE5E43}"/>
            </c:ext>
          </c:extLst>
        </c:ser>
        <c:ser>
          <c:idx val="2"/>
          <c:order val="2"/>
          <c:tx>
            <c:strRef>
              <c:f>Sheet1!$F$2</c:f>
              <c:strCache>
                <c:ptCount val="1"/>
                <c:pt idx="0">
                  <c:v>HMS - SSP3</c:v>
                </c:pt>
              </c:strCache>
            </c:strRef>
          </c:tx>
          <c:spPr>
            <a:solidFill>
              <a:schemeClr val="accent3"/>
            </a:solidFill>
            <a:ln>
              <a:noFill/>
            </a:ln>
            <a:effectLst/>
          </c:spPr>
          <c:invertIfNegative val="0"/>
          <c:cat>
            <c:strRef>
              <c:f>Sheet1!$C$3:$C$20</c:f>
              <c:strCache>
                <c:ptCount val="18"/>
                <c:pt idx="0">
                  <c:v>BLUENILE_01</c:v>
                </c:pt>
                <c:pt idx="1">
                  <c:v>BLUENILE_02</c:v>
                </c:pt>
                <c:pt idx="2">
                  <c:v>BLUENILE_03</c:v>
                </c:pt>
                <c:pt idx="3">
                  <c:v>BLUENILE_04</c:v>
                </c:pt>
                <c:pt idx="4">
                  <c:v>BLUENILE_05</c:v>
                </c:pt>
                <c:pt idx="5">
                  <c:v>BLUENILE_06</c:v>
                </c:pt>
                <c:pt idx="6">
                  <c:v>BLUENILE_07</c:v>
                </c:pt>
                <c:pt idx="7">
                  <c:v>BLUENILE_08</c:v>
                </c:pt>
                <c:pt idx="8">
                  <c:v>BLUENILE_09</c:v>
                </c:pt>
                <c:pt idx="9">
                  <c:v>BLUENILE_10</c:v>
                </c:pt>
                <c:pt idx="10">
                  <c:v>BLUENILE_11</c:v>
                </c:pt>
                <c:pt idx="11">
                  <c:v>BLUENILE_12</c:v>
                </c:pt>
                <c:pt idx="12">
                  <c:v>BLUENILE_13</c:v>
                </c:pt>
                <c:pt idx="13">
                  <c:v>BLUENILE_14</c:v>
                </c:pt>
                <c:pt idx="14">
                  <c:v>DINDIR_01</c:v>
                </c:pt>
                <c:pt idx="15">
                  <c:v>DINDIR_02</c:v>
                </c:pt>
                <c:pt idx="16">
                  <c:v>RAHAD_01</c:v>
                </c:pt>
                <c:pt idx="17">
                  <c:v>RAHAD_02</c:v>
                </c:pt>
              </c:strCache>
            </c:strRef>
          </c:cat>
          <c:val>
            <c:numRef>
              <c:f>Sheet1!$F$3:$F$20</c:f>
              <c:numCache>
                <c:formatCode>General</c:formatCode>
                <c:ptCount val="18"/>
                <c:pt idx="0">
                  <c:v>1612</c:v>
                </c:pt>
                <c:pt idx="1">
                  <c:v>15974</c:v>
                </c:pt>
                <c:pt idx="2">
                  <c:v>22888</c:v>
                </c:pt>
                <c:pt idx="3">
                  <c:v>23761</c:v>
                </c:pt>
                <c:pt idx="4">
                  <c:v>27527</c:v>
                </c:pt>
                <c:pt idx="5">
                  <c:v>29013</c:v>
                </c:pt>
                <c:pt idx="6">
                  <c:v>29900</c:v>
                </c:pt>
                <c:pt idx="7">
                  <c:v>6345</c:v>
                </c:pt>
                <c:pt idx="8">
                  <c:v>2000</c:v>
                </c:pt>
                <c:pt idx="9">
                  <c:v>2000</c:v>
                </c:pt>
                <c:pt idx="10">
                  <c:v>1680</c:v>
                </c:pt>
                <c:pt idx="11">
                  <c:v>1704</c:v>
                </c:pt>
                <c:pt idx="12">
                  <c:v>1707</c:v>
                </c:pt>
                <c:pt idx="13">
                  <c:v>1707</c:v>
                </c:pt>
                <c:pt idx="15">
                  <c:v>148</c:v>
                </c:pt>
                <c:pt idx="16">
                  <c:v>33</c:v>
                </c:pt>
                <c:pt idx="17">
                  <c:v>51</c:v>
                </c:pt>
              </c:numCache>
            </c:numRef>
          </c:val>
          <c:extLst>
            <c:ext xmlns:c16="http://schemas.microsoft.com/office/drawing/2014/chart" uri="{C3380CC4-5D6E-409C-BE32-E72D297353CC}">
              <c16:uniqueId val="{00000002-65D4-4F90-96C4-D09918DE5E43}"/>
            </c:ext>
          </c:extLst>
        </c:ser>
        <c:dLbls>
          <c:showLegendKey val="0"/>
          <c:showVal val="0"/>
          <c:showCatName val="0"/>
          <c:showSerName val="0"/>
          <c:showPercent val="0"/>
          <c:showBubbleSize val="0"/>
        </c:dLbls>
        <c:gapWidth val="219"/>
        <c:overlap val="-27"/>
        <c:axId val="669062912"/>
        <c:axId val="669063392"/>
      </c:barChart>
      <c:catAx>
        <c:axId val="66906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ET"/>
          </a:p>
        </c:txPr>
        <c:crossAx val="669063392"/>
        <c:crosses val="autoZero"/>
        <c:auto val="1"/>
        <c:lblAlgn val="ctr"/>
        <c:lblOffset val="100"/>
        <c:noMultiLvlLbl val="0"/>
      </c:catAx>
      <c:valAx>
        <c:axId val="669063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10</a:t>
                </a:r>
                <a:r>
                  <a:rPr lang="en-US" baseline="30000"/>
                  <a:t>3</a:t>
                </a:r>
                <a:r>
                  <a:rPr lang="en-US"/>
                  <a:t> 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E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ET"/>
          </a:p>
        </c:txPr>
        <c:crossAx val="66906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E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E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DF1DA-8A85-4EB7-9948-D6F588BEEC4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6824A6A3-B226-4A38-8826-1B581E4A62FA}">
      <dgm:prSet phldrT="[Testo]"/>
      <dgm:spPr>
        <a:noFill/>
      </dgm:spPr>
      <dgm:t>
        <a:bodyPr/>
        <a:lstStyle/>
        <a:p>
          <a:endParaRPr lang="en-US"/>
        </a:p>
      </dgm:t>
    </dgm:pt>
    <dgm:pt modelId="{AE1224FA-CF30-41BE-94A5-D9CF8F96AF3C}" type="parTrans" cxnId="{AA086B00-2B67-49FC-8E97-C761C7DF5424}">
      <dgm:prSet/>
      <dgm:spPr/>
      <dgm:t>
        <a:bodyPr/>
        <a:lstStyle/>
        <a:p>
          <a:endParaRPr lang="en-US"/>
        </a:p>
      </dgm:t>
    </dgm:pt>
    <dgm:pt modelId="{7FE41A78-426D-41B9-9B50-19CCA6A14E41}" type="sibTrans" cxnId="{AA086B00-2B67-49FC-8E97-C761C7DF5424}">
      <dgm:prSet/>
      <dgm:spPr/>
      <dgm:t>
        <a:bodyPr/>
        <a:lstStyle/>
        <a:p>
          <a:endParaRPr lang="en-US"/>
        </a:p>
      </dgm:t>
    </dgm:pt>
    <dgm:pt modelId="{48835025-6D77-4350-83F7-60FDDCF29B66}">
      <dgm:prSet phldrT="[Testo]"/>
      <dgm:spPr>
        <a:noFill/>
      </dgm:spPr>
      <dgm:t>
        <a:bodyPr/>
        <a:lstStyle/>
        <a:p>
          <a:endParaRPr lang="en-US"/>
        </a:p>
      </dgm:t>
    </dgm:pt>
    <dgm:pt modelId="{ED2C4C66-7662-4F19-98CA-BDE90CF1299E}" type="parTrans" cxnId="{BA2A8222-48C3-4E34-814E-37DCE5415FC0}">
      <dgm:prSet/>
      <dgm:spPr/>
      <dgm:t>
        <a:bodyPr/>
        <a:lstStyle/>
        <a:p>
          <a:endParaRPr lang="en-US"/>
        </a:p>
      </dgm:t>
    </dgm:pt>
    <dgm:pt modelId="{C9D8ECEC-B706-4FBE-876F-63B67B31ED5C}" type="sibTrans" cxnId="{BA2A8222-48C3-4E34-814E-37DCE5415FC0}">
      <dgm:prSet/>
      <dgm:spPr/>
      <dgm:t>
        <a:bodyPr/>
        <a:lstStyle/>
        <a:p>
          <a:endParaRPr lang="en-US"/>
        </a:p>
      </dgm:t>
    </dgm:pt>
    <dgm:pt modelId="{C3D4E576-38FF-40F0-BFC6-349ECC6C613A}">
      <dgm:prSet phldrT="[Testo]"/>
      <dgm:spPr>
        <a:noFill/>
      </dgm:spPr>
      <dgm:t>
        <a:bodyPr/>
        <a:lstStyle/>
        <a:p>
          <a:endParaRPr lang="en-US"/>
        </a:p>
      </dgm:t>
    </dgm:pt>
    <dgm:pt modelId="{7F64C889-F8F2-4714-9BC0-67BE7A37832E}" type="parTrans" cxnId="{D173BEC8-149E-4313-A2E1-E2047B12CC5F}">
      <dgm:prSet/>
      <dgm:spPr/>
      <dgm:t>
        <a:bodyPr/>
        <a:lstStyle/>
        <a:p>
          <a:endParaRPr lang="en-US"/>
        </a:p>
      </dgm:t>
    </dgm:pt>
    <dgm:pt modelId="{16E42D16-B3EA-4791-A0D3-F9EDEF3BD520}" type="sibTrans" cxnId="{D173BEC8-149E-4313-A2E1-E2047B12CC5F}">
      <dgm:prSet/>
      <dgm:spPr/>
      <dgm:t>
        <a:bodyPr/>
        <a:lstStyle/>
        <a:p>
          <a:endParaRPr lang="en-US"/>
        </a:p>
      </dgm:t>
    </dgm:pt>
    <dgm:pt modelId="{B97AC30A-3CE1-4041-82FE-6252ECE938F4}">
      <dgm:prSet phldrT="[Testo]"/>
      <dgm:spPr>
        <a:noFill/>
      </dgm:spPr>
      <dgm:t>
        <a:bodyPr/>
        <a:lstStyle/>
        <a:p>
          <a:endParaRPr lang="en-US"/>
        </a:p>
      </dgm:t>
    </dgm:pt>
    <dgm:pt modelId="{ECDF38E7-A372-44B3-9A2F-CBC25FADFA49}" type="parTrans" cxnId="{7C2B3B96-203F-449F-B403-475DEAA25E39}">
      <dgm:prSet/>
      <dgm:spPr/>
      <dgm:t>
        <a:bodyPr/>
        <a:lstStyle/>
        <a:p>
          <a:endParaRPr lang="en-US"/>
        </a:p>
      </dgm:t>
    </dgm:pt>
    <dgm:pt modelId="{9E273D3C-6042-4A8D-B8C8-B57EB3CF2C2E}" type="sibTrans" cxnId="{7C2B3B96-203F-449F-B403-475DEAA25E39}">
      <dgm:prSet/>
      <dgm:spPr/>
      <dgm:t>
        <a:bodyPr/>
        <a:lstStyle/>
        <a:p>
          <a:endParaRPr lang="en-US"/>
        </a:p>
      </dgm:t>
    </dgm:pt>
    <dgm:pt modelId="{D478C3B1-6988-4E90-B431-DC5CC99FB17B}">
      <dgm:prSet phldrT="[Testo]"/>
      <dgm:spPr>
        <a:noFill/>
      </dgm:spPr>
      <dgm:t>
        <a:bodyPr/>
        <a:lstStyle/>
        <a:p>
          <a:endParaRPr lang="en-US"/>
        </a:p>
      </dgm:t>
    </dgm:pt>
    <dgm:pt modelId="{ECE33168-5426-4DE4-BD1E-43887421CDFE}" type="parTrans" cxnId="{B77235A0-BCEF-40C4-80E0-4B50C8A04A1E}">
      <dgm:prSet/>
      <dgm:spPr/>
      <dgm:t>
        <a:bodyPr/>
        <a:lstStyle/>
        <a:p>
          <a:endParaRPr lang="en-US"/>
        </a:p>
      </dgm:t>
    </dgm:pt>
    <dgm:pt modelId="{E782CB78-4B52-40CD-AC48-FA0FA1CB7BE0}" type="sibTrans" cxnId="{B77235A0-BCEF-40C4-80E0-4B50C8A04A1E}">
      <dgm:prSet/>
      <dgm:spPr/>
      <dgm:t>
        <a:bodyPr/>
        <a:lstStyle/>
        <a:p>
          <a:endParaRPr lang="en-US"/>
        </a:p>
      </dgm:t>
    </dgm:pt>
    <dgm:pt modelId="{27FB88BC-24F5-48CD-BBAB-A141DE847677}">
      <dgm:prSet phldrT="[Testo]"/>
      <dgm:spPr>
        <a:noFill/>
        <a:effectLst>
          <a:glow>
            <a:schemeClr val="accent1">
              <a:alpha val="99000"/>
            </a:schemeClr>
          </a:glow>
        </a:effectLst>
      </dgm:spPr>
      <dgm:t>
        <a:bodyPr/>
        <a:lstStyle/>
        <a:p>
          <a:r>
            <a:rPr lang="en-US"/>
            <a:t> </a:t>
          </a:r>
        </a:p>
      </dgm:t>
    </dgm:pt>
    <dgm:pt modelId="{D0ECDA26-8879-4E3A-A00F-FE4A04346781}" type="sibTrans" cxnId="{C3A1A26B-5DEC-40F4-B5AD-9235C19A3226}">
      <dgm:prSet/>
      <dgm:spPr/>
      <dgm:t>
        <a:bodyPr/>
        <a:lstStyle/>
        <a:p>
          <a:endParaRPr lang="en-US"/>
        </a:p>
      </dgm:t>
    </dgm:pt>
    <dgm:pt modelId="{B7A0A94E-4E74-42E0-A99B-DFF5A1F13A6B}" type="parTrans" cxnId="{C3A1A26B-5DEC-40F4-B5AD-9235C19A3226}">
      <dgm:prSet/>
      <dgm:spPr/>
      <dgm:t>
        <a:bodyPr/>
        <a:lstStyle/>
        <a:p>
          <a:endParaRPr lang="en-US"/>
        </a:p>
      </dgm:t>
    </dgm:pt>
    <dgm:pt modelId="{E569AE2F-53D9-4F0C-9A01-9E361411DB09}" type="pres">
      <dgm:prSet presAssocID="{596DF1DA-8A85-4EB7-9948-D6F588BEEC41}" presName="Name0" presStyleCnt="0">
        <dgm:presLayoutVars>
          <dgm:dir/>
          <dgm:resizeHandles val="exact"/>
        </dgm:presLayoutVars>
      </dgm:prSet>
      <dgm:spPr/>
    </dgm:pt>
    <dgm:pt modelId="{6731CE3C-F6C8-4092-A5B4-55DC74E9BADB}" type="pres">
      <dgm:prSet presAssocID="{27FB88BC-24F5-48CD-BBAB-A141DE847677}" presName="composite" presStyleCnt="0"/>
      <dgm:spPr/>
    </dgm:pt>
    <dgm:pt modelId="{611EA523-6AC9-45F1-8746-93A25E21227C}" type="pres">
      <dgm:prSet presAssocID="{27FB88BC-24F5-48CD-BBAB-A141DE847677}" presName="rect1" presStyleLbl="bgShp" presStyleIdx="0" presStyleCnt="6"/>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pt>
    <dgm:pt modelId="{B5E7827B-7FA0-4FF1-8490-7861997E5A21}" type="pres">
      <dgm:prSet presAssocID="{27FB88BC-24F5-48CD-BBAB-A141DE847677}" presName="rect2" presStyleLbl="trBgShp" presStyleIdx="0" presStyleCnt="6">
        <dgm:presLayoutVars>
          <dgm:bulletEnabled val="1"/>
        </dgm:presLayoutVars>
      </dgm:prSet>
      <dgm:spPr/>
    </dgm:pt>
    <dgm:pt modelId="{C1CF1043-FA88-4EA9-887E-7740FE39D282}" type="pres">
      <dgm:prSet presAssocID="{D0ECDA26-8879-4E3A-A00F-FE4A04346781}" presName="sibTrans" presStyleCnt="0"/>
      <dgm:spPr/>
    </dgm:pt>
    <dgm:pt modelId="{56C88BF9-1936-4D0E-854D-28A36343A11C}" type="pres">
      <dgm:prSet presAssocID="{48835025-6D77-4350-83F7-60FDDCF29B66}" presName="composite" presStyleCnt="0"/>
      <dgm:spPr/>
    </dgm:pt>
    <dgm:pt modelId="{1180979D-3DE6-4168-87D5-DFB38FD55D16}" type="pres">
      <dgm:prSet presAssocID="{48835025-6D77-4350-83F7-60FDDCF29B66}" presName="rect1" presStyleLbl="bgShp" presStyleIdx="1" presStyleCnt="6"/>
      <dgm:spPr>
        <a:blipFill rotWithShape="1">
          <a:blip xmlns:r="http://schemas.openxmlformats.org/officeDocument/2006/relationships" r:embed="rId2"/>
          <a:srcRect/>
          <a:stretch>
            <a:fillRect t="-1000" b="-1000"/>
          </a:stretch>
        </a:blipFill>
      </dgm:spPr>
    </dgm:pt>
    <dgm:pt modelId="{3DA7443C-CFC4-437C-AF01-F111A8BCB588}" type="pres">
      <dgm:prSet presAssocID="{48835025-6D77-4350-83F7-60FDDCF29B66}" presName="rect2" presStyleLbl="trBgShp" presStyleIdx="1" presStyleCnt="6">
        <dgm:presLayoutVars>
          <dgm:bulletEnabled val="1"/>
        </dgm:presLayoutVars>
      </dgm:prSet>
      <dgm:spPr/>
    </dgm:pt>
    <dgm:pt modelId="{C465BFB3-6E9E-4A82-B41C-F40B7C2612F1}" type="pres">
      <dgm:prSet presAssocID="{C9D8ECEC-B706-4FBE-876F-63B67B31ED5C}" presName="sibTrans" presStyleCnt="0"/>
      <dgm:spPr/>
    </dgm:pt>
    <dgm:pt modelId="{9D5F95D9-A0D1-4870-99FC-5155B13A26C2}" type="pres">
      <dgm:prSet presAssocID="{C3D4E576-38FF-40F0-BFC6-349ECC6C613A}" presName="composite" presStyleCnt="0"/>
      <dgm:spPr/>
    </dgm:pt>
    <dgm:pt modelId="{A042ACC2-1315-4A7B-8652-9D777A6E3FDB}" type="pres">
      <dgm:prSet presAssocID="{C3D4E576-38FF-40F0-BFC6-349ECC6C613A}" presName="rect1" presStyleLbl="bgShp" presStyleIdx="2" presStyleCnt="6"/>
      <dgm:spPr>
        <a:blipFill rotWithShape="1">
          <a:blip xmlns:r="http://schemas.openxmlformats.org/officeDocument/2006/relationships" r:embed="rId3"/>
          <a:srcRect/>
          <a:stretch>
            <a:fillRect l="-23000" r="-23000"/>
          </a:stretch>
        </a:blipFill>
      </dgm:spPr>
    </dgm:pt>
    <dgm:pt modelId="{D445B408-73A6-476D-B6D3-6B3EDA768BB9}" type="pres">
      <dgm:prSet presAssocID="{C3D4E576-38FF-40F0-BFC6-349ECC6C613A}" presName="rect2" presStyleLbl="trBgShp" presStyleIdx="2" presStyleCnt="6">
        <dgm:presLayoutVars>
          <dgm:bulletEnabled val="1"/>
        </dgm:presLayoutVars>
      </dgm:prSet>
      <dgm:spPr/>
    </dgm:pt>
    <dgm:pt modelId="{0A257DC5-0C0C-4A56-8B68-F922D902D5D9}" type="pres">
      <dgm:prSet presAssocID="{16E42D16-B3EA-4791-A0D3-F9EDEF3BD520}" presName="sibTrans" presStyleCnt="0"/>
      <dgm:spPr/>
    </dgm:pt>
    <dgm:pt modelId="{973B10F2-5C63-4055-B027-1060D6847B2E}" type="pres">
      <dgm:prSet presAssocID="{B97AC30A-3CE1-4041-82FE-6252ECE938F4}" presName="composite" presStyleCnt="0"/>
      <dgm:spPr/>
    </dgm:pt>
    <dgm:pt modelId="{CF036C76-4221-4629-88AA-85987DBCA444}" type="pres">
      <dgm:prSet presAssocID="{B97AC30A-3CE1-4041-82FE-6252ECE938F4}" presName="rect1" presStyleLbl="bgShp" presStyleIdx="3" presStyleCnt="6"/>
      <dgm:spPr>
        <a:blipFill rotWithShape="1">
          <a:blip xmlns:r="http://schemas.openxmlformats.org/officeDocument/2006/relationships" r:embed="rId4"/>
          <a:srcRect/>
          <a:stretch>
            <a:fillRect t="-1000" b="-1000"/>
          </a:stretch>
        </a:blipFill>
      </dgm:spPr>
    </dgm:pt>
    <dgm:pt modelId="{A5E06E04-72A6-4DC9-9DCE-D90EC9033823}" type="pres">
      <dgm:prSet presAssocID="{B97AC30A-3CE1-4041-82FE-6252ECE938F4}" presName="rect2" presStyleLbl="trBgShp" presStyleIdx="3" presStyleCnt="6">
        <dgm:presLayoutVars>
          <dgm:bulletEnabled val="1"/>
        </dgm:presLayoutVars>
      </dgm:prSet>
      <dgm:spPr/>
    </dgm:pt>
    <dgm:pt modelId="{446A547E-3919-4EBE-A931-4692CE5AB9DB}" type="pres">
      <dgm:prSet presAssocID="{9E273D3C-6042-4A8D-B8C8-B57EB3CF2C2E}" presName="sibTrans" presStyleCnt="0"/>
      <dgm:spPr/>
    </dgm:pt>
    <dgm:pt modelId="{C369C56F-7C1B-4859-8120-138E93E4EECC}" type="pres">
      <dgm:prSet presAssocID="{D478C3B1-6988-4E90-B431-DC5CC99FB17B}" presName="composite" presStyleCnt="0"/>
      <dgm:spPr/>
    </dgm:pt>
    <dgm:pt modelId="{9FF3A907-114B-4FC7-B436-6B3BDF5EC0A4}" type="pres">
      <dgm:prSet presAssocID="{D478C3B1-6988-4E90-B431-DC5CC99FB17B}" presName="rect1" presStyleLbl="bgShp" presStyleIdx="4" presStyleCnt="6"/>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dgm:spPr>
    </dgm:pt>
    <dgm:pt modelId="{638D7318-5589-4C02-BDB8-68C662D854C3}" type="pres">
      <dgm:prSet presAssocID="{D478C3B1-6988-4E90-B431-DC5CC99FB17B}" presName="rect2" presStyleLbl="trBgShp" presStyleIdx="4" presStyleCnt="6">
        <dgm:presLayoutVars>
          <dgm:bulletEnabled val="1"/>
        </dgm:presLayoutVars>
      </dgm:prSet>
      <dgm:spPr/>
    </dgm:pt>
    <dgm:pt modelId="{D7A9EE1C-56FF-4AF7-BE83-76C94F704B03}" type="pres">
      <dgm:prSet presAssocID="{E782CB78-4B52-40CD-AC48-FA0FA1CB7BE0}" presName="sibTrans" presStyleCnt="0"/>
      <dgm:spPr/>
    </dgm:pt>
    <dgm:pt modelId="{22AE9093-E751-4B70-831F-7C5DE48AB3AD}" type="pres">
      <dgm:prSet presAssocID="{6824A6A3-B226-4A38-8826-1B581E4A62FA}" presName="composite" presStyleCnt="0"/>
      <dgm:spPr/>
    </dgm:pt>
    <dgm:pt modelId="{1FD8A633-78B0-478B-9157-45B82366C901}" type="pres">
      <dgm:prSet presAssocID="{6824A6A3-B226-4A38-8826-1B581E4A62FA}" presName="rect1" presStyleLbl="bgShp" presStyleIdx="5"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t="-5000" b="-5000"/>
          </a:stretch>
        </a:blipFill>
      </dgm:spPr>
    </dgm:pt>
    <dgm:pt modelId="{EF9775CF-7079-4CFC-AA65-98EA5AE60C16}" type="pres">
      <dgm:prSet presAssocID="{6824A6A3-B226-4A38-8826-1B581E4A62FA}" presName="rect2" presStyleLbl="trBgShp" presStyleIdx="5" presStyleCnt="6">
        <dgm:presLayoutVars>
          <dgm:bulletEnabled val="1"/>
        </dgm:presLayoutVars>
      </dgm:prSet>
      <dgm:spPr/>
    </dgm:pt>
  </dgm:ptLst>
  <dgm:cxnLst>
    <dgm:cxn modelId="{AA086B00-2B67-49FC-8E97-C761C7DF5424}" srcId="{596DF1DA-8A85-4EB7-9948-D6F588BEEC41}" destId="{6824A6A3-B226-4A38-8826-1B581E4A62FA}" srcOrd="5" destOrd="0" parTransId="{AE1224FA-CF30-41BE-94A5-D9CF8F96AF3C}" sibTransId="{7FE41A78-426D-41B9-9B50-19CCA6A14E41}"/>
    <dgm:cxn modelId="{D2E1280F-7611-5A4E-A425-5D84E83E313C}" type="presOf" srcId="{27FB88BC-24F5-48CD-BBAB-A141DE847677}" destId="{B5E7827B-7FA0-4FF1-8490-7861997E5A21}" srcOrd="0" destOrd="0" presId="urn:microsoft.com/office/officeart/2008/layout/BendingPictureSemiTransparentText"/>
    <dgm:cxn modelId="{BA2A8222-48C3-4E34-814E-37DCE5415FC0}" srcId="{596DF1DA-8A85-4EB7-9948-D6F588BEEC41}" destId="{48835025-6D77-4350-83F7-60FDDCF29B66}" srcOrd="1" destOrd="0" parTransId="{ED2C4C66-7662-4F19-98CA-BDE90CF1299E}" sibTransId="{C9D8ECEC-B706-4FBE-876F-63B67B31ED5C}"/>
    <dgm:cxn modelId="{EE473D27-D62F-0A44-AD81-CCB62D986BE0}" type="presOf" srcId="{C3D4E576-38FF-40F0-BFC6-349ECC6C613A}" destId="{D445B408-73A6-476D-B6D3-6B3EDA768BB9}" srcOrd="0" destOrd="0" presId="urn:microsoft.com/office/officeart/2008/layout/BendingPictureSemiTransparentText"/>
    <dgm:cxn modelId="{71868D5B-E05B-AA49-B283-CC37BC16A915}" type="presOf" srcId="{48835025-6D77-4350-83F7-60FDDCF29B66}" destId="{3DA7443C-CFC4-437C-AF01-F111A8BCB588}" srcOrd="0" destOrd="0" presId="urn:microsoft.com/office/officeart/2008/layout/BendingPictureSemiTransparentText"/>
    <dgm:cxn modelId="{C3A1A26B-5DEC-40F4-B5AD-9235C19A3226}" srcId="{596DF1DA-8A85-4EB7-9948-D6F588BEEC41}" destId="{27FB88BC-24F5-48CD-BBAB-A141DE847677}" srcOrd="0" destOrd="0" parTransId="{B7A0A94E-4E74-42E0-A99B-DFF5A1F13A6B}" sibTransId="{D0ECDA26-8879-4E3A-A00F-FE4A04346781}"/>
    <dgm:cxn modelId="{5087CA86-7CEB-2440-B54C-EF8A99C635E3}" type="presOf" srcId="{D478C3B1-6988-4E90-B431-DC5CC99FB17B}" destId="{638D7318-5589-4C02-BDB8-68C662D854C3}" srcOrd="0" destOrd="0" presId="urn:microsoft.com/office/officeart/2008/layout/BendingPictureSemiTransparentText"/>
    <dgm:cxn modelId="{7C2B3B96-203F-449F-B403-475DEAA25E39}" srcId="{596DF1DA-8A85-4EB7-9948-D6F588BEEC41}" destId="{B97AC30A-3CE1-4041-82FE-6252ECE938F4}" srcOrd="3" destOrd="0" parTransId="{ECDF38E7-A372-44B3-9A2F-CBC25FADFA49}" sibTransId="{9E273D3C-6042-4A8D-B8C8-B57EB3CF2C2E}"/>
    <dgm:cxn modelId="{B77235A0-BCEF-40C4-80E0-4B50C8A04A1E}" srcId="{596DF1DA-8A85-4EB7-9948-D6F588BEEC41}" destId="{D478C3B1-6988-4E90-B431-DC5CC99FB17B}" srcOrd="4" destOrd="0" parTransId="{ECE33168-5426-4DE4-BD1E-43887421CDFE}" sibTransId="{E782CB78-4B52-40CD-AC48-FA0FA1CB7BE0}"/>
    <dgm:cxn modelId="{4ABB8EB1-6C88-6044-B4F5-E29D8CAB6AA9}" type="presOf" srcId="{B97AC30A-3CE1-4041-82FE-6252ECE938F4}" destId="{A5E06E04-72A6-4DC9-9DCE-D90EC9033823}" srcOrd="0" destOrd="0" presId="urn:microsoft.com/office/officeart/2008/layout/BendingPictureSemiTransparentText"/>
    <dgm:cxn modelId="{D173BEC8-149E-4313-A2E1-E2047B12CC5F}" srcId="{596DF1DA-8A85-4EB7-9948-D6F588BEEC41}" destId="{C3D4E576-38FF-40F0-BFC6-349ECC6C613A}" srcOrd="2" destOrd="0" parTransId="{7F64C889-F8F2-4714-9BC0-67BE7A37832E}" sibTransId="{16E42D16-B3EA-4791-A0D3-F9EDEF3BD520}"/>
    <dgm:cxn modelId="{54DE68E0-6B16-9D44-9BD9-9F33010C074B}" type="presOf" srcId="{6824A6A3-B226-4A38-8826-1B581E4A62FA}" destId="{EF9775CF-7079-4CFC-AA65-98EA5AE60C16}" srcOrd="0" destOrd="0" presId="urn:microsoft.com/office/officeart/2008/layout/BendingPictureSemiTransparentText"/>
    <dgm:cxn modelId="{9234E8FC-FCD3-2040-B821-A732BFCD69CA}" type="presOf" srcId="{596DF1DA-8A85-4EB7-9948-D6F588BEEC41}" destId="{E569AE2F-53D9-4F0C-9A01-9E361411DB09}" srcOrd="0" destOrd="0" presId="urn:microsoft.com/office/officeart/2008/layout/BendingPictureSemiTransparentText"/>
    <dgm:cxn modelId="{C2458445-AC8E-DD4E-9351-ECE7C7B81C26}" type="presParOf" srcId="{E569AE2F-53D9-4F0C-9A01-9E361411DB09}" destId="{6731CE3C-F6C8-4092-A5B4-55DC74E9BADB}" srcOrd="0" destOrd="0" presId="urn:microsoft.com/office/officeart/2008/layout/BendingPictureSemiTransparentText"/>
    <dgm:cxn modelId="{0AEB001C-CEE5-C446-860D-19BA51B931F7}" type="presParOf" srcId="{6731CE3C-F6C8-4092-A5B4-55DC74E9BADB}" destId="{611EA523-6AC9-45F1-8746-93A25E21227C}" srcOrd="0" destOrd="0" presId="urn:microsoft.com/office/officeart/2008/layout/BendingPictureSemiTransparentText"/>
    <dgm:cxn modelId="{3C01ED9C-453E-6C49-B020-833016D15F7B}" type="presParOf" srcId="{6731CE3C-F6C8-4092-A5B4-55DC74E9BADB}" destId="{B5E7827B-7FA0-4FF1-8490-7861997E5A21}" srcOrd="1" destOrd="0" presId="urn:microsoft.com/office/officeart/2008/layout/BendingPictureSemiTransparentText"/>
    <dgm:cxn modelId="{98C0F0A1-8350-8642-803A-3A1F763A45FB}" type="presParOf" srcId="{E569AE2F-53D9-4F0C-9A01-9E361411DB09}" destId="{C1CF1043-FA88-4EA9-887E-7740FE39D282}" srcOrd="1" destOrd="0" presId="urn:microsoft.com/office/officeart/2008/layout/BendingPictureSemiTransparentText"/>
    <dgm:cxn modelId="{22324B3D-5363-5641-A567-5A2A6344F88D}" type="presParOf" srcId="{E569AE2F-53D9-4F0C-9A01-9E361411DB09}" destId="{56C88BF9-1936-4D0E-854D-28A36343A11C}" srcOrd="2" destOrd="0" presId="urn:microsoft.com/office/officeart/2008/layout/BendingPictureSemiTransparentText"/>
    <dgm:cxn modelId="{3450E038-438F-CE45-B565-E9DAFAC70BAF}" type="presParOf" srcId="{56C88BF9-1936-4D0E-854D-28A36343A11C}" destId="{1180979D-3DE6-4168-87D5-DFB38FD55D16}" srcOrd="0" destOrd="0" presId="urn:microsoft.com/office/officeart/2008/layout/BendingPictureSemiTransparentText"/>
    <dgm:cxn modelId="{70C6E79E-3010-AD45-AB51-A9D6F1AF846D}" type="presParOf" srcId="{56C88BF9-1936-4D0E-854D-28A36343A11C}" destId="{3DA7443C-CFC4-437C-AF01-F111A8BCB588}" srcOrd="1" destOrd="0" presId="urn:microsoft.com/office/officeart/2008/layout/BendingPictureSemiTransparentText"/>
    <dgm:cxn modelId="{B9DD9FC1-D7EE-1B40-83AE-12AD0B0971FD}" type="presParOf" srcId="{E569AE2F-53D9-4F0C-9A01-9E361411DB09}" destId="{C465BFB3-6E9E-4A82-B41C-F40B7C2612F1}" srcOrd="3" destOrd="0" presId="urn:microsoft.com/office/officeart/2008/layout/BendingPictureSemiTransparentText"/>
    <dgm:cxn modelId="{7B0D82DE-304C-F546-BCD5-4A88A9653B19}" type="presParOf" srcId="{E569AE2F-53D9-4F0C-9A01-9E361411DB09}" destId="{9D5F95D9-A0D1-4870-99FC-5155B13A26C2}" srcOrd="4" destOrd="0" presId="urn:microsoft.com/office/officeart/2008/layout/BendingPictureSemiTransparentText"/>
    <dgm:cxn modelId="{6A514C8E-D677-7049-9E66-2F76839293A4}" type="presParOf" srcId="{9D5F95D9-A0D1-4870-99FC-5155B13A26C2}" destId="{A042ACC2-1315-4A7B-8652-9D777A6E3FDB}" srcOrd="0" destOrd="0" presId="urn:microsoft.com/office/officeart/2008/layout/BendingPictureSemiTransparentText"/>
    <dgm:cxn modelId="{859E4F1C-AF67-254A-B71D-C053D5E8FED6}" type="presParOf" srcId="{9D5F95D9-A0D1-4870-99FC-5155B13A26C2}" destId="{D445B408-73A6-476D-B6D3-6B3EDA768BB9}" srcOrd="1" destOrd="0" presId="urn:microsoft.com/office/officeart/2008/layout/BendingPictureSemiTransparentText"/>
    <dgm:cxn modelId="{5DFFB2B0-E106-F740-A843-6F7862795573}" type="presParOf" srcId="{E569AE2F-53D9-4F0C-9A01-9E361411DB09}" destId="{0A257DC5-0C0C-4A56-8B68-F922D902D5D9}" srcOrd="5" destOrd="0" presId="urn:microsoft.com/office/officeart/2008/layout/BendingPictureSemiTransparentText"/>
    <dgm:cxn modelId="{FFFA11A4-405F-2340-8E77-DF987B94A950}" type="presParOf" srcId="{E569AE2F-53D9-4F0C-9A01-9E361411DB09}" destId="{973B10F2-5C63-4055-B027-1060D6847B2E}" srcOrd="6" destOrd="0" presId="urn:microsoft.com/office/officeart/2008/layout/BendingPictureSemiTransparentText"/>
    <dgm:cxn modelId="{1F4DA604-1663-2745-B80B-5F4DD7D431A8}" type="presParOf" srcId="{973B10F2-5C63-4055-B027-1060D6847B2E}" destId="{CF036C76-4221-4629-88AA-85987DBCA444}" srcOrd="0" destOrd="0" presId="urn:microsoft.com/office/officeart/2008/layout/BendingPictureSemiTransparentText"/>
    <dgm:cxn modelId="{C85F1F51-B4DC-154C-80FB-5ACF97ABB093}" type="presParOf" srcId="{973B10F2-5C63-4055-B027-1060D6847B2E}" destId="{A5E06E04-72A6-4DC9-9DCE-D90EC9033823}" srcOrd="1" destOrd="0" presId="urn:microsoft.com/office/officeart/2008/layout/BendingPictureSemiTransparentText"/>
    <dgm:cxn modelId="{8A7DCF9D-A7C5-4143-9EE4-6FFA4D3319D0}" type="presParOf" srcId="{E569AE2F-53D9-4F0C-9A01-9E361411DB09}" destId="{446A547E-3919-4EBE-A931-4692CE5AB9DB}" srcOrd="7" destOrd="0" presId="urn:microsoft.com/office/officeart/2008/layout/BendingPictureSemiTransparentText"/>
    <dgm:cxn modelId="{04DCB6E0-DAAA-F341-AB8A-5FFD64DAAF43}" type="presParOf" srcId="{E569AE2F-53D9-4F0C-9A01-9E361411DB09}" destId="{C369C56F-7C1B-4859-8120-138E93E4EECC}" srcOrd="8" destOrd="0" presId="urn:microsoft.com/office/officeart/2008/layout/BendingPictureSemiTransparentText"/>
    <dgm:cxn modelId="{50E5A21C-1FB5-7E44-B525-DBADA228D969}" type="presParOf" srcId="{C369C56F-7C1B-4859-8120-138E93E4EECC}" destId="{9FF3A907-114B-4FC7-B436-6B3BDF5EC0A4}" srcOrd="0" destOrd="0" presId="urn:microsoft.com/office/officeart/2008/layout/BendingPictureSemiTransparentText"/>
    <dgm:cxn modelId="{0E3FCF33-8585-8F44-8A2E-487412C02764}" type="presParOf" srcId="{C369C56F-7C1B-4859-8120-138E93E4EECC}" destId="{638D7318-5589-4C02-BDB8-68C662D854C3}" srcOrd="1" destOrd="0" presId="urn:microsoft.com/office/officeart/2008/layout/BendingPictureSemiTransparentText"/>
    <dgm:cxn modelId="{7F1CCF92-3955-C942-967F-C82D25540CC5}" type="presParOf" srcId="{E569AE2F-53D9-4F0C-9A01-9E361411DB09}" destId="{D7A9EE1C-56FF-4AF7-BE83-76C94F704B03}" srcOrd="9" destOrd="0" presId="urn:microsoft.com/office/officeart/2008/layout/BendingPictureSemiTransparentText"/>
    <dgm:cxn modelId="{B4F58888-4335-4543-A493-AFAC1F0DFD39}" type="presParOf" srcId="{E569AE2F-53D9-4F0C-9A01-9E361411DB09}" destId="{22AE9093-E751-4B70-831F-7C5DE48AB3AD}" srcOrd="10" destOrd="0" presId="urn:microsoft.com/office/officeart/2008/layout/BendingPictureSemiTransparentText"/>
    <dgm:cxn modelId="{844194D1-FFD9-FE4C-A2C9-DF72860CFF86}" type="presParOf" srcId="{22AE9093-E751-4B70-831F-7C5DE48AB3AD}" destId="{1FD8A633-78B0-478B-9157-45B82366C901}" srcOrd="0" destOrd="0" presId="urn:microsoft.com/office/officeart/2008/layout/BendingPictureSemiTransparentText"/>
    <dgm:cxn modelId="{D30E43C6-6143-A94A-8319-D548ADBF944C}" type="presParOf" srcId="{22AE9093-E751-4B70-831F-7C5DE48AB3AD}" destId="{EF9775CF-7079-4CFC-AA65-98EA5AE60C16}"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FB6FEC-9479-4357-AFBA-89DC2181A1E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it-IT"/>
        </a:p>
      </dgm:t>
    </dgm:pt>
    <dgm:pt modelId="{9B4FC01F-DC18-4407-A532-376D4037645C}">
      <dgm:prSet phldrT="[Text]" custT="1">
        <dgm:style>
          <a:lnRef idx="2">
            <a:schemeClr val="accent1"/>
          </a:lnRef>
          <a:fillRef idx="1">
            <a:schemeClr val="lt1"/>
          </a:fillRef>
          <a:effectRef idx="0">
            <a:schemeClr val="accent1"/>
          </a:effectRef>
          <a:fontRef idx="minor">
            <a:schemeClr val="dk1"/>
          </a:fontRef>
        </dgm:style>
      </dgm:prSet>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GB" sz="1100" i="0" kern="1200" noProof="0" dirty="0">
              <a:solidFill>
                <a:prstClr val="white"/>
              </a:solidFill>
              <a:latin typeface="Calibri" panose="020F0502020204030204"/>
              <a:ea typeface="+mn-ea"/>
              <a:cs typeface="+mn-cs"/>
            </a:rPr>
            <a:t>Watershed erosion and sediment routing </a:t>
          </a:r>
        </a:p>
        <a:p>
          <a:pPr marL="0" lvl="0" algn="ctr" defTabSz="933450">
            <a:lnSpc>
              <a:spcPct val="90000"/>
            </a:lnSpc>
            <a:spcBef>
              <a:spcPct val="0"/>
            </a:spcBef>
            <a:spcAft>
              <a:spcPct val="35000"/>
            </a:spcAft>
            <a:buNone/>
          </a:pPr>
          <a:r>
            <a:rPr lang="en-GB" sz="1100" i="1" kern="1200" noProof="0" dirty="0">
              <a:solidFill>
                <a:prstClr val="white"/>
              </a:solidFill>
              <a:latin typeface="Calibri" panose="020F0502020204030204"/>
              <a:ea typeface="+mn-ea"/>
              <a:cs typeface="+mn-cs"/>
            </a:rPr>
            <a:t>(HEC-HMS)</a:t>
          </a:r>
          <a:r>
            <a:rPr lang="en-GB" sz="1100" i="0" kern="1200" noProof="0" dirty="0">
              <a:solidFill>
                <a:prstClr val="white"/>
              </a:solidFill>
              <a:latin typeface="Calibri" panose="020F0502020204030204"/>
              <a:ea typeface="+mn-ea"/>
              <a:cs typeface="+mn-cs"/>
            </a:rPr>
            <a:t> </a:t>
          </a:r>
          <a:endParaRPr lang="en-US" sz="1100" i="0" kern="1200" noProof="0" dirty="0">
            <a:solidFill>
              <a:prstClr val="white"/>
            </a:solidFill>
            <a:latin typeface="Calibri" panose="020F0502020204030204"/>
            <a:ea typeface="+mn-ea"/>
            <a:cs typeface="+mn-cs"/>
          </a:endParaRPr>
        </a:p>
      </dgm:t>
    </dgm:pt>
    <dgm:pt modelId="{FADDE15A-D9BF-442B-AAB2-363401258752}" type="parTrans" cxnId="{B169A77D-9220-4389-B774-621AF535B62B}">
      <dgm:prSet/>
      <dgm:spPr/>
      <dgm:t>
        <a:bodyPr/>
        <a:lstStyle/>
        <a:p>
          <a:endParaRPr lang="en-US" sz="1100" noProof="0" dirty="0"/>
        </a:p>
      </dgm:t>
    </dgm:pt>
    <dgm:pt modelId="{C6CB2300-9502-4559-B3A6-C20432B97CFA}" type="sibTrans" cxnId="{B169A77D-9220-4389-B774-621AF535B62B}">
      <dgm:prSet custT="1"/>
      <dgm:spPr/>
      <dgm:t>
        <a:bodyPr/>
        <a:lstStyle/>
        <a:p>
          <a:endParaRPr lang="en-US" sz="1100" noProof="0" dirty="0"/>
        </a:p>
      </dgm:t>
    </dgm:pt>
    <dgm:pt modelId="{82B73C49-4D80-4FF5-9518-2D4D0B1ED426}">
      <dgm:prSet phldrT="[Text]" custT="1">
        <dgm:style>
          <a:lnRef idx="2">
            <a:schemeClr val="accent1"/>
          </a:lnRef>
          <a:fillRef idx="1">
            <a:schemeClr val="lt1"/>
          </a:fillRef>
          <a:effectRef idx="0">
            <a:schemeClr val="accent1"/>
          </a:effectRef>
          <a:fontRef idx="minor">
            <a:schemeClr val="dk1"/>
          </a:fontRef>
        </dgm:style>
      </dgm:prSet>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80010" tIns="80010" rIns="80010" bIns="80010" numCol="1" spcCol="1270" anchor="ctr" anchorCtr="0"/>
        <a:lstStyle/>
        <a:p>
          <a:pPr marL="0" lvl="0" algn="ctr" defTabSz="933450">
            <a:lnSpc>
              <a:spcPct val="90000"/>
            </a:lnSpc>
            <a:spcBef>
              <a:spcPct val="0"/>
            </a:spcBef>
            <a:spcAft>
              <a:spcPct val="35000"/>
            </a:spcAft>
            <a:buNone/>
          </a:pPr>
          <a:r>
            <a:rPr lang="en-GB" sz="1100" i="0" kern="1200" noProof="0" dirty="0">
              <a:solidFill>
                <a:prstClr val="white"/>
              </a:solidFill>
              <a:latin typeface="Calibri" panose="020F0502020204030204"/>
              <a:ea typeface="+mn-ea"/>
              <a:cs typeface="+mn-cs"/>
            </a:rPr>
            <a:t>Watershed erosion and sediment routing</a:t>
          </a:r>
        </a:p>
        <a:p>
          <a:pPr marL="0" lvl="0" algn="ctr" defTabSz="933450">
            <a:lnSpc>
              <a:spcPct val="90000"/>
            </a:lnSpc>
            <a:spcBef>
              <a:spcPct val="0"/>
            </a:spcBef>
            <a:spcAft>
              <a:spcPct val="35000"/>
            </a:spcAft>
            <a:buNone/>
          </a:pPr>
          <a:r>
            <a:rPr lang="en-GB" sz="1100" i="1" kern="1200" noProof="0" dirty="0">
              <a:solidFill>
                <a:prstClr val="white"/>
              </a:solidFill>
              <a:latin typeface="Calibri" panose="020F0502020204030204"/>
              <a:ea typeface="+mn-ea"/>
              <a:cs typeface="+mn-cs"/>
            </a:rPr>
            <a:t>(HEC-HMS/SWAT)</a:t>
          </a:r>
          <a:r>
            <a:rPr lang="en-GB" sz="1100" i="0" kern="1200" noProof="0" dirty="0">
              <a:solidFill>
                <a:prstClr val="white"/>
              </a:solidFill>
              <a:latin typeface="Calibri" panose="020F0502020204030204"/>
              <a:ea typeface="+mn-ea"/>
              <a:cs typeface="+mn-cs"/>
            </a:rPr>
            <a:t> </a:t>
          </a:r>
          <a:endParaRPr lang="en-US" sz="1100" i="0" kern="1200" noProof="0" dirty="0">
            <a:solidFill>
              <a:prstClr val="white"/>
            </a:solidFill>
            <a:latin typeface="Calibri" panose="020F0502020204030204"/>
            <a:ea typeface="+mn-ea"/>
            <a:cs typeface="+mn-cs"/>
          </a:endParaRPr>
        </a:p>
      </dgm:t>
    </dgm:pt>
    <dgm:pt modelId="{66390D86-F315-401B-900F-7A715CAA0C11}" type="parTrans" cxnId="{931D6E65-76B1-4AB3-81DB-CBC946507D9B}">
      <dgm:prSet/>
      <dgm:spPr/>
      <dgm:t>
        <a:bodyPr/>
        <a:lstStyle/>
        <a:p>
          <a:endParaRPr lang="en-US" sz="1100" noProof="0" dirty="0"/>
        </a:p>
      </dgm:t>
    </dgm:pt>
    <dgm:pt modelId="{70012F28-877B-4D2E-BD7C-B10BCAE152A1}" type="sibTrans" cxnId="{931D6E65-76B1-4AB3-81DB-CBC946507D9B}">
      <dgm:prSet custT="1"/>
      <dgm:spPr/>
      <dgm:t>
        <a:bodyPr/>
        <a:lstStyle/>
        <a:p>
          <a:endParaRPr lang="en-US" sz="1100" noProof="0" dirty="0"/>
        </a:p>
      </dgm:t>
    </dgm:pt>
    <dgm:pt modelId="{65CB1162-4845-4BC9-9EC7-8B2D8FF677A9}" type="pres">
      <dgm:prSet presAssocID="{A4FB6FEC-9479-4357-AFBA-89DC2181A1E7}" presName="Name0" presStyleCnt="0">
        <dgm:presLayoutVars>
          <dgm:dir/>
          <dgm:resizeHandles val="exact"/>
        </dgm:presLayoutVars>
      </dgm:prSet>
      <dgm:spPr/>
    </dgm:pt>
    <dgm:pt modelId="{FBE41759-5922-494E-927A-2397424EFA34}" type="pres">
      <dgm:prSet presAssocID="{9B4FC01F-DC18-4407-A532-376D4037645C}" presName="node" presStyleLbl="node1" presStyleIdx="0" presStyleCnt="2">
        <dgm:presLayoutVars>
          <dgm:bulletEnabled val="1"/>
        </dgm:presLayoutVars>
      </dgm:prSet>
      <dgm:spPr/>
    </dgm:pt>
    <dgm:pt modelId="{E4D70975-5A72-4716-8729-694891F5568F}" type="pres">
      <dgm:prSet presAssocID="{C6CB2300-9502-4559-B3A6-C20432B97CFA}" presName="sibTrans" presStyleLbl="sibTrans2D1" presStyleIdx="0" presStyleCnt="1" custScaleX="180572"/>
      <dgm:spPr>
        <a:prstGeom prst="leftRightArrow">
          <a:avLst/>
        </a:prstGeom>
      </dgm:spPr>
    </dgm:pt>
    <dgm:pt modelId="{93874AB5-FF53-42CE-B803-2B3B95F28D73}" type="pres">
      <dgm:prSet presAssocID="{C6CB2300-9502-4559-B3A6-C20432B97CFA}" presName="connectorText" presStyleLbl="sibTrans2D1" presStyleIdx="0" presStyleCnt="1"/>
      <dgm:spPr/>
    </dgm:pt>
    <dgm:pt modelId="{7CB1084B-0C56-41A6-9555-206C47D15F0D}" type="pres">
      <dgm:prSet presAssocID="{82B73C49-4D80-4FF5-9518-2D4D0B1ED426}" presName="node" presStyleLbl="node1" presStyleIdx="1" presStyleCnt="2">
        <dgm:presLayoutVars>
          <dgm:bulletEnabled val="1"/>
        </dgm:presLayoutVars>
      </dgm:prSet>
      <dgm:spPr/>
    </dgm:pt>
  </dgm:ptLst>
  <dgm:cxnLst>
    <dgm:cxn modelId="{CE1F825D-874B-403A-A959-372A11F4B7ED}" type="presOf" srcId="{C6CB2300-9502-4559-B3A6-C20432B97CFA}" destId="{E4D70975-5A72-4716-8729-694891F5568F}" srcOrd="0" destOrd="0" presId="urn:microsoft.com/office/officeart/2005/8/layout/process1"/>
    <dgm:cxn modelId="{931D6E65-76B1-4AB3-81DB-CBC946507D9B}" srcId="{A4FB6FEC-9479-4357-AFBA-89DC2181A1E7}" destId="{82B73C49-4D80-4FF5-9518-2D4D0B1ED426}" srcOrd="1" destOrd="0" parTransId="{66390D86-F315-401B-900F-7A715CAA0C11}" sibTransId="{70012F28-877B-4D2E-BD7C-B10BCAE152A1}"/>
    <dgm:cxn modelId="{D0BBFB7B-3B52-4B41-8FDA-DAB1CD5DD844}" type="presOf" srcId="{82B73C49-4D80-4FF5-9518-2D4D0B1ED426}" destId="{7CB1084B-0C56-41A6-9555-206C47D15F0D}" srcOrd="0" destOrd="0" presId="urn:microsoft.com/office/officeart/2005/8/layout/process1"/>
    <dgm:cxn modelId="{B169A77D-9220-4389-B774-621AF535B62B}" srcId="{A4FB6FEC-9479-4357-AFBA-89DC2181A1E7}" destId="{9B4FC01F-DC18-4407-A532-376D4037645C}" srcOrd="0" destOrd="0" parTransId="{FADDE15A-D9BF-442B-AAB2-363401258752}" sibTransId="{C6CB2300-9502-4559-B3A6-C20432B97CFA}"/>
    <dgm:cxn modelId="{C80D16A0-D62E-44BF-AEFE-36A2FB13AAA8}" type="presOf" srcId="{A4FB6FEC-9479-4357-AFBA-89DC2181A1E7}" destId="{65CB1162-4845-4BC9-9EC7-8B2D8FF677A9}" srcOrd="0" destOrd="0" presId="urn:microsoft.com/office/officeart/2005/8/layout/process1"/>
    <dgm:cxn modelId="{36D828D7-5B00-4A39-9D26-4B6D701000E8}" type="presOf" srcId="{9B4FC01F-DC18-4407-A532-376D4037645C}" destId="{FBE41759-5922-494E-927A-2397424EFA34}" srcOrd="0" destOrd="0" presId="urn:microsoft.com/office/officeart/2005/8/layout/process1"/>
    <dgm:cxn modelId="{4024D5E1-81E8-454B-AD6F-49903D55E3C9}" type="presOf" srcId="{C6CB2300-9502-4559-B3A6-C20432B97CFA}" destId="{93874AB5-FF53-42CE-B803-2B3B95F28D73}" srcOrd="1" destOrd="0" presId="urn:microsoft.com/office/officeart/2005/8/layout/process1"/>
    <dgm:cxn modelId="{1C1750CA-18A5-46EE-ABEB-9B06355DDC8D}" type="presParOf" srcId="{65CB1162-4845-4BC9-9EC7-8B2D8FF677A9}" destId="{FBE41759-5922-494E-927A-2397424EFA34}" srcOrd="0" destOrd="0" presId="urn:microsoft.com/office/officeart/2005/8/layout/process1"/>
    <dgm:cxn modelId="{2CDB6F04-8043-4561-9B64-4396EB410B38}" type="presParOf" srcId="{65CB1162-4845-4BC9-9EC7-8B2D8FF677A9}" destId="{E4D70975-5A72-4716-8729-694891F5568F}" srcOrd="1" destOrd="0" presId="urn:microsoft.com/office/officeart/2005/8/layout/process1"/>
    <dgm:cxn modelId="{46DA8553-CB68-4C0A-82F5-183D6E324D1F}" type="presParOf" srcId="{E4D70975-5A72-4716-8729-694891F5568F}" destId="{93874AB5-FF53-42CE-B803-2B3B95F28D73}" srcOrd="0" destOrd="0" presId="urn:microsoft.com/office/officeart/2005/8/layout/process1"/>
    <dgm:cxn modelId="{17D6C65E-1B8E-4482-AFC3-9B5EEF78A3BB}" type="presParOf" srcId="{65CB1162-4845-4BC9-9EC7-8B2D8FF677A9}" destId="{7CB1084B-0C56-41A6-9555-206C47D15F0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4C46E4-4ABC-4DE0-8153-C880703AD1B5}"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2EFE9915-6D7A-4543-9EDE-B8F43BB4008B}">
      <dgm:prSet phldrT="[Text]"/>
      <dgm:spPr/>
      <dgm:t>
        <a:bodyPr/>
        <a:lstStyle/>
        <a:p>
          <a:r>
            <a:rPr lang="en-US" dirty="0"/>
            <a:t>Soil erosion</a:t>
          </a:r>
        </a:p>
      </dgm:t>
    </dgm:pt>
    <dgm:pt modelId="{86C45711-4040-4465-86EB-F03442A4A236}" type="parTrans" cxnId="{ACFC2279-7433-47FE-ACBE-FDFF909A1DA7}">
      <dgm:prSet/>
      <dgm:spPr/>
      <dgm:t>
        <a:bodyPr/>
        <a:lstStyle/>
        <a:p>
          <a:endParaRPr lang="en-US"/>
        </a:p>
      </dgm:t>
    </dgm:pt>
    <dgm:pt modelId="{98E2C85B-0B70-41BC-8130-2A690AD04B77}" type="sibTrans" cxnId="{ACFC2279-7433-47FE-ACBE-FDFF909A1DA7}">
      <dgm:prSet/>
      <dgm:spPr/>
      <dgm:t>
        <a:bodyPr/>
        <a:lstStyle/>
        <a:p>
          <a:endParaRPr lang="en-US"/>
        </a:p>
      </dgm:t>
    </dgm:pt>
    <dgm:pt modelId="{892C3ABA-E4D1-4887-B208-72B60263BB76}">
      <dgm:prSet phldrT="[Text]"/>
      <dgm:spPr/>
      <dgm:t>
        <a:bodyPr/>
        <a:lstStyle/>
        <a:p>
          <a:r>
            <a:rPr lang="en-US" dirty="0"/>
            <a:t>Stream</a:t>
          </a:r>
        </a:p>
      </dgm:t>
    </dgm:pt>
    <dgm:pt modelId="{3E05B3B2-17FA-44AC-85F6-54527F56FA88}" type="parTrans" cxnId="{6ED1F0BD-8A6F-419B-8443-886FB27E4AB0}">
      <dgm:prSet/>
      <dgm:spPr/>
      <dgm:t>
        <a:bodyPr/>
        <a:lstStyle/>
        <a:p>
          <a:endParaRPr lang="en-US"/>
        </a:p>
      </dgm:t>
    </dgm:pt>
    <dgm:pt modelId="{8111E35E-A5CE-4586-ACC3-A9B63B63ABE8}" type="sibTrans" cxnId="{6ED1F0BD-8A6F-419B-8443-886FB27E4AB0}">
      <dgm:prSet/>
      <dgm:spPr/>
      <dgm:t>
        <a:bodyPr/>
        <a:lstStyle/>
        <a:p>
          <a:endParaRPr lang="en-US"/>
        </a:p>
      </dgm:t>
    </dgm:pt>
    <dgm:pt modelId="{FA1B5301-E4F4-4398-B722-366B936E64F0}">
      <dgm:prSet phldrT="[Text]"/>
      <dgm:spPr/>
      <dgm:t>
        <a:bodyPr/>
        <a:lstStyle/>
        <a:p>
          <a:r>
            <a:rPr lang="en-US" dirty="0"/>
            <a:t>Erosion</a:t>
          </a:r>
        </a:p>
      </dgm:t>
    </dgm:pt>
    <dgm:pt modelId="{91EF4355-5AC9-4FF2-A517-31083CE69D0B}" type="parTrans" cxnId="{C4B1E848-90D9-4CD3-ACF4-CDD5E069D9B8}">
      <dgm:prSet/>
      <dgm:spPr/>
      <dgm:t>
        <a:bodyPr/>
        <a:lstStyle/>
        <a:p>
          <a:endParaRPr lang="en-US"/>
        </a:p>
      </dgm:t>
    </dgm:pt>
    <dgm:pt modelId="{06B50AB7-F4A1-47CF-A313-9300052D8123}" type="sibTrans" cxnId="{C4B1E848-90D9-4CD3-ACF4-CDD5E069D9B8}">
      <dgm:prSet/>
      <dgm:spPr/>
      <dgm:t>
        <a:bodyPr/>
        <a:lstStyle/>
        <a:p>
          <a:endParaRPr lang="en-US"/>
        </a:p>
      </dgm:t>
    </dgm:pt>
    <dgm:pt modelId="{71D79F41-CBB4-4719-B2BA-257DB00C00E1}">
      <dgm:prSet phldrT="[Text]"/>
      <dgm:spPr/>
      <dgm:t>
        <a:bodyPr/>
        <a:lstStyle/>
        <a:p>
          <a:r>
            <a:rPr lang="en-US" dirty="0"/>
            <a:t>Transport</a:t>
          </a:r>
        </a:p>
      </dgm:t>
    </dgm:pt>
    <dgm:pt modelId="{4081A47F-2EEF-440B-85DC-4C34CC566C4F}" type="parTrans" cxnId="{EAB54322-18A0-4126-AA99-B7FE49706212}">
      <dgm:prSet/>
      <dgm:spPr/>
      <dgm:t>
        <a:bodyPr/>
        <a:lstStyle/>
        <a:p>
          <a:endParaRPr lang="en-US"/>
        </a:p>
      </dgm:t>
    </dgm:pt>
    <dgm:pt modelId="{AC3E12AB-F4B8-4BE7-BEA1-F84659CA4CE1}" type="sibTrans" cxnId="{EAB54322-18A0-4126-AA99-B7FE49706212}">
      <dgm:prSet/>
      <dgm:spPr/>
      <dgm:t>
        <a:bodyPr/>
        <a:lstStyle/>
        <a:p>
          <a:endParaRPr lang="en-US"/>
        </a:p>
      </dgm:t>
    </dgm:pt>
    <dgm:pt modelId="{C6C795BE-A96C-4FE5-98B2-1703BEA6590B}">
      <dgm:prSet phldrT="[Text]"/>
      <dgm:spPr/>
      <dgm:t>
        <a:bodyPr/>
        <a:lstStyle/>
        <a:p>
          <a:r>
            <a:rPr lang="en-US" dirty="0"/>
            <a:t>Sediment</a:t>
          </a:r>
        </a:p>
      </dgm:t>
    </dgm:pt>
    <dgm:pt modelId="{6252A105-E11F-4BD2-BF92-2B11E50CCEAC}" type="parTrans" cxnId="{33A09F58-5517-44D6-B940-6253E9A263B0}">
      <dgm:prSet/>
      <dgm:spPr/>
      <dgm:t>
        <a:bodyPr/>
        <a:lstStyle/>
        <a:p>
          <a:endParaRPr lang="en-US"/>
        </a:p>
      </dgm:t>
    </dgm:pt>
    <dgm:pt modelId="{23191A33-D71E-4350-8116-07EAA6611AD3}" type="sibTrans" cxnId="{33A09F58-5517-44D6-B940-6253E9A263B0}">
      <dgm:prSet/>
      <dgm:spPr/>
      <dgm:t>
        <a:bodyPr/>
        <a:lstStyle/>
        <a:p>
          <a:endParaRPr lang="en-US"/>
        </a:p>
      </dgm:t>
    </dgm:pt>
    <dgm:pt modelId="{F9874C5D-68C6-4343-9EA1-A4D2DFCB11A1}">
      <dgm:prSet phldrT="[Text]"/>
      <dgm:spPr/>
      <dgm:t>
        <a:bodyPr/>
        <a:lstStyle/>
        <a:p>
          <a:r>
            <a:rPr lang="en-US" dirty="0"/>
            <a:t>Reservoir</a:t>
          </a:r>
        </a:p>
      </dgm:t>
    </dgm:pt>
    <dgm:pt modelId="{BF87968A-9675-4CF6-A091-8116287FDCF9}" type="parTrans" cxnId="{2B156A4A-FA11-41A4-9631-F0FB2819C864}">
      <dgm:prSet/>
      <dgm:spPr/>
      <dgm:t>
        <a:bodyPr/>
        <a:lstStyle/>
        <a:p>
          <a:endParaRPr lang="en-US"/>
        </a:p>
      </dgm:t>
    </dgm:pt>
    <dgm:pt modelId="{F6423B42-2616-4392-8E94-18A2521AEB9E}" type="sibTrans" cxnId="{2B156A4A-FA11-41A4-9631-F0FB2819C864}">
      <dgm:prSet/>
      <dgm:spPr/>
      <dgm:t>
        <a:bodyPr/>
        <a:lstStyle/>
        <a:p>
          <a:endParaRPr lang="en-US"/>
        </a:p>
      </dgm:t>
    </dgm:pt>
    <dgm:pt modelId="{CD186AE7-A23E-4DD1-ADB0-81C7447C0096}">
      <dgm:prSet phldrT="[Text]"/>
      <dgm:spPr/>
      <dgm:t>
        <a:bodyPr/>
        <a:lstStyle/>
        <a:p>
          <a:r>
            <a:rPr lang="en-US" dirty="0"/>
            <a:t>sediment</a:t>
          </a:r>
        </a:p>
      </dgm:t>
    </dgm:pt>
    <dgm:pt modelId="{421FE121-394E-4EFB-BDA2-F071262C9CB2}" type="parTrans" cxnId="{374034D6-FE8F-4F86-9984-8660DA413B60}">
      <dgm:prSet/>
      <dgm:spPr/>
      <dgm:t>
        <a:bodyPr/>
        <a:lstStyle/>
        <a:p>
          <a:endParaRPr lang="en-US"/>
        </a:p>
      </dgm:t>
    </dgm:pt>
    <dgm:pt modelId="{2C046D40-4086-478E-9DCB-13B04A63F134}" type="sibTrans" cxnId="{374034D6-FE8F-4F86-9984-8660DA413B60}">
      <dgm:prSet/>
      <dgm:spPr/>
      <dgm:t>
        <a:bodyPr/>
        <a:lstStyle/>
        <a:p>
          <a:endParaRPr lang="en-US"/>
        </a:p>
      </dgm:t>
    </dgm:pt>
    <dgm:pt modelId="{52BC16DE-35E5-409F-BF9B-9B71D328B4AA}">
      <dgm:prSet/>
      <dgm:spPr/>
      <dgm:t>
        <a:bodyPr/>
        <a:lstStyle/>
        <a:p>
          <a:r>
            <a:rPr lang="en-US" dirty="0"/>
            <a:t>Erosion on the </a:t>
          </a:r>
          <a:r>
            <a:rPr lang="en-US" dirty="0" err="1"/>
            <a:t>subcatchments</a:t>
          </a:r>
          <a:endParaRPr lang="en-US" dirty="0"/>
        </a:p>
      </dgm:t>
    </dgm:pt>
    <dgm:pt modelId="{FAEF8928-22F6-4117-B471-D3332244C7C2}" type="parTrans" cxnId="{EA240D76-2AA7-4A85-9A82-135F9BDC041E}">
      <dgm:prSet/>
      <dgm:spPr/>
      <dgm:t>
        <a:bodyPr/>
        <a:lstStyle/>
        <a:p>
          <a:endParaRPr lang="en-US"/>
        </a:p>
      </dgm:t>
    </dgm:pt>
    <dgm:pt modelId="{EA434E88-665D-4D98-8385-9C6976A83BA9}" type="sibTrans" cxnId="{EA240D76-2AA7-4A85-9A82-135F9BDC041E}">
      <dgm:prSet/>
      <dgm:spPr/>
      <dgm:t>
        <a:bodyPr/>
        <a:lstStyle/>
        <a:p>
          <a:endParaRPr lang="en-US"/>
        </a:p>
      </dgm:t>
    </dgm:pt>
    <dgm:pt modelId="{38B45F4F-5BCB-4899-8595-CFF2E0DE593A}" type="pres">
      <dgm:prSet presAssocID="{CE4C46E4-4ABC-4DE0-8153-C880703AD1B5}" presName="Name0" presStyleCnt="0">
        <dgm:presLayoutVars>
          <dgm:dir/>
          <dgm:resizeHandles val="exact"/>
        </dgm:presLayoutVars>
      </dgm:prSet>
      <dgm:spPr/>
    </dgm:pt>
    <dgm:pt modelId="{4AEC7C4F-1C20-4DAF-82FD-516F8EBF96BF}" type="pres">
      <dgm:prSet presAssocID="{2EFE9915-6D7A-4543-9EDE-B8F43BB4008B}" presName="composite" presStyleCnt="0"/>
      <dgm:spPr/>
    </dgm:pt>
    <dgm:pt modelId="{28AB5E3C-22D7-4933-A080-0FD6236110D1}" type="pres">
      <dgm:prSet presAssocID="{2EFE9915-6D7A-4543-9EDE-B8F43BB4008B}" presName="imagSh" presStyleLbl="bgImgPlace1" presStyleIdx="0" presStyleCnt="3"/>
      <dgm:spPr>
        <a:blipFill rotWithShape="1">
          <a:blip xmlns:r="http://schemas.openxmlformats.org/officeDocument/2006/relationships" r:embed="rId1"/>
          <a:srcRect/>
          <a:stretch>
            <a:fillRect l="-3000" r="-3000"/>
          </a:stretch>
        </a:blipFill>
      </dgm:spPr>
    </dgm:pt>
    <dgm:pt modelId="{63F771BD-AFB3-4164-B66A-F3AA0B4F0DE5}" type="pres">
      <dgm:prSet presAssocID="{2EFE9915-6D7A-4543-9EDE-B8F43BB4008B}" presName="txNode" presStyleLbl="node1" presStyleIdx="0" presStyleCnt="3" custLinFactNeighborX="5681" custLinFactNeighborY="28406">
        <dgm:presLayoutVars>
          <dgm:bulletEnabled val="1"/>
        </dgm:presLayoutVars>
      </dgm:prSet>
      <dgm:spPr/>
    </dgm:pt>
    <dgm:pt modelId="{F5D3C6C2-5F5D-4B5C-8F68-A44FA6156FE0}" type="pres">
      <dgm:prSet presAssocID="{98E2C85B-0B70-41BC-8130-2A690AD04B77}" presName="sibTrans" presStyleLbl="sibTrans2D1" presStyleIdx="0" presStyleCnt="2"/>
      <dgm:spPr/>
    </dgm:pt>
    <dgm:pt modelId="{64D79B6E-1560-497B-9762-66B3922C5946}" type="pres">
      <dgm:prSet presAssocID="{98E2C85B-0B70-41BC-8130-2A690AD04B77}" presName="connTx" presStyleLbl="sibTrans2D1" presStyleIdx="0" presStyleCnt="2"/>
      <dgm:spPr/>
    </dgm:pt>
    <dgm:pt modelId="{9F320EB0-2416-4CD6-9D76-0542DAD295BC}" type="pres">
      <dgm:prSet presAssocID="{892C3ABA-E4D1-4887-B208-72B60263BB76}" presName="composite" presStyleCnt="0"/>
      <dgm:spPr/>
    </dgm:pt>
    <dgm:pt modelId="{FE5A3EF4-76D3-4905-ADF2-9245A60030DE}" type="pres">
      <dgm:prSet presAssocID="{892C3ABA-E4D1-4887-B208-72B60263BB76}" presName="imagSh" presStyleLbl="bgImgPlace1" presStyleIdx="1" presStyleCnt="3"/>
      <dgm:spPr>
        <a:blipFill rotWithShape="1">
          <a:blip xmlns:r="http://schemas.openxmlformats.org/officeDocument/2006/relationships" r:embed="rId2"/>
          <a:srcRect/>
          <a:stretch>
            <a:fillRect/>
          </a:stretch>
        </a:blipFill>
      </dgm:spPr>
    </dgm:pt>
    <dgm:pt modelId="{D4F5F696-7350-4570-8C86-28692C998E1D}" type="pres">
      <dgm:prSet presAssocID="{892C3ABA-E4D1-4887-B208-72B60263BB76}" presName="txNode" presStyleLbl="node1" presStyleIdx="1" presStyleCnt="3" custLinFactNeighborY="25565">
        <dgm:presLayoutVars>
          <dgm:bulletEnabled val="1"/>
        </dgm:presLayoutVars>
      </dgm:prSet>
      <dgm:spPr/>
    </dgm:pt>
    <dgm:pt modelId="{0E02AA42-3482-470C-95F5-5FCF2717493A}" type="pres">
      <dgm:prSet presAssocID="{8111E35E-A5CE-4586-ACC3-A9B63B63ABE8}" presName="sibTrans" presStyleLbl="sibTrans2D1" presStyleIdx="1" presStyleCnt="2"/>
      <dgm:spPr/>
    </dgm:pt>
    <dgm:pt modelId="{687F173F-D77D-45C5-A0EA-1A524D76E1DE}" type="pres">
      <dgm:prSet presAssocID="{8111E35E-A5CE-4586-ACC3-A9B63B63ABE8}" presName="connTx" presStyleLbl="sibTrans2D1" presStyleIdx="1" presStyleCnt="2"/>
      <dgm:spPr/>
    </dgm:pt>
    <dgm:pt modelId="{78AC1B6E-0B77-4229-BA4D-5D97B1410EC1}" type="pres">
      <dgm:prSet presAssocID="{F9874C5D-68C6-4343-9EA1-A4D2DFCB11A1}" presName="composite" presStyleCnt="0"/>
      <dgm:spPr/>
    </dgm:pt>
    <dgm:pt modelId="{29A4E423-C98F-4904-94A0-C57575955E44}" type="pres">
      <dgm:prSet presAssocID="{F9874C5D-68C6-4343-9EA1-A4D2DFCB11A1}" presName="imagSh" presStyleLbl="bgImgPlace1" presStyleIdx="2" presStyleCnt="3"/>
      <dgm:spPr>
        <a:blipFill rotWithShape="1">
          <a:blip xmlns:r="http://schemas.openxmlformats.org/officeDocument/2006/relationships" r:embed="rId3"/>
          <a:srcRect/>
          <a:stretch>
            <a:fillRect l="-27000" r="-27000"/>
          </a:stretch>
        </a:blipFill>
      </dgm:spPr>
    </dgm:pt>
    <dgm:pt modelId="{4A2E3D30-6EB6-4493-B8A2-E35EA04A5D9A}" type="pres">
      <dgm:prSet presAssocID="{F9874C5D-68C6-4343-9EA1-A4D2DFCB11A1}" presName="txNode" presStyleLbl="node1" presStyleIdx="2" presStyleCnt="3" custScaleX="96184" custLinFactNeighborX="710" custLinFactNeighborY="30536">
        <dgm:presLayoutVars>
          <dgm:bulletEnabled val="1"/>
        </dgm:presLayoutVars>
      </dgm:prSet>
      <dgm:spPr/>
    </dgm:pt>
  </dgm:ptLst>
  <dgm:cxnLst>
    <dgm:cxn modelId="{627D880A-9AD8-4F04-A8FD-621BADF12144}" type="presOf" srcId="{F9874C5D-68C6-4343-9EA1-A4D2DFCB11A1}" destId="{4A2E3D30-6EB6-4493-B8A2-E35EA04A5D9A}" srcOrd="0" destOrd="0" presId="urn:microsoft.com/office/officeart/2005/8/layout/hProcess10"/>
    <dgm:cxn modelId="{66A9681A-FE3C-413D-ACBB-E587B13B8BB3}" type="presOf" srcId="{CE4C46E4-4ABC-4DE0-8153-C880703AD1B5}" destId="{38B45F4F-5BCB-4899-8595-CFF2E0DE593A}" srcOrd="0" destOrd="0" presId="urn:microsoft.com/office/officeart/2005/8/layout/hProcess10"/>
    <dgm:cxn modelId="{EAB54322-18A0-4126-AA99-B7FE49706212}" srcId="{892C3ABA-E4D1-4887-B208-72B60263BB76}" destId="{71D79F41-CBB4-4719-B2BA-257DB00C00E1}" srcOrd="1" destOrd="0" parTransId="{4081A47F-2EEF-440B-85DC-4C34CC566C4F}" sibTransId="{AC3E12AB-F4B8-4BE7-BEA1-F84659CA4CE1}"/>
    <dgm:cxn modelId="{52A35B30-4058-4E05-9E83-399AB3EBE0C0}" type="presOf" srcId="{8111E35E-A5CE-4586-ACC3-A9B63B63ABE8}" destId="{687F173F-D77D-45C5-A0EA-1A524D76E1DE}" srcOrd="1" destOrd="0" presId="urn:microsoft.com/office/officeart/2005/8/layout/hProcess10"/>
    <dgm:cxn modelId="{727C2F34-691E-4351-912F-25AE9E938798}" type="presOf" srcId="{C6C795BE-A96C-4FE5-98B2-1703BEA6590B}" destId="{D4F5F696-7350-4570-8C86-28692C998E1D}" srcOrd="0" destOrd="3" presId="urn:microsoft.com/office/officeart/2005/8/layout/hProcess10"/>
    <dgm:cxn modelId="{D768FB3C-7A9B-4660-838A-FEB4C957644F}" type="presOf" srcId="{71D79F41-CBB4-4719-B2BA-257DB00C00E1}" destId="{D4F5F696-7350-4570-8C86-28692C998E1D}" srcOrd="0" destOrd="2" presId="urn:microsoft.com/office/officeart/2005/8/layout/hProcess10"/>
    <dgm:cxn modelId="{C4B1E848-90D9-4CD3-ACF4-CDD5E069D9B8}" srcId="{892C3ABA-E4D1-4887-B208-72B60263BB76}" destId="{FA1B5301-E4F4-4398-B722-366B936E64F0}" srcOrd="0" destOrd="0" parTransId="{91EF4355-5AC9-4FF2-A517-31083CE69D0B}" sibTransId="{06B50AB7-F4A1-47CF-A313-9300052D8123}"/>
    <dgm:cxn modelId="{2B156A4A-FA11-41A4-9631-F0FB2819C864}" srcId="{CE4C46E4-4ABC-4DE0-8153-C880703AD1B5}" destId="{F9874C5D-68C6-4343-9EA1-A4D2DFCB11A1}" srcOrd="2" destOrd="0" parTransId="{BF87968A-9675-4CF6-A091-8116287FDCF9}" sibTransId="{F6423B42-2616-4392-8E94-18A2521AEB9E}"/>
    <dgm:cxn modelId="{EA240D76-2AA7-4A85-9A82-135F9BDC041E}" srcId="{2EFE9915-6D7A-4543-9EDE-B8F43BB4008B}" destId="{52BC16DE-35E5-409F-BF9B-9B71D328B4AA}" srcOrd="0" destOrd="0" parTransId="{FAEF8928-22F6-4117-B471-D3332244C7C2}" sibTransId="{EA434E88-665D-4D98-8385-9C6976A83BA9}"/>
    <dgm:cxn modelId="{33A09F58-5517-44D6-B940-6253E9A263B0}" srcId="{892C3ABA-E4D1-4887-B208-72B60263BB76}" destId="{C6C795BE-A96C-4FE5-98B2-1703BEA6590B}" srcOrd="2" destOrd="0" parTransId="{6252A105-E11F-4BD2-BF92-2B11E50CCEAC}" sibTransId="{23191A33-D71E-4350-8116-07EAA6611AD3}"/>
    <dgm:cxn modelId="{ACFC2279-7433-47FE-ACBE-FDFF909A1DA7}" srcId="{CE4C46E4-4ABC-4DE0-8153-C880703AD1B5}" destId="{2EFE9915-6D7A-4543-9EDE-B8F43BB4008B}" srcOrd="0" destOrd="0" parTransId="{86C45711-4040-4465-86EB-F03442A4A236}" sibTransId="{98E2C85B-0B70-41BC-8130-2A690AD04B77}"/>
    <dgm:cxn modelId="{276F5D5A-5FBF-4AFF-9C6C-64AC67587AA1}" type="presOf" srcId="{52BC16DE-35E5-409F-BF9B-9B71D328B4AA}" destId="{63F771BD-AFB3-4164-B66A-F3AA0B4F0DE5}" srcOrd="0" destOrd="1" presId="urn:microsoft.com/office/officeart/2005/8/layout/hProcess10"/>
    <dgm:cxn modelId="{69A6C7AE-174E-48C7-AA75-DD49A0D56BC9}" type="presOf" srcId="{892C3ABA-E4D1-4887-B208-72B60263BB76}" destId="{D4F5F696-7350-4570-8C86-28692C998E1D}" srcOrd="0" destOrd="0" presId="urn:microsoft.com/office/officeart/2005/8/layout/hProcess10"/>
    <dgm:cxn modelId="{6ED1F0BD-8A6F-419B-8443-886FB27E4AB0}" srcId="{CE4C46E4-4ABC-4DE0-8153-C880703AD1B5}" destId="{892C3ABA-E4D1-4887-B208-72B60263BB76}" srcOrd="1" destOrd="0" parTransId="{3E05B3B2-17FA-44AC-85F6-54527F56FA88}" sibTransId="{8111E35E-A5CE-4586-ACC3-A9B63B63ABE8}"/>
    <dgm:cxn modelId="{EDCEA0C2-E378-479A-BF1D-0E2637312C01}" type="presOf" srcId="{CD186AE7-A23E-4DD1-ADB0-81C7447C0096}" destId="{4A2E3D30-6EB6-4493-B8A2-E35EA04A5D9A}" srcOrd="0" destOrd="1" presId="urn:microsoft.com/office/officeart/2005/8/layout/hProcess10"/>
    <dgm:cxn modelId="{D06F76C8-FE3D-4D61-8569-825AFF8F05B3}" type="presOf" srcId="{8111E35E-A5CE-4586-ACC3-A9B63B63ABE8}" destId="{0E02AA42-3482-470C-95F5-5FCF2717493A}" srcOrd="0" destOrd="0" presId="urn:microsoft.com/office/officeart/2005/8/layout/hProcess10"/>
    <dgm:cxn modelId="{374034D6-FE8F-4F86-9984-8660DA413B60}" srcId="{F9874C5D-68C6-4343-9EA1-A4D2DFCB11A1}" destId="{CD186AE7-A23E-4DD1-ADB0-81C7447C0096}" srcOrd="0" destOrd="0" parTransId="{421FE121-394E-4EFB-BDA2-F071262C9CB2}" sibTransId="{2C046D40-4086-478E-9DCB-13B04A63F134}"/>
    <dgm:cxn modelId="{9F8C6CDC-890A-4C13-8FDB-662C7F6EFC5A}" type="presOf" srcId="{FA1B5301-E4F4-4398-B722-366B936E64F0}" destId="{D4F5F696-7350-4570-8C86-28692C998E1D}" srcOrd="0" destOrd="1" presId="urn:microsoft.com/office/officeart/2005/8/layout/hProcess10"/>
    <dgm:cxn modelId="{1BF7DBE8-3292-454F-BEB6-E6B686DB5CE3}" type="presOf" srcId="{98E2C85B-0B70-41BC-8130-2A690AD04B77}" destId="{F5D3C6C2-5F5D-4B5C-8F68-A44FA6156FE0}" srcOrd="0" destOrd="0" presId="urn:microsoft.com/office/officeart/2005/8/layout/hProcess10"/>
    <dgm:cxn modelId="{6D1858F2-8D6B-40E9-A2DD-A006A9E87D97}" type="presOf" srcId="{98E2C85B-0B70-41BC-8130-2A690AD04B77}" destId="{64D79B6E-1560-497B-9762-66B3922C5946}" srcOrd="1" destOrd="0" presId="urn:microsoft.com/office/officeart/2005/8/layout/hProcess10"/>
    <dgm:cxn modelId="{30891AF8-4F40-4281-95DA-4B90F1953486}" type="presOf" srcId="{2EFE9915-6D7A-4543-9EDE-B8F43BB4008B}" destId="{63F771BD-AFB3-4164-B66A-F3AA0B4F0DE5}" srcOrd="0" destOrd="0" presId="urn:microsoft.com/office/officeart/2005/8/layout/hProcess10"/>
    <dgm:cxn modelId="{04A57774-A5A4-4D82-9AD0-DE701CC4B9C3}" type="presParOf" srcId="{38B45F4F-5BCB-4899-8595-CFF2E0DE593A}" destId="{4AEC7C4F-1C20-4DAF-82FD-516F8EBF96BF}" srcOrd="0" destOrd="0" presId="urn:microsoft.com/office/officeart/2005/8/layout/hProcess10"/>
    <dgm:cxn modelId="{58177340-0462-4408-814D-5170181D75B2}" type="presParOf" srcId="{4AEC7C4F-1C20-4DAF-82FD-516F8EBF96BF}" destId="{28AB5E3C-22D7-4933-A080-0FD6236110D1}" srcOrd="0" destOrd="0" presId="urn:microsoft.com/office/officeart/2005/8/layout/hProcess10"/>
    <dgm:cxn modelId="{ECBB6B47-2825-4E04-BD6B-79E00BD82607}" type="presParOf" srcId="{4AEC7C4F-1C20-4DAF-82FD-516F8EBF96BF}" destId="{63F771BD-AFB3-4164-B66A-F3AA0B4F0DE5}" srcOrd="1" destOrd="0" presId="urn:microsoft.com/office/officeart/2005/8/layout/hProcess10"/>
    <dgm:cxn modelId="{A527C56C-9ABB-4322-AF9D-A874269C4AD2}" type="presParOf" srcId="{38B45F4F-5BCB-4899-8595-CFF2E0DE593A}" destId="{F5D3C6C2-5F5D-4B5C-8F68-A44FA6156FE0}" srcOrd="1" destOrd="0" presId="urn:microsoft.com/office/officeart/2005/8/layout/hProcess10"/>
    <dgm:cxn modelId="{1B53E1A1-50EA-41D3-8B78-AD16F0157524}" type="presParOf" srcId="{F5D3C6C2-5F5D-4B5C-8F68-A44FA6156FE0}" destId="{64D79B6E-1560-497B-9762-66B3922C5946}" srcOrd="0" destOrd="0" presId="urn:microsoft.com/office/officeart/2005/8/layout/hProcess10"/>
    <dgm:cxn modelId="{C7793956-9722-4F76-AD77-85083F98F870}" type="presParOf" srcId="{38B45F4F-5BCB-4899-8595-CFF2E0DE593A}" destId="{9F320EB0-2416-4CD6-9D76-0542DAD295BC}" srcOrd="2" destOrd="0" presId="urn:microsoft.com/office/officeart/2005/8/layout/hProcess10"/>
    <dgm:cxn modelId="{59235AEA-E443-43B3-8398-53461CE6709D}" type="presParOf" srcId="{9F320EB0-2416-4CD6-9D76-0542DAD295BC}" destId="{FE5A3EF4-76D3-4905-ADF2-9245A60030DE}" srcOrd="0" destOrd="0" presId="urn:microsoft.com/office/officeart/2005/8/layout/hProcess10"/>
    <dgm:cxn modelId="{20DA0F53-FFCE-4A1C-8A13-CD77875B46CA}" type="presParOf" srcId="{9F320EB0-2416-4CD6-9D76-0542DAD295BC}" destId="{D4F5F696-7350-4570-8C86-28692C998E1D}" srcOrd="1" destOrd="0" presId="urn:microsoft.com/office/officeart/2005/8/layout/hProcess10"/>
    <dgm:cxn modelId="{98F1DF85-F413-4FA2-B898-7D9AC3FB64AF}" type="presParOf" srcId="{38B45F4F-5BCB-4899-8595-CFF2E0DE593A}" destId="{0E02AA42-3482-470C-95F5-5FCF2717493A}" srcOrd="3" destOrd="0" presId="urn:microsoft.com/office/officeart/2005/8/layout/hProcess10"/>
    <dgm:cxn modelId="{2DB00B43-0EF5-4CBC-8822-0C6B4AAD7CFC}" type="presParOf" srcId="{0E02AA42-3482-470C-95F5-5FCF2717493A}" destId="{687F173F-D77D-45C5-A0EA-1A524D76E1DE}" srcOrd="0" destOrd="0" presId="urn:microsoft.com/office/officeart/2005/8/layout/hProcess10"/>
    <dgm:cxn modelId="{ECC30C0C-7AC2-411D-86ED-EA34AA928083}" type="presParOf" srcId="{38B45F4F-5BCB-4899-8595-CFF2E0DE593A}" destId="{78AC1B6E-0B77-4229-BA4D-5D97B1410EC1}" srcOrd="4" destOrd="0" presId="urn:microsoft.com/office/officeart/2005/8/layout/hProcess10"/>
    <dgm:cxn modelId="{00F79FF9-834F-47FD-9872-53578059F521}" type="presParOf" srcId="{78AC1B6E-0B77-4229-BA4D-5D97B1410EC1}" destId="{29A4E423-C98F-4904-94A0-C57575955E44}" srcOrd="0" destOrd="0" presId="urn:microsoft.com/office/officeart/2005/8/layout/hProcess10"/>
    <dgm:cxn modelId="{F6ED9F78-2452-430A-9BD5-B10EE87AC3EF}" type="presParOf" srcId="{78AC1B6E-0B77-4229-BA4D-5D97B1410EC1}" destId="{4A2E3D30-6EB6-4493-B8A2-E35EA04A5D9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EA523-6AC9-45F1-8746-93A25E21227C}">
      <dsp:nvSpPr>
        <dsp:cNvPr id="0" name=""/>
        <dsp:cNvSpPr/>
      </dsp:nvSpPr>
      <dsp:spPr>
        <a:xfrm>
          <a:off x="8242" y="559047"/>
          <a:ext cx="1345894" cy="11535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noFill/>
        </a:ln>
        <a:effectLst/>
      </dsp:spPr>
      <dsp:style>
        <a:lnRef idx="0">
          <a:scrgbClr r="0" g="0" b="0"/>
        </a:lnRef>
        <a:fillRef idx="1">
          <a:scrgbClr r="0" g="0" b="0"/>
        </a:fillRef>
        <a:effectRef idx="0">
          <a:scrgbClr r="0" g="0" b="0"/>
        </a:effectRef>
        <a:fontRef idx="minor"/>
      </dsp:style>
    </dsp:sp>
    <dsp:sp modelId="{B5E7827B-7FA0-4FF1-8490-7861997E5A21}">
      <dsp:nvSpPr>
        <dsp:cNvPr id="0" name=""/>
        <dsp:cNvSpPr/>
      </dsp:nvSpPr>
      <dsp:spPr>
        <a:xfrm>
          <a:off x="8242" y="1366561"/>
          <a:ext cx="1345894" cy="276861"/>
        </a:xfrm>
        <a:prstGeom prst="rect">
          <a:avLst/>
        </a:prstGeom>
        <a:noFill/>
        <a:ln>
          <a:noFill/>
        </a:ln>
        <a:effectLst>
          <a:glow>
            <a:schemeClr val="accent1">
              <a:alpha val="99000"/>
            </a:schemeClr>
          </a:glow>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 </a:t>
          </a:r>
        </a:p>
      </dsp:txBody>
      <dsp:txXfrm>
        <a:off x="8242" y="1366561"/>
        <a:ext cx="1345894" cy="276861"/>
      </dsp:txXfrm>
    </dsp:sp>
    <dsp:sp modelId="{1180979D-3DE6-4168-87D5-DFB38FD55D16}">
      <dsp:nvSpPr>
        <dsp:cNvPr id="0" name=""/>
        <dsp:cNvSpPr/>
      </dsp:nvSpPr>
      <dsp:spPr>
        <a:xfrm>
          <a:off x="1491414" y="559047"/>
          <a:ext cx="1345894" cy="1153591"/>
        </a:xfrm>
        <a:prstGeom prst="rect">
          <a:avLst/>
        </a:prstGeom>
        <a:blipFill rotWithShape="1">
          <a:blip xmlns:r="http://schemas.openxmlformats.org/officeDocument/2006/relationships" r:embed="rId2"/>
          <a:srcRect/>
          <a:stretch>
            <a:fillRect t="-1000" b="-1000"/>
          </a:stretch>
        </a:blipFill>
        <a:ln>
          <a:noFill/>
        </a:ln>
        <a:effectLst/>
      </dsp:spPr>
      <dsp:style>
        <a:lnRef idx="0">
          <a:scrgbClr r="0" g="0" b="0"/>
        </a:lnRef>
        <a:fillRef idx="1">
          <a:scrgbClr r="0" g="0" b="0"/>
        </a:fillRef>
        <a:effectRef idx="0">
          <a:scrgbClr r="0" g="0" b="0"/>
        </a:effectRef>
        <a:fontRef idx="minor"/>
      </dsp:style>
    </dsp:sp>
    <dsp:sp modelId="{3DA7443C-CFC4-437C-AF01-F111A8BCB588}">
      <dsp:nvSpPr>
        <dsp:cNvPr id="0" name=""/>
        <dsp:cNvSpPr/>
      </dsp:nvSpPr>
      <dsp:spPr>
        <a:xfrm>
          <a:off x="1491414"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91414" y="1366561"/>
        <a:ext cx="1345894" cy="276861"/>
      </dsp:txXfrm>
    </dsp:sp>
    <dsp:sp modelId="{A042ACC2-1315-4A7B-8652-9D777A6E3FDB}">
      <dsp:nvSpPr>
        <dsp:cNvPr id="0" name=""/>
        <dsp:cNvSpPr/>
      </dsp:nvSpPr>
      <dsp:spPr>
        <a:xfrm>
          <a:off x="2974586" y="559047"/>
          <a:ext cx="1345894" cy="1153591"/>
        </a:xfrm>
        <a:prstGeom prst="rect">
          <a:avLst/>
        </a:prstGeom>
        <a:blipFill rotWithShape="1">
          <a:blip xmlns:r="http://schemas.openxmlformats.org/officeDocument/2006/relationships" r:embed="rId3"/>
          <a:srcRect/>
          <a:stretch>
            <a:fillRect l="-23000" r="-23000"/>
          </a:stretch>
        </a:blipFill>
        <a:ln>
          <a:noFill/>
        </a:ln>
        <a:effectLst/>
      </dsp:spPr>
      <dsp:style>
        <a:lnRef idx="0">
          <a:scrgbClr r="0" g="0" b="0"/>
        </a:lnRef>
        <a:fillRef idx="1">
          <a:scrgbClr r="0" g="0" b="0"/>
        </a:fillRef>
        <a:effectRef idx="0">
          <a:scrgbClr r="0" g="0" b="0"/>
        </a:effectRef>
        <a:fontRef idx="minor"/>
      </dsp:style>
    </dsp:sp>
    <dsp:sp modelId="{D445B408-73A6-476D-B6D3-6B3EDA768BB9}">
      <dsp:nvSpPr>
        <dsp:cNvPr id="0" name=""/>
        <dsp:cNvSpPr/>
      </dsp:nvSpPr>
      <dsp:spPr>
        <a:xfrm>
          <a:off x="2974586"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74586" y="1366561"/>
        <a:ext cx="1345894" cy="276861"/>
      </dsp:txXfrm>
    </dsp:sp>
    <dsp:sp modelId="{CF036C76-4221-4629-88AA-85987DBCA444}">
      <dsp:nvSpPr>
        <dsp:cNvPr id="0" name=""/>
        <dsp:cNvSpPr/>
      </dsp:nvSpPr>
      <dsp:spPr>
        <a:xfrm>
          <a:off x="4457758" y="559047"/>
          <a:ext cx="1345894" cy="1153591"/>
        </a:xfrm>
        <a:prstGeom prst="rect">
          <a:avLst/>
        </a:prstGeom>
        <a:blipFill rotWithShape="1">
          <a:blip xmlns:r="http://schemas.openxmlformats.org/officeDocument/2006/relationships" r:embed="rId4"/>
          <a:srcRect/>
          <a:stretch>
            <a:fillRect t="-1000" b="-1000"/>
          </a:stretch>
        </a:blipFill>
        <a:ln>
          <a:noFill/>
        </a:ln>
        <a:effectLst/>
      </dsp:spPr>
      <dsp:style>
        <a:lnRef idx="0">
          <a:scrgbClr r="0" g="0" b="0"/>
        </a:lnRef>
        <a:fillRef idx="1">
          <a:scrgbClr r="0" g="0" b="0"/>
        </a:fillRef>
        <a:effectRef idx="0">
          <a:scrgbClr r="0" g="0" b="0"/>
        </a:effectRef>
        <a:fontRef idx="minor"/>
      </dsp:style>
    </dsp:sp>
    <dsp:sp modelId="{A5E06E04-72A6-4DC9-9DCE-D90EC9033823}">
      <dsp:nvSpPr>
        <dsp:cNvPr id="0" name=""/>
        <dsp:cNvSpPr/>
      </dsp:nvSpPr>
      <dsp:spPr>
        <a:xfrm>
          <a:off x="4457758"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457758" y="1366561"/>
        <a:ext cx="1345894" cy="276861"/>
      </dsp:txXfrm>
    </dsp:sp>
    <dsp:sp modelId="{9FF3A907-114B-4FC7-B436-6B3BDF5EC0A4}">
      <dsp:nvSpPr>
        <dsp:cNvPr id="0" name=""/>
        <dsp:cNvSpPr/>
      </dsp:nvSpPr>
      <dsp:spPr>
        <a:xfrm>
          <a:off x="5940930" y="559047"/>
          <a:ext cx="1345894" cy="115359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0">
          <a:scrgbClr r="0" g="0" b="0"/>
        </a:effectRef>
        <a:fontRef idx="minor"/>
      </dsp:style>
    </dsp:sp>
    <dsp:sp modelId="{638D7318-5589-4C02-BDB8-68C662D854C3}">
      <dsp:nvSpPr>
        <dsp:cNvPr id="0" name=""/>
        <dsp:cNvSpPr/>
      </dsp:nvSpPr>
      <dsp:spPr>
        <a:xfrm>
          <a:off x="5940930"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40930" y="1366561"/>
        <a:ext cx="1345894" cy="276861"/>
      </dsp:txXfrm>
    </dsp:sp>
    <dsp:sp modelId="{1FD8A633-78B0-478B-9157-45B82366C901}">
      <dsp:nvSpPr>
        <dsp:cNvPr id="0" name=""/>
        <dsp:cNvSpPr/>
      </dsp:nvSpPr>
      <dsp:spPr>
        <a:xfrm>
          <a:off x="7424102" y="559047"/>
          <a:ext cx="1345894" cy="1153591"/>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t="-5000" b="-5000"/>
          </a:stretch>
        </a:blipFill>
        <a:ln>
          <a:noFill/>
        </a:ln>
        <a:effectLst/>
      </dsp:spPr>
      <dsp:style>
        <a:lnRef idx="0">
          <a:scrgbClr r="0" g="0" b="0"/>
        </a:lnRef>
        <a:fillRef idx="1">
          <a:scrgbClr r="0" g="0" b="0"/>
        </a:fillRef>
        <a:effectRef idx="0">
          <a:scrgbClr r="0" g="0" b="0"/>
        </a:effectRef>
        <a:fontRef idx="minor"/>
      </dsp:style>
    </dsp:sp>
    <dsp:sp modelId="{EF9775CF-7079-4CFC-AA65-98EA5AE60C16}">
      <dsp:nvSpPr>
        <dsp:cNvPr id="0" name=""/>
        <dsp:cNvSpPr/>
      </dsp:nvSpPr>
      <dsp:spPr>
        <a:xfrm>
          <a:off x="7424102"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24102" y="1366561"/>
        <a:ext cx="1345894" cy="276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41759-5922-494E-927A-2397424EFA34}">
      <dsp:nvSpPr>
        <dsp:cNvPr id="0" name=""/>
        <dsp:cNvSpPr/>
      </dsp:nvSpPr>
      <dsp:spPr>
        <a:xfrm>
          <a:off x="1182" y="0"/>
          <a:ext cx="2522081" cy="863097"/>
        </a:xfrm>
        <a:prstGeom prst="roundRect">
          <a:avLst>
            <a:gd name="adj" fmla="val 1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100" i="0" kern="1200" noProof="0" dirty="0">
              <a:solidFill>
                <a:prstClr val="white"/>
              </a:solidFill>
              <a:latin typeface="Calibri" panose="020F0502020204030204"/>
              <a:ea typeface="+mn-ea"/>
              <a:cs typeface="+mn-cs"/>
            </a:rPr>
            <a:t>Watershed erosion and sediment routing </a:t>
          </a:r>
        </a:p>
        <a:p>
          <a:pPr marL="0" lvl="0" indent="0" algn="ctr" defTabSz="933450">
            <a:lnSpc>
              <a:spcPct val="90000"/>
            </a:lnSpc>
            <a:spcBef>
              <a:spcPct val="0"/>
            </a:spcBef>
            <a:spcAft>
              <a:spcPct val="35000"/>
            </a:spcAft>
            <a:buNone/>
          </a:pPr>
          <a:r>
            <a:rPr lang="en-GB" sz="1100" i="1" kern="1200" noProof="0" dirty="0">
              <a:solidFill>
                <a:prstClr val="white"/>
              </a:solidFill>
              <a:latin typeface="Calibri" panose="020F0502020204030204"/>
              <a:ea typeface="+mn-ea"/>
              <a:cs typeface="+mn-cs"/>
            </a:rPr>
            <a:t>(HEC-HMS)</a:t>
          </a:r>
          <a:r>
            <a:rPr lang="en-GB" sz="1100" i="0" kern="1200" noProof="0" dirty="0">
              <a:solidFill>
                <a:prstClr val="white"/>
              </a:solidFill>
              <a:latin typeface="Calibri" panose="020F0502020204030204"/>
              <a:ea typeface="+mn-ea"/>
              <a:cs typeface="+mn-cs"/>
            </a:rPr>
            <a:t> </a:t>
          </a:r>
          <a:endParaRPr lang="en-US" sz="1100" i="0" kern="1200" noProof="0" dirty="0">
            <a:solidFill>
              <a:prstClr val="white"/>
            </a:solidFill>
            <a:latin typeface="Calibri" panose="020F0502020204030204"/>
            <a:ea typeface="+mn-ea"/>
            <a:cs typeface="+mn-cs"/>
          </a:endParaRPr>
        </a:p>
      </dsp:txBody>
      <dsp:txXfrm>
        <a:off x="26461" y="25279"/>
        <a:ext cx="2471523" cy="812539"/>
      </dsp:txXfrm>
    </dsp:sp>
    <dsp:sp modelId="{E4D70975-5A72-4716-8729-694891F5568F}">
      <dsp:nvSpPr>
        <dsp:cNvPr id="0" name=""/>
        <dsp:cNvSpPr/>
      </dsp:nvSpPr>
      <dsp:spPr>
        <a:xfrm>
          <a:off x="2560070" y="118810"/>
          <a:ext cx="965484" cy="625476"/>
        </a:xfrm>
        <a:prstGeom prst="lef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noProof="0" dirty="0"/>
        </a:p>
      </dsp:txBody>
      <dsp:txXfrm>
        <a:off x="2560070" y="243905"/>
        <a:ext cx="777841" cy="375286"/>
      </dsp:txXfrm>
    </dsp:sp>
    <dsp:sp modelId="{7CB1084B-0C56-41A6-9555-206C47D15F0D}">
      <dsp:nvSpPr>
        <dsp:cNvPr id="0" name=""/>
        <dsp:cNvSpPr/>
      </dsp:nvSpPr>
      <dsp:spPr>
        <a:xfrm>
          <a:off x="3532096" y="0"/>
          <a:ext cx="2522081" cy="863097"/>
        </a:xfrm>
        <a:prstGeom prst="roundRect">
          <a:avLst>
            <a:gd name="adj" fmla="val 1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100" i="0" kern="1200" noProof="0" dirty="0">
              <a:solidFill>
                <a:prstClr val="white"/>
              </a:solidFill>
              <a:latin typeface="Calibri" panose="020F0502020204030204"/>
              <a:ea typeface="+mn-ea"/>
              <a:cs typeface="+mn-cs"/>
            </a:rPr>
            <a:t>Watershed erosion and sediment routing</a:t>
          </a:r>
        </a:p>
        <a:p>
          <a:pPr marL="0" lvl="0" indent="0" algn="ctr" defTabSz="933450">
            <a:lnSpc>
              <a:spcPct val="90000"/>
            </a:lnSpc>
            <a:spcBef>
              <a:spcPct val="0"/>
            </a:spcBef>
            <a:spcAft>
              <a:spcPct val="35000"/>
            </a:spcAft>
            <a:buNone/>
          </a:pPr>
          <a:r>
            <a:rPr lang="en-GB" sz="1100" i="1" kern="1200" noProof="0" dirty="0">
              <a:solidFill>
                <a:prstClr val="white"/>
              </a:solidFill>
              <a:latin typeface="Calibri" panose="020F0502020204030204"/>
              <a:ea typeface="+mn-ea"/>
              <a:cs typeface="+mn-cs"/>
            </a:rPr>
            <a:t>(HEC-HMS/SWAT)</a:t>
          </a:r>
          <a:r>
            <a:rPr lang="en-GB" sz="1100" i="0" kern="1200" noProof="0" dirty="0">
              <a:solidFill>
                <a:prstClr val="white"/>
              </a:solidFill>
              <a:latin typeface="Calibri" panose="020F0502020204030204"/>
              <a:ea typeface="+mn-ea"/>
              <a:cs typeface="+mn-cs"/>
            </a:rPr>
            <a:t> </a:t>
          </a:r>
          <a:endParaRPr lang="en-US" sz="1100" i="0" kern="1200" noProof="0" dirty="0">
            <a:solidFill>
              <a:prstClr val="white"/>
            </a:solidFill>
            <a:latin typeface="Calibri" panose="020F0502020204030204"/>
            <a:ea typeface="+mn-ea"/>
            <a:cs typeface="+mn-cs"/>
          </a:endParaRPr>
        </a:p>
      </dsp:txBody>
      <dsp:txXfrm>
        <a:off x="3557375" y="25279"/>
        <a:ext cx="2471523" cy="812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B5E3C-22D7-4933-A080-0FD6236110D1}">
      <dsp:nvSpPr>
        <dsp:cNvPr id="0" name=""/>
        <dsp:cNvSpPr/>
      </dsp:nvSpPr>
      <dsp:spPr>
        <a:xfrm>
          <a:off x="475" y="0"/>
          <a:ext cx="1889408" cy="1220491"/>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771BD-AFB3-4164-B66A-F3AA0B4F0DE5}">
      <dsp:nvSpPr>
        <dsp:cNvPr id="0" name=""/>
        <dsp:cNvSpPr/>
      </dsp:nvSpPr>
      <dsp:spPr>
        <a:xfrm>
          <a:off x="415390" y="732294"/>
          <a:ext cx="1889408" cy="1220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Soil erosion</a:t>
          </a:r>
        </a:p>
        <a:p>
          <a:pPr marL="114300" lvl="1" indent="-114300" algn="l" defTabSz="622300">
            <a:lnSpc>
              <a:spcPct val="90000"/>
            </a:lnSpc>
            <a:spcBef>
              <a:spcPct val="0"/>
            </a:spcBef>
            <a:spcAft>
              <a:spcPct val="15000"/>
            </a:spcAft>
            <a:buChar char="•"/>
          </a:pPr>
          <a:r>
            <a:rPr lang="en-US" sz="1400" kern="1200" dirty="0"/>
            <a:t>Erosion on the </a:t>
          </a:r>
          <a:r>
            <a:rPr lang="en-US" sz="1400" kern="1200" dirty="0" err="1"/>
            <a:t>subcatchments</a:t>
          </a:r>
          <a:endParaRPr lang="en-US" sz="1400" kern="1200" dirty="0"/>
        </a:p>
      </dsp:txBody>
      <dsp:txXfrm>
        <a:off x="451137" y="768041"/>
        <a:ext cx="1817914" cy="1148997"/>
      </dsp:txXfrm>
    </dsp:sp>
    <dsp:sp modelId="{F5D3C6C2-5F5D-4B5C-8F68-A44FA6156FE0}">
      <dsp:nvSpPr>
        <dsp:cNvPr id="0" name=""/>
        <dsp:cNvSpPr/>
      </dsp:nvSpPr>
      <dsp:spPr>
        <a:xfrm>
          <a:off x="2253825" y="383246"/>
          <a:ext cx="363941" cy="4539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53825" y="474046"/>
        <a:ext cx="254759" cy="272398"/>
      </dsp:txXfrm>
    </dsp:sp>
    <dsp:sp modelId="{FE5A3EF4-76D3-4905-ADF2-9245A60030DE}">
      <dsp:nvSpPr>
        <dsp:cNvPr id="0" name=""/>
        <dsp:cNvSpPr/>
      </dsp:nvSpPr>
      <dsp:spPr>
        <a:xfrm>
          <a:off x="2929717" y="0"/>
          <a:ext cx="1889408" cy="1220491"/>
        </a:xfrm>
        <a:prstGeom prst="roundRect">
          <a:avLst>
            <a:gd name="adj" fmla="val 1000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F5F696-7350-4570-8C86-28692C998E1D}">
      <dsp:nvSpPr>
        <dsp:cNvPr id="0" name=""/>
        <dsp:cNvSpPr/>
      </dsp:nvSpPr>
      <dsp:spPr>
        <a:xfrm>
          <a:off x="3237296" y="732294"/>
          <a:ext cx="1889408" cy="1220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Stream</a:t>
          </a:r>
        </a:p>
        <a:p>
          <a:pPr marL="114300" lvl="1" indent="-114300" algn="l" defTabSz="622300">
            <a:lnSpc>
              <a:spcPct val="90000"/>
            </a:lnSpc>
            <a:spcBef>
              <a:spcPct val="0"/>
            </a:spcBef>
            <a:spcAft>
              <a:spcPct val="15000"/>
            </a:spcAft>
            <a:buChar char="•"/>
          </a:pPr>
          <a:r>
            <a:rPr lang="en-US" sz="1400" kern="1200" dirty="0"/>
            <a:t>Erosion</a:t>
          </a:r>
        </a:p>
        <a:p>
          <a:pPr marL="114300" lvl="1" indent="-114300" algn="l" defTabSz="622300">
            <a:lnSpc>
              <a:spcPct val="90000"/>
            </a:lnSpc>
            <a:spcBef>
              <a:spcPct val="0"/>
            </a:spcBef>
            <a:spcAft>
              <a:spcPct val="15000"/>
            </a:spcAft>
            <a:buChar char="•"/>
          </a:pPr>
          <a:r>
            <a:rPr lang="en-US" sz="1400" kern="1200" dirty="0"/>
            <a:t>Transport</a:t>
          </a:r>
        </a:p>
        <a:p>
          <a:pPr marL="114300" lvl="1" indent="-114300" algn="l" defTabSz="622300">
            <a:lnSpc>
              <a:spcPct val="90000"/>
            </a:lnSpc>
            <a:spcBef>
              <a:spcPct val="0"/>
            </a:spcBef>
            <a:spcAft>
              <a:spcPct val="15000"/>
            </a:spcAft>
            <a:buChar char="•"/>
          </a:pPr>
          <a:r>
            <a:rPr lang="en-US" sz="1400" kern="1200" dirty="0"/>
            <a:t>Sediment</a:t>
          </a:r>
        </a:p>
      </dsp:txBody>
      <dsp:txXfrm>
        <a:off x="3273043" y="768041"/>
        <a:ext cx="1817914" cy="1148997"/>
      </dsp:txXfrm>
    </dsp:sp>
    <dsp:sp modelId="{0E02AA42-3482-470C-95F5-5FCF2717493A}">
      <dsp:nvSpPr>
        <dsp:cNvPr id="0" name=""/>
        <dsp:cNvSpPr/>
      </dsp:nvSpPr>
      <dsp:spPr>
        <a:xfrm>
          <a:off x="5183068" y="383246"/>
          <a:ext cx="363941" cy="4539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183068" y="474046"/>
        <a:ext cx="254759" cy="272398"/>
      </dsp:txXfrm>
    </dsp:sp>
    <dsp:sp modelId="{29A4E423-C98F-4904-94A0-C57575955E44}">
      <dsp:nvSpPr>
        <dsp:cNvPr id="0" name=""/>
        <dsp:cNvSpPr/>
      </dsp:nvSpPr>
      <dsp:spPr>
        <a:xfrm>
          <a:off x="5858960" y="0"/>
          <a:ext cx="1889408" cy="1220491"/>
        </a:xfrm>
        <a:prstGeom prst="roundRect">
          <a:avLst>
            <a:gd name="adj" fmla="val 10000"/>
          </a:avLst>
        </a:prstGeom>
        <a:blipFill rotWithShape="1">
          <a:blip xmlns:r="http://schemas.openxmlformats.org/officeDocument/2006/relationships" r:embed="rId3"/>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2E3D30-6EB6-4493-B8A2-E35EA04A5D9A}">
      <dsp:nvSpPr>
        <dsp:cNvPr id="0" name=""/>
        <dsp:cNvSpPr/>
      </dsp:nvSpPr>
      <dsp:spPr>
        <a:xfrm>
          <a:off x="6203064" y="732294"/>
          <a:ext cx="1817308" cy="1220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Reservoir</a:t>
          </a:r>
        </a:p>
        <a:p>
          <a:pPr marL="114300" lvl="1" indent="-114300" algn="l" defTabSz="622300">
            <a:lnSpc>
              <a:spcPct val="90000"/>
            </a:lnSpc>
            <a:spcBef>
              <a:spcPct val="0"/>
            </a:spcBef>
            <a:spcAft>
              <a:spcPct val="15000"/>
            </a:spcAft>
            <a:buChar char="•"/>
          </a:pPr>
          <a:r>
            <a:rPr lang="en-US" sz="1400" kern="1200" dirty="0"/>
            <a:t>sediment</a:t>
          </a:r>
        </a:p>
      </dsp:txBody>
      <dsp:txXfrm>
        <a:off x="6238811" y="768041"/>
        <a:ext cx="1745814" cy="114899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4BE570-C44F-73CE-4808-E87601005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27107DFF-7842-3C2A-C58B-C1752621A0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126F31-8133-4085-B4BD-2D7FAB1BBD7A}" type="datetimeFigureOut">
              <a:rPr lang="it-IT" smtClean="0"/>
              <a:t>11/06/2025</a:t>
            </a:fld>
            <a:endParaRPr lang="it-IT"/>
          </a:p>
        </p:txBody>
      </p:sp>
      <p:sp>
        <p:nvSpPr>
          <p:cNvPr id="4" name="Footer Placeholder 3">
            <a:extLst>
              <a:ext uri="{FF2B5EF4-FFF2-40B4-BE49-F238E27FC236}">
                <a16:creationId xmlns:a16="http://schemas.microsoft.com/office/drawing/2014/main" id="{9F10A5C0-9668-F5BA-B2E4-647CDEE397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37D7F5B1-5AA8-203B-2D64-06EB1CFC5A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E56863-D08D-4F6E-BD46-313D9A5CB3C7}" type="slidenum">
              <a:rPr lang="it-IT" smtClean="0"/>
              <a:t>‹#›</a:t>
            </a:fld>
            <a:endParaRPr lang="it-IT"/>
          </a:p>
        </p:txBody>
      </p:sp>
    </p:spTree>
    <p:extLst>
      <p:ext uri="{BB962C8B-B14F-4D97-AF65-F5344CB8AC3E}">
        <p14:creationId xmlns:p14="http://schemas.microsoft.com/office/powerpoint/2010/main" val="717609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C0A9-84B2-AE43-8E2B-B80F5E71F5F3}" type="datetimeFigureOut">
              <a:rPr lang="en-US" smtClean="0"/>
              <a:t>6/11/2025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A55B0-697E-6945-929E-033FFA5F7C95}" type="slidenum">
              <a:rPr lang="en-US" smtClean="0"/>
              <a:t>‹#›</a:t>
            </a:fld>
            <a:endParaRPr lang="en-US"/>
          </a:p>
        </p:txBody>
      </p:sp>
    </p:spTree>
    <p:extLst>
      <p:ext uri="{BB962C8B-B14F-4D97-AF65-F5344CB8AC3E}">
        <p14:creationId xmlns:p14="http://schemas.microsoft.com/office/powerpoint/2010/main" val="652899613"/>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0FA55B0-697E-6945-929E-033FFA5F7C95}" type="slidenum">
              <a:rPr lang="en-US" smtClean="0"/>
              <a:t>1</a:t>
            </a:fld>
            <a:endParaRPr lang="en-US"/>
          </a:p>
        </p:txBody>
      </p:sp>
    </p:spTree>
    <p:extLst>
      <p:ext uri="{BB962C8B-B14F-4D97-AF65-F5344CB8AC3E}">
        <p14:creationId xmlns:p14="http://schemas.microsoft.com/office/powerpoint/2010/main" val="405489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E547-C66B-1C52-24FC-623FC1E86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1958F-0AC4-D00A-D797-DADCA91D5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4E4B5-B30B-B5EC-5DB6-3FB8B441B56F}"/>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1CE8B8B-4CF3-1EEA-A2BC-6990CA1E0E00}"/>
              </a:ext>
            </a:extLst>
          </p:cNvPr>
          <p:cNvSpPr>
            <a:spLocks noGrp="1"/>
          </p:cNvSpPr>
          <p:nvPr>
            <p:ph type="sldNum" sz="quarter" idx="5"/>
          </p:nvPr>
        </p:nvSpPr>
        <p:spPr/>
        <p:txBody>
          <a:bodyPr/>
          <a:lstStyle/>
          <a:p>
            <a:fld id="{E0FA55B0-697E-6945-929E-033FFA5F7C95}" type="slidenum">
              <a:rPr lang="en-US" smtClean="0"/>
              <a:t>10</a:t>
            </a:fld>
            <a:endParaRPr lang="en-US"/>
          </a:p>
        </p:txBody>
      </p:sp>
    </p:spTree>
    <p:extLst>
      <p:ext uri="{BB962C8B-B14F-4D97-AF65-F5344CB8AC3E}">
        <p14:creationId xmlns:p14="http://schemas.microsoft.com/office/powerpoint/2010/main" val="4030441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6B66-F994-A992-8705-572FC0955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865E1-59AB-9A72-16D7-02A9409BC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82764-516E-0A5C-F073-A10752AA451D}"/>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0246453F-BBB3-131C-62A2-9855478AE665}"/>
              </a:ext>
            </a:extLst>
          </p:cNvPr>
          <p:cNvSpPr>
            <a:spLocks noGrp="1"/>
          </p:cNvSpPr>
          <p:nvPr>
            <p:ph type="sldNum" sz="quarter" idx="5"/>
          </p:nvPr>
        </p:nvSpPr>
        <p:spPr/>
        <p:txBody>
          <a:bodyPr/>
          <a:lstStyle/>
          <a:p>
            <a:fld id="{E0FA55B0-697E-6945-929E-033FFA5F7C95}" type="slidenum">
              <a:rPr lang="en-US" smtClean="0"/>
              <a:t>11</a:t>
            </a:fld>
            <a:endParaRPr lang="en-US"/>
          </a:p>
        </p:txBody>
      </p:sp>
    </p:spTree>
    <p:extLst>
      <p:ext uri="{BB962C8B-B14F-4D97-AF65-F5344CB8AC3E}">
        <p14:creationId xmlns:p14="http://schemas.microsoft.com/office/powerpoint/2010/main" val="353506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3C232-8260-A989-5003-BDB517A37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D4522-AD70-3A45-ACCB-B7D7CB1B2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2DDC4-4880-53D4-3B32-B2A97868DCF1}"/>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4247A15-9BDD-B6FD-9A27-3ABA6E280C65}"/>
              </a:ext>
            </a:extLst>
          </p:cNvPr>
          <p:cNvSpPr>
            <a:spLocks noGrp="1"/>
          </p:cNvSpPr>
          <p:nvPr>
            <p:ph type="sldNum" sz="quarter" idx="5"/>
          </p:nvPr>
        </p:nvSpPr>
        <p:spPr/>
        <p:txBody>
          <a:bodyPr/>
          <a:lstStyle/>
          <a:p>
            <a:fld id="{E0FA55B0-697E-6945-929E-033FFA5F7C95}" type="slidenum">
              <a:rPr lang="en-US" smtClean="0"/>
              <a:t>12</a:t>
            </a:fld>
            <a:endParaRPr lang="en-US"/>
          </a:p>
        </p:txBody>
      </p:sp>
    </p:spTree>
    <p:extLst>
      <p:ext uri="{BB962C8B-B14F-4D97-AF65-F5344CB8AC3E}">
        <p14:creationId xmlns:p14="http://schemas.microsoft.com/office/powerpoint/2010/main" val="408718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591C-BB0A-A440-7B62-FA02C9EAE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4B1A6-D51A-ABFA-2C68-6EA3967A5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C039D-F653-3F82-3FC2-034B8A4F334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0766FA73-04B4-CEA9-613F-B3CF16349634}"/>
              </a:ext>
            </a:extLst>
          </p:cNvPr>
          <p:cNvSpPr>
            <a:spLocks noGrp="1"/>
          </p:cNvSpPr>
          <p:nvPr>
            <p:ph type="sldNum" sz="quarter" idx="5"/>
          </p:nvPr>
        </p:nvSpPr>
        <p:spPr/>
        <p:txBody>
          <a:bodyPr/>
          <a:lstStyle/>
          <a:p>
            <a:fld id="{E0FA55B0-697E-6945-929E-033FFA5F7C95}" type="slidenum">
              <a:rPr lang="en-US" smtClean="0"/>
              <a:t>13</a:t>
            </a:fld>
            <a:endParaRPr lang="en-US"/>
          </a:p>
        </p:txBody>
      </p:sp>
    </p:spTree>
    <p:extLst>
      <p:ext uri="{BB962C8B-B14F-4D97-AF65-F5344CB8AC3E}">
        <p14:creationId xmlns:p14="http://schemas.microsoft.com/office/powerpoint/2010/main" val="1287457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81C4D-E0D7-0547-46FE-AFB70634C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795F3-3880-48F9-1106-A0B6D66FA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53F16-9B7E-067D-52CE-68ABA60D295F}"/>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B83DE0F4-7F7A-4263-67E0-FEE7F86BE94A}"/>
              </a:ext>
            </a:extLst>
          </p:cNvPr>
          <p:cNvSpPr>
            <a:spLocks noGrp="1"/>
          </p:cNvSpPr>
          <p:nvPr>
            <p:ph type="sldNum" sz="quarter" idx="5"/>
          </p:nvPr>
        </p:nvSpPr>
        <p:spPr/>
        <p:txBody>
          <a:bodyPr/>
          <a:lstStyle/>
          <a:p>
            <a:fld id="{E0FA55B0-697E-6945-929E-033FFA5F7C95}" type="slidenum">
              <a:rPr lang="en-US" smtClean="0"/>
              <a:t>14</a:t>
            </a:fld>
            <a:endParaRPr lang="en-US"/>
          </a:p>
        </p:txBody>
      </p:sp>
    </p:spTree>
    <p:extLst>
      <p:ext uri="{BB962C8B-B14F-4D97-AF65-F5344CB8AC3E}">
        <p14:creationId xmlns:p14="http://schemas.microsoft.com/office/powerpoint/2010/main" val="3782190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17A65-8FCE-3758-1FD2-6443C99CD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7865B-3B58-DF20-35B1-71FAC5971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98E10-E1C3-2233-1EC6-FF4F2FF77843}"/>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E48AE8C-09F6-4004-D57B-305F5717E01B}"/>
              </a:ext>
            </a:extLst>
          </p:cNvPr>
          <p:cNvSpPr>
            <a:spLocks noGrp="1"/>
          </p:cNvSpPr>
          <p:nvPr>
            <p:ph type="sldNum" sz="quarter" idx="5"/>
          </p:nvPr>
        </p:nvSpPr>
        <p:spPr/>
        <p:txBody>
          <a:bodyPr/>
          <a:lstStyle/>
          <a:p>
            <a:fld id="{E0FA55B0-697E-6945-929E-033FFA5F7C95}" type="slidenum">
              <a:rPr lang="en-US" smtClean="0"/>
              <a:t>15</a:t>
            </a:fld>
            <a:endParaRPr lang="en-US"/>
          </a:p>
        </p:txBody>
      </p:sp>
    </p:spTree>
    <p:extLst>
      <p:ext uri="{BB962C8B-B14F-4D97-AF65-F5344CB8AC3E}">
        <p14:creationId xmlns:p14="http://schemas.microsoft.com/office/powerpoint/2010/main" val="330907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D2BD-B211-0ACC-EB75-14AD21D3E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09B77-279A-57CA-2973-34DB2B215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FD6BB-5A9B-1EFA-D6FB-4C700E61E2C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A31D690-695B-F154-5AB9-39322C12BB25}"/>
              </a:ext>
            </a:extLst>
          </p:cNvPr>
          <p:cNvSpPr>
            <a:spLocks noGrp="1"/>
          </p:cNvSpPr>
          <p:nvPr>
            <p:ph type="sldNum" sz="quarter" idx="5"/>
          </p:nvPr>
        </p:nvSpPr>
        <p:spPr/>
        <p:txBody>
          <a:bodyPr/>
          <a:lstStyle/>
          <a:p>
            <a:fld id="{E0FA55B0-697E-6945-929E-033FFA5F7C95}" type="slidenum">
              <a:rPr lang="en-US" smtClean="0"/>
              <a:t>16</a:t>
            </a:fld>
            <a:endParaRPr lang="en-US"/>
          </a:p>
        </p:txBody>
      </p:sp>
    </p:spTree>
    <p:extLst>
      <p:ext uri="{BB962C8B-B14F-4D97-AF65-F5344CB8AC3E}">
        <p14:creationId xmlns:p14="http://schemas.microsoft.com/office/powerpoint/2010/main" val="3410364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6C3E-B145-31E1-2257-C4052BA19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9416C-C87D-4CF4-AD4F-477D7877F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39A60-07C9-5E48-C024-A6963AC70B26}"/>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0A73846-D7FD-7A3B-D430-5E2A41C84090}"/>
              </a:ext>
            </a:extLst>
          </p:cNvPr>
          <p:cNvSpPr>
            <a:spLocks noGrp="1"/>
          </p:cNvSpPr>
          <p:nvPr>
            <p:ph type="sldNum" sz="quarter" idx="5"/>
          </p:nvPr>
        </p:nvSpPr>
        <p:spPr/>
        <p:txBody>
          <a:bodyPr/>
          <a:lstStyle/>
          <a:p>
            <a:fld id="{E0FA55B0-697E-6945-929E-033FFA5F7C95}" type="slidenum">
              <a:rPr lang="en-US" smtClean="0"/>
              <a:t>17</a:t>
            </a:fld>
            <a:endParaRPr lang="en-US"/>
          </a:p>
        </p:txBody>
      </p:sp>
    </p:spTree>
    <p:extLst>
      <p:ext uri="{BB962C8B-B14F-4D97-AF65-F5344CB8AC3E}">
        <p14:creationId xmlns:p14="http://schemas.microsoft.com/office/powerpoint/2010/main" val="598934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0566-C32B-93C6-53DB-EE6D32A43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34F1A-17D1-5843-D0A6-F6769EE35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22702-7B1B-49DA-FAA2-4FE03DB7D376}"/>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FE3616AA-8B81-D296-1285-953CDB18838E}"/>
              </a:ext>
            </a:extLst>
          </p:cNvPr>
          <p:cNvSpPr>
            <a:spLocks noGrp="1"/>
          </p:cNvSpPr>
          <p:nvPr>
            <p:ph type="sldNum" sz="quarter" idx="5"/>
          </p:nvPr>
        </p:nvSpPr>
        <p:spPr/>
        <p:txBody>
          <a:bodyPr/>
          <a:lstStyle/>
          <a:p>
            <a:fld id="{E0FA55B0-697E-6945-929E-033FFA5F7C95}" type="slidenum">
              <a:rPr lang="en-US" smtClean="0"/>
              <a:t>18</a:t>
            </a:fld>
            <a:endParaRPr lang="en-US"/>
          </a:p>
        </p:txBody>
      </p:sp>
    </p:spTree>
    <p:extLst>
      <p:ext uri="{BB962C8B-B14F-4D97-AF65-F5344CB8AC3E}">
        <p14:creationId xmlns:p14="http://schemas.microsoft.com/office/powerpoint/2010/main" val="732279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151A4-3D17-35A2-97D8-6B1130C53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89C7A-9832-5EF8-283B-E046DE2FE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49F8C-13CE-58A5-6DEB-F9D9A8D586F6}"/>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5362271F-1EEB-1754-B54F-1ED42F90B09A}"/>
              </a:ext>
            </a:extLst>
          </p:cNvPr>
          <p:cNvSpPr>
            <a:spLocks noGrp="1"/>
          </p:cNvSpPr>
          <p:nvPr>
            <p:ph type="sldNum" sz="quarter" idx="5"/>
          </p:nvPr>
        </p:nvSpPr>
        <p:spPr/>
        <p:txBody>
          <a:bodyPr/>
          <a:lstStyle/>
          <a:p>
            <a:fld id="{E0FA55B0-697E-6945-929E-033FFA5F7C95}" type="slidenum">
              <a:rPr lang="en-US" smtClean="0"/>
              <a:t>19</a:t>
            </a:fld>
            <a:endParaRPr lang="en-US"/>
          </a:p>
        </p:txBody>
      </p:sp>
    </p:spTree>
    <p:extLst>
      <p:ext uri="{BB962C8B-B14F-4D97-AF65-F5344CB8AC3E}">
        <p14:creationId xmlns:p14="http://schemas.microsoft.com/office/powerpoint/2010/main" val="141649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2</a:t>
            </a:fld>
            <a:endParaRPr lang="en-US"/>
          </a:p>
        </p:txBody>
      </p:sp>
    </p:spTree>
    <p:extLst>
      <p:ext uri="{BB962C8B-B14F-4D97-AF65-F5344CB8AC3E}">
        <p14:creationId xmlns:p14="http://schemas.microsoft.com/office/powerpoint/2010/main" val="264645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BC79-AF3B-7662-3D5F-B693EE720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69B52-576E-5BA1-857B-3F5D08DA9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486B3-F690-B029-DC00-6F68FD695BA5}"/>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8016C7F6-1D28-AC65-028D-BC19C9C5B672}"/>
              </a:ext>
            </a:extLst>
          </p:cNvPr>
          <p:cNvSpPr>
            <a:spLocks noGrp="1"/>
          </p:cNvSpPr>
          <p:nvPr>
            <p:ph type="sldNum" sz="quarter" idx="5"/>
          </p:nvPr>
        </p:nvSpPr>
        <p:spPr/>
        <p:txBody>
          <a:bodyPr/>
          <a:lstStyle/>
          <a:p>
            <a:fld id="{E0FA55B0-697E-6945-929E-033FFA5F7C95}" type="slidenum">
              <a:rPr lang="en-US" smtClean="0"/>
              <a:t>20</a:t>
            </a:fld>
            <a:endParaRPr lang="en-US"/>
          </a:p>
        </p:txBody>
      </p:sp>
    </p:spTree>
    <p:extLst>
      <p:ext uri="{BB962C8B-B14F-4D97-AF65-F5344CB8AC3E}">
        <p14:creationId xmlns:p14="http://schemas.microsoft.com/office/powerpoint/2010/main" val="2727160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6680-42EE-54F5-23EF-61CB3F8A8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38FE5-19A4-B48A-AC12-A909FD059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0016A-32A3-2A2F-AB47-737C99920DB1}"/>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868037BA-20FA-5FCD-9D4A-E205405DFCCD}"/>
              </a:ext>
            </a:extLst>
          </p:cNvPr>
          <p:cNvSpPr>
            <a:spLocks noGrp="1"/>
          </p:cNvSpPr>
          <p:nvPr>
            <p:ph type="sldNum" sz="quarter" idx="5"/>
          </p:nvPr>
        </p:nvSpPr>
        <p:spPr/>
        <p:txBody>
          <a:bodyPr/>
          <a:lstStyle/>
          <a:p>
            <a:fld id="{E0FA55B0-697E-6945-929E-033FFA5F7C95}" type="slidenum">
              <a:rPr lang="en-US" smtClean="0"/>
              <a:t>21</a:t>
            </a:fld>
            <a:endParaRPr lang="en-US"/>
          </a:p>
        </p:txBody>
      </p:sp>
    </p:spTree>
    <p:extLst>
      <p:ext uri="{BB962C8B-B14F-4D97-AF65-F5344CB8AC3E}">
        <p14:creationId xmlns:p14="http://schemas.microsoft.com/office/powerpoint/2010/main" val="3520183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22E7B-7C81-4B24-3ACE-A60C2E277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BA0FF-3C82-FA5F-2C10-59F7CC4D2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0BC1B-B056-DF09-127F-8425A834BC7C}"/>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CA903F7B-0E8A-501F-4CEC-6FEFFE3CB093}"/>
              </a:ext>
            </a:extLst>
          </p:cNvPr>
          <p:cNvSpPr>
            <a:spLocks noGrp="1"/>
          </p:cNvSpPr>
          <p:nvPr>
            <p:ph type="sldNum" sz="quarter" idx="5"/>
          </p:nvPr>
        </p:nvSpPr>
        <p:spPr/>
        <p:txBody>
          <a:bodyPr/>
          <a:lstStyle/>
          <a:p>
            <a:fld id="{E0FA55B0-697E-6945-929E-033FFA5F7C95}" type="slidenum">
              <a:rPr lang="en-US" smtClean="0"/>
              <a:t>22</a:t>
            </a:fld>
            <a:endParaRPr lang="en-US"/>
          </a:p>
        </p:txBody>
      </p:sp>
    </p:spTree>
    <p:extLst>
      <p:ext uri="{BB962C8B-B14F-4D97-AF65-F5344CB8AC3E}">
        <p14:creationId xmlns:p14="http://schemas.microsoft.com/office/powerpoint/2010/main" val="379873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AA8E-2530-B128-39A3-0EC7E31D7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1A718-3614-5A41-08E9-088D4FF4C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6C553-B6B2-B570-DBA0-914C30F93D22}"/>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012491E1-358A-22BD-EC0E-45BB1FC71CF3}"/>
              </a:ext>
            </a:extLst>
          </p:cNvPr>
          <p:cNvSpPr>
            <a:spLocks noGrp="1"/>
          </p:cNvSpPr>
          <p:nvPr>
            <p:ph type="sldNum" sz="quarter" idx="5"/>
          </p:nvPr>
        </p:nvSpPr>
        <p:spPr/>
        <p:txBody>
          <a:bodyPr/>
          <a:lstStyle/>
          <a:p>
            <a:fld id="{E0FA55B0-697E-6945-929E-033FFA5F7C95}" type="slidenum">
              <a:rPr lang="en-US" smtClean="0"/>
              <a:t>23</a:t>
            </a:fld>
            <a:endParaRPr lang="en-US"/>
          </a:p>
        </p:txBody>
      </p:sp>
    </p:spTree>
    <p:extLst>
      <p:ext uri="{BB962C8B-B14F-4D97-AF65-F5344CB8AC3E}">
        <p14:creationId xmlns:p14="http://schemas.microsoft.com/office/powerpoint/2010/main" val="555029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75CE-B1DD-F44B-8FD9-0CD43F1D5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9786B-067D-BAF9-043E-8780EEB95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54EB4-A0EF-5F84-D80A-2FC44C51FF04}"/>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6E582856-D41E-6C19-0AC2-984F1C945D0E}"/>
              </a:ext>
            </a:extLst>
          </p:cNvPr>
          <p:cNvSpPr>
            <a:spLocks noGrp="1"/>
          </p:cNvSpPr>
          <p:nvPr>
            <p:ph type="sldNum" sz="quarter" idx="5"/>
          </p:nvPr>
        </p:nvSpPr>
        <p:spPr/>
        <p:txBody>
          <a:bodyPr/>
          <a:lstStyle/>
          <a:p>
            <a:fld id="{E0FA55B0-697E-6945-929E-033FFA5F7C95}" type="slidenum">
              <a:rPr lang="en-US" smtClean="0"/>
              <a:t>24</a:t>
            </a:fld>
            <a:endParaRPr lang="en-US"/>
          </a:p>
        </p:txBody>
      </p:sp>
    </p:spTree>
    <p:extLst>
      <p:ext uri="{BB962C8B-B14F-4D97-AF65-F5344CB8AC3E}">
        <p14:creationId xmlns:p14="http://schemas.microsoft.com/office/powerpoint/2010/main" val="416872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8FAD-6525-F713-1EBE-3746A596E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0A6A4-4CF6-E26E-658E-B7E7AE4C6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5F155-A60D-6F2F-5798-098C97C76515}"/>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B6B06250-8C20-AC8D-57B5-B39226C6D48D}"/>
              </a:ext>
            </a:extLst>
          </p:cNvPr>
          <p:cNvSpPr>
            <a:spLocks noGrp="1"/>
          </p:cNvSpPr>
          <p:nvPr>
            <p:ph type="sldNum" sz="quarter" idx="5"/>
          </p:nvPr>
        </p:nvSpPr>
        <p:spPr/>
        <p:txBody>
          <a:bodyPr/>
          <a:lstStyle/>
          <a:p>
            <a:fld id="{E0FA55B0-697E-6945-929E-033FFA5F7C95}" type="slidenum">
              <a:rPr lang="en-US" smtClean="0"/>
              <a:t>25</a:t>
            </a:fld>
            <a:endParaRPr lang="en-US"/>
          </a:p>
        </p:txBody>
      </p:sp>
    </p:spTree>
    <p:extLst>
      <p:ext uri="{BB962C8B-B14F-4D97-AF65-F5344CB8AC3E}">
        <p14:creationId xmlns:p14="http://schemas.microsoft.com/office/powerpoint/2010/main" val="3735311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66F6-901A-C681-1F56-C04EE4BD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349D6-444F-CFD6-C665-CF3DF735B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94481-7AF0-8E2D-15BD-2D2DE85622E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331A1634-206F-910C-C023-DF1656AE4B1D}"/>
              </a:ext>
            </a:extLst>
          </p:cNvPr>
          <p:cNvSpPr>
            <a:spLocks noGrp="1"/>
          </p:cNvSpPr>
          <p:nvPr>
            <p:ph type="sldNum" sz="quarter" idx="5"/>
          </p:nvPr>
        </p:nvSpPr>
        <p:spPr/>
        <p:txBody>
          <a:bodyPr/>
          <a:lstStyle/>
          <a:p>
            <a:fld id="{E0FA55B0-697E-6945-929E-033FFA5F7C95}" type="slidenum">
              <a:rPr lang="en-US" smtClean="0"/>
              <a:t>26</a:t>
            </a:fld>
            <a:endParaRPr lang="en-US"/>
          </a:p>
        </p:txBody>
      </p:sp>
    </p:spTree>
    <p:extLst>
      <p:ext uri="{BB962C8B-B14F-4D97-AF65-F5344CB8AC3E}">
        <p14:creationId xmlns:p14="http://schemas.microsoft.com/office/powerpoint/2010/main" val="3860015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960F8-A268-2503-93FB-C9F709AAF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E2700-C8DA-680A-A74F-CD2B7C0A3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1CDD5-4919-7642-F523-E7F09941800C}"/>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97EEA14F-86B8-AD01-E7EA-7ABD87211935}"/>
              </a:ext>
            </a:extLst>
          </p:cNvPr>
          <p:cNvSpPr>
            <a:spLocks noGrp="1"/>
          </p:cNvSpPr>
          <p:nvPr>
            <p:ph type="sldNum" sz="quarter" idx="5"/>
          </p:nvPr>
        </p:nvSpPr>
        <p:spPr/>
        <p:txBody>
          <a:bodyPr/>
          <a:lstStyle/>
          <a:p>
            <a:fld id="{E0FA55B0-697E-6945-929E-033FFA5F7C95}" type="slidenum">
              <a:rPr lang="en-US" smtClean="0"/>
              <a:t>27</a:t>
            </a:fld>
            <a:endParaRPr lang="en-US"/>
          </a:p>
        </p:txBody>
      </p:sp>
    </p:spTree>
    <p:extLst>
      <p:ext uri="{BB962C8B-B14F-4D97-AF65-F5344CB8AC3E}">
        <p14:creationId xmlns:p14="http://schemas.microsoft.com/office/powerpoint/2010/main" val="3670699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33C9-B25F-09D1-16D3-808ABA459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D16C2-263A-A365-2A62-183B58D51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9AB9E-946A-50AC-2616-26FA79905B83}"/>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BB9CE73A-1C5F-7B44-12A2-9B81A2805750}"/>
              </a:ext>
            </a:extLst>
          </p:cNvPr>
          <p:cNvSpPr>
            <a:spLocks noGrp="1"/>
          </p:cNvSpPr>
          <p:nvPr>
            <p:ph type="sldNum" sz="quarter" idx="5"/>
          </p:nvPr>
        </p:nvSpPr>
        <p:spPr/>
        <p:txBody>
          <a:bodyPr/>
          <a:lstStyle/>
          <a:p>
            <a:fld id="{E0FA55B0-697E-6945-929E-033FFA5F7C95}" type="slidenum">
              <a:rPr lang="en-US" smtClean="0"/>
              <a:t>28</a:t>
            </a:fld>
            <a:endParaRPr lang="en-US"/>
          </a:p>
        </p:txBody>
      </p:sp>
    </p:spTree>
    <p:extLst>
      <p:ext uri="{BB962C8B-B14F-4D97-AF65-F5344CB8AC3E}">
        <p14:creationId xmlns:p14="http://schemas.microsoft.com/office/powerpoint/2010/main" val="1062852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35924-A8BC-E62E-8A8D-4F39E618F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F311E-2545-6D15-F3BD-C5CFFFA7C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2DDFD-71F2-BC4C-36B2-BF0BD51F7DEA}"/>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6E14EDC7-5008-D22B-DC3A-EB2EE638AEA2}"/>
              </a:ext>
            </a:extLst>
          </p:cNvPr>
          <p:cNvSpPr>
            <a:spLocks noGrp="1"/>
          </p:cNvSpPr>
          <p:nvPr>
            <p:ph type="sldNum" sz="quarter" idx="5"/>
          </p:nvPr>
        </p:nvSpPr>
        <p:spPr/>
        <p:txBody>
          <a:bodyPr/>
          <a:lstStyle/>
          <a:p>
            <a:fld id="{E0FA55B0-697E-6945-929E-033FFA5F7C95}" type="slidenum">
              <a:rPr lang="en-US" smtClean="0"/>
              <a:t>29</a:t>
            </a:fld>
            <a:endParaRPr lang="en-US"/>
          </a:p>
        </p:txBody>
      </p:sp>
    </p:spTree>
    <p:extLst>
      <p:ext uri="{BB962C8B-B14F-4D97-AF65-F5344CB8AC3E}">
        <p14:creationId xmlns:p14="http://schemas.microsoft.com/office/powerpoint/2010/main" val="206148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FE04-C6C9-D334-5037-F0DC8FE96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B7773-BA06-1A2E-C6BF-F4D0331A6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116C0-4FC1-8353-95F2-BCE89572A50E}"/>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7210AB54-E1B2-A64F-BE04-30C2B19E5552}"/>
              </a:ext>
            </a:extLst>
          </p:cNvPr>
          <p:cNvSpPr>
            <a:spLocks noGrp="1"/>
          </p:cNvSpPr>
          <p:nvPr>
            <p:ph type="sldNum" sz="quarter" idx="5"/>
          </p:nvPr>
        </p:nvSpPr>
        <p:spPr/>
        <p:txBody>
          <a:bodyPr/>
          <a:lstStyle/>
          <a:p>
            <a:fld id="{E0FA55B0-697E-6945-929E-033FFA5F7C95}" type="slidenum">
              <a:rPr lang="en-US" smtClean="0"/>
              <a:t>3</a:t>
            </a:fld>
            <a:endParaRPr lang="en-US"/>
          </a:p>
        </p:txBody>
      </p:sp>
    </p:spTree>
    <p:extLst>
      <p:ext uri="{BB962C8B-B14F-4D97-AF65-F5344CB8AC3E}">
        <p14:creationId xmlns:p14="http://schemas.microsoft.com/office/powerpoint/2010/main" val="1110063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44D4-A71E-40D0-20AA-B1BD030F7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A62B9-112D-BCFA-EB77-0A21F1B7E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9A6DF-DFBA-CE70-DE4B-CA4EA1B8D1C4}"/>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A59E6725-5292-E31B-5D69-9ECDB436FD45}"/>
              </a:ext>
            </a:extLst>
          </p:cNvPr>
          <p:cNvSpPr>
            <a:spLocks noGrp="1"/>
          </p:cNvSpPr>
          <p:nvPr>
            <p:ph type="sldNum" sz="quarter" idx="5"/>
          </p:nvPr>
        </p:nvSpPr>
        <p:spPr/>
        <p:txBody>
          <a:bodyPr/>
          <a:lstStyle/>
          <a:p>
            <a:fld id="{E0FA55B0-697E-6945-929E-033FFA5F7C95}" type="slidenum">
              <a:rPr lang="en-US" smtClean="0"/>
              <a:t>30</a:t>
            </a:fld>
            <a:endParaRPr lang="en-US"/>
          </a:p>
        </p:txBody>
      </p:sp>
    </p:spTree>
    <p:extLst>
      <p:ext uri="{BB962C8B-B14F-4D97-AF65-F5344CB8AC3E}">
        <p14:creationId xmlns:p14="http://schemas.microsoft.com/office/powerpoint/2010/main" val="368988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08930-1714-2031-14F0-F8DED4C4D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DC879-4A0B-4862-BBC2-ABF6022E4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A691B-4FA1-C2A1-DF12-59A9D417F154}"/>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DC2244AA-AE46-4630-39C5-0F6EF99EC603}"/>
              </a:ext>
            </a:extLst>
          </p:cNvPr>
          <p:cNvSpPr>
            <a:spLocks noGrp="1"/>
          </p:cNvSpPr>
          <p:nvPr>
            <p:ph type="sldNum" sz="quarter" idx="5"/>
          </p:nvPr>
        </p:nvSpPr>
        <p:spPr/>
        <p:txBody>
          <a:bodyPr/>
          <a:lstStyle/>
          <a:p>
            <a:fld id="{E0FA55B0-697E-6945-929E-033FFA5F7C95}" type="slidenum">
              <a:rPr lang="en-US" smtClean="0"/>
              <a:t>31</a:t>
            </a:fld>
            <a:endParaRPr lang="en-US"/>
          </a:p>
        </p:txBody>
      </p:sp>
    </p:spTree>
    <p:extLst>
      <p:ext uri="{BB962C8B-B14F-4D97-AF65-F5344CB8AC3E}">
        <p14:creationId xmlns:p14="http://schemas.microsoft.com/office/powerpoint/2010/main" val="502577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F8242-2EDA-6F06-9F75-5549E050E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480E0-A082-9E2D-9450-BC759F1D6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AD1A2-6CBD-3FE2-951D-272B79ECD648}"/>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69C089B5-7A8B-B3A3-C9A7-21957B631FE2}"/>
              </a:ext>
            </a:extLst>
          </p:cNvPr>
          <p:cNvSpPr>
            <a:spLocks noGrp="1"/>
          </p:cNvSpPr>
          <p:nvPr>
            <p:ph type="sldNum" sz="quarter" idx="5"/>
          </p:nvPr>
        </p:nvSpPr>
        <p:spPr/>
        <p:txBody>
          <a:bodyPr/>
          <a:lstStyle/>
          <a:p>
            <a:fld id="{E0FA55B0-697E-6945-929E-033FFA5F7C95}" type="slidenum">
              <a:rPr lang="en-US" smtClean="0"/>
              <a:t>32</a:t>
            </a:fld>
            <a:endParaRPr lang="en-US"/>
          </a:p>
        </p:txBody>
      </p:sp>
    </p:spTree>
    <p:extLst>
      <p:ext uri="{BB962C8B-B14F-4D97-AF65-F5344CB8AC3E}">
        <p14:creationId xmlns:p14="http://schemas.microsoft.com/office/powerpoint/2010/main" val="501228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2AD9-7632-F021-1053-4F73B799B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16293-FE41-2810-08DB-E2700BDC0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1F634-B140-55EE-3B11-686650DC368B}"/>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918E2034-60E0-8708-4727-66573C80702B}"/>
              </a:ext>
            </a:extLst>
          </p:cNvPr>
          <p:cNvSpPr>
            <a:spLocks noGrp="1"/>
          </p:cNvSpPr>
          <p:nvPr>
            <p:ph type="sldNum" sz="quarter" idx="5"/>
          </p:nvPr>
        </p:nvSpPr>
        <p:spPr/>
        <p:txBody>
          <a:bodyPr/>
          <a:lstStyle/>
          <a:p>
            <a:fld id="{E0FA55B0-697E-6945-929E-033FFA5F7C95}" type="slidenum">
              <a:rPr lang="en-US" smtClean="0"/>
              <a:t>33</a:t>
            </a:fld>
            <a:endParaRPr lang="en-US"/>
          </a:p>
        </p:txBody>
      </p:sp>
    </p:spTree>
    <p:extLst>
      <p:ext uri="{BB962C8B-B14F-4D97-AF65-F5344CB8AC3E}">
        <p14:creationId xmlns:p14="http://schemas.microsoft.com/office/powerpoint/2010/main" val="639180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E99F-9DBF-DD34-A62B-00153D746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D7876-F8D7-56A7-90CF-1482FC63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5B9FA-C377-E64D-04B9-7B477BEE6CBB}"/>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325B8559-9D46-BA14-63AF-B7113A7178D5}"/>
              </a:ext>
            </a:extLst>
          </p:cNvPr>
          <p:cNvSpPr>
            <a:spLocks noGrp="1"/>
          </p:cNvSpPr>
          <p:nvPr>
            <p:ph type="sldNum" sz="quarter" idx="5"/>
          </p:nvPr>
        </p:nvSpPr>
        <p:spPr/>
        <p:txBody>
          <a:bodyPr/>
          <a:lstStyle/>
          <a:p>
            <a:fld id="{E0FA55B0-697E-6945-929E-033FFA5F7C95}" type="slidenum">
              <a:rPr lang="en-US" smtClean="0"/>
              <a:t>34</a:t>
            </a:fld>
            <a:endParaRPr lang="en-US"/>
          </a:p>
        </p:txBody>
      </p:sp>
    </p:spTree>
    <p:extLst>
      <p:ext uri="{BB962C8B-B14F-4D97-AF65-F5344CB8AC3E}">
        <p14:creationId xmlns:p14="http://schemas.microsoft.com/office/powerpoint/2010/main" val="3113720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28A53-32CE-5B1C-F560-9B5E9D27E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91059-CF1B-87DC-AA95-CFB25EEFB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3FFAD-4895-4A07-5A0A-B8C22DAF7513}"/>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F52C90B5-C535-AE87-40D0-C540DDBE8B27}"/>
              </a:ext>
            </a:extLst>
          </p:cNvPr>
          <p:cNvSpPr>
            <a:spLocks noGrp="1"/>
          </p:cNvSpPr>
          <p:nvPr>
            <p:ph type="sldNum" sz="quarter" idx="5"/>
          </p:nvPr>
        </p:nvSpPr>
        <p:spPr/>
        <p:txBody>
          <a:bodyPr/>
          <a:lstStyle/>
          <a:p>
            <a:fld id="{E0FA55B0-697E-6945-929E-033FFA5F7C95}" type="slidenum">
              <a:rPr lang="en-US" smtClean="0"/>
              <a:t>35</a:t>
            </a:fld>
            <a:endParaRPr lang="en-US"/>
          </a:p>
        </p:txBody>
      </p:sp>
    </p:spTree>
    <p:extLst>
      <p:ext uri="{BB962C8B-B14F-4D97-AF65-F5344CB8AC3E}">
        <p14:creationId xmlns:p14="http://schemas.microsoft.com/office/powerpoint/2010/main" val="1290173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46C4-EBBB-3773-C4AA-E83D8D796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E0585-8A4F-3B5A-480E-5ABD22DF7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C8505-0D04-FBD1-9BD3-F2F533FEA939}"/>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B87C9FE9-3D9C-65D9-C66A-6F6536B6D539}"/>
              </a:ext>
            </a:extLst>
          </p:cNvPr>
          <p:cNvSpPr>
            <a:spLocks noGrp="1"/>
          </p:cNvSpPr>
          <p:nvPr>
            <p:ph type="sldNum" sz="quarter" idx="5"/>
          </p:nvPr>
        </p:nvSpPr>
        <p:spPr/>
        <p:txBody>
          <a:bodyPr/>
          <a:lstStyle/>
          <a:p>
            <a:fld id="{E0FA55B0-697E-6945-929E-033FFA5F7C95}" type="slidenum">
              <a:rPr lang="en-US" smtClean="0"/>
              <a:t>36</a:t>
            </a:fld>
            <a:endParaRPr lang="en-US"/>
          </a:p>
        </p:txBody>
      </p:sp>
    </p:spTree>
    <p:extLst>
      <p:ext uri="{BB962C8B-B14F-4D97-AF65-F5344CB8AC3E}">
        <p14:creationId xmlns:p14="http://schemas.microsoft.com/office/powerpoint/2010/main" val="2087843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E93F-744C-FC00-74CA-2417CA3C4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C72B-1366-2A69-2310-7743BAEA6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DC75D-368B-14AF-46EA-FBD64C7E01E2}"/>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220B10D4-09F1-6C26-084C-912724D23A45}"/>
              </a:ext>
            </a:extLst>
          </p:cNvPr>
          <p:cNvSpPr>
            <a:spLocks noGrp="1"/>
          </p:cNvSpPr>
          <p:nvPr>
            <p:ph type="sldNum" sz="quarter" idx="5"/>
          </p:nvPr>
        </p:nvSpPr>
        <p:spPr/>
        <p:txBody>
          <a:bodyPr/>
          <a:lstStyle/>
          <a:p>
            <a:fld id="{E0FA55B0-697E-6945-929E-033FFA5F7C95}" type="slidenum">
              <a:rPr lang="en-US" smtClean="0"/>
              <a:t>37</a:t>
            </a:fld>
            <a:endParaRPr lang="en-US"/>
          </a:p>
        </p:txBody>
      </p:sp>
    </p:spTree>
    <p:extLst>
      <p:ext uri="{BB962C8B-B14F-4D97-AF65-F5344CB8AC3E}">
        <p14:creationId xmlns:p14="http://schemas.microsoft.com/office/powerpoint/2010/main" val="3728764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655BE-7170-7D72-EB6B-3B6698073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81C8A-E79E-B843-F26D-6A70441AC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27FC7-05E3-1372-8198-60F42B26738B}"/>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A2CD3721-A971-BDBE-80A3-C53C7A15E1B4}"/>
              </a:ext>
            </a:extLst>
          </p:cNvPr>
          <p:cNvSpPr>
            <a:spLocks noGrp="1"/>
          </p:cNvSpPr>
          <p:nvPr>
            <p:ph type="sldNum" sz="quarter" idx="5"/>
          </p:nvPr>
        </p:nvSpPr>
        <p:spPr/>
        <p:txBody>
          <a:bodyPr/>
          <a:lstStyle/>
          <a:p>
            <a:fld id="{E0FA55B0-697E-6945-929E-033FFA5F7C95}" type="slidenum">
              <a:rPr lang="en-US" smtClean="0"/>
              <a:t>38</a:t>
            </a:fld>
            <a:endParaRPr lang="en-US"/>
          </a:p>
        </p:txBody>
      </p:sp>
    </p:spTree>
    <p:extLst>
      <p:ext uri="{BB962C8B-B14F-4D97-AF65-F5344CB8AC3E}">
        <p14:creationId xmlns:p14="http://schemas.microsoft.com/office/powerpoint/2010/main" val="385293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E4012-31C9-C22D-9A6A-EFC5E3E4F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1F541-EA9B-F431-DEEF-FABC5F354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1AEC7-2E8B-61FF-E411-65BEB976AB8D}"/>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B243DFE1-1EF6-820A-74F2-FAFF66B0749C}"/>
              </a:ext>
            </a:extLst>
          </p:cNvPr>
          <p:cNvSpPr>
            <a:spLocks noGrp="1"/>
          </p:cNvSpPr>
          <p:nvPr>
            <p:ph type="sldNum" sz="quarter" idx="5"/>
          </p:nvPr>
        </p:nvSpPr>
        <p:spPr/>
        <p:txBody>
          <a:bodyPr/>
          <a:lstStyle/>
          <a:p>
            <a:fld id="{E0FA55B0-697E-6945-929E-033FFA5F7C95}" type="slidenum">
              <a:rPr lang="en-US" smtClean="0"/>
              <a:t>39</a:t>
            </a:fld>
            <a:endParaRPr lang="en-US"/>
          </a:p>
        </p:txBody>
      </p:sp>
    </p:spTree>
    <p:extLst>
      <p:ext uri="{BB962C8B-B14F-4D97-AF65-F5344CB8AC3E}">
        <p14:creationId xmlns:p14="http://schemas.microsoft.com/office/powerpoint/2010/main" val="20452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E219-DC95-CD63-CEB0-4CC37DE57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990CD-4F98-193D-80FB-B7C0197D6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25B0E-BD3A-0D27-5C40-C3B11EEF0DF7}"/>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1C7BBD0A-B818-25EF-5BE5-4B43DFFD56B7}"/>
              </a:ext>
            </a:extLst>
          </p:cNvPr>
          <p:cNvSpPr>
            <a:spLocks noGrp="1"/>
          </p:cNvSpPr>
          <p:nvPr>
            <p:ph type="sldNum" sz="quarter" idx="5"/>
          </p:nvPr>
        </p:nvSpPr>
        <p:spPr/>
        <p:txBody>
          <a:bodyPr/>
          <a:lstStyle/>
          <a:p>
            <a:fld id="{E0FA55B0-697E-6945-929E-033FFA5F7C95}" type="slidenum">
              <a:rPr lang="en-US" smtClean="0"/>
              <a:t>4</a:t>
            </a:fld>
            <a:endParaRPr lang="en-US"/>
          </a:p>
        </p:txBody>
      </p:sp>
    </p:spTree>
    <p:extLst>
      <p:ext uri="{BB962C8B-B14F-4D97-AF65-F5344CB8AC3E}">
        <p14:creationId xmlns:p14="http://schemas.microsoft.com/office/powerpoint/2010/main" val="101040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8F6BC-A1E7-9A15-798F-0629F91D0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94F55-8484-F458-C534-96BB5E320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F3082-8719-AEDA-F1B4-4F4CAB88F30E}"/>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AE8AFD92-A8C0-BE62-3828-67A0A45DCB47}"/>
              </a:ext>
            </a:extLst>
          </p:cNvPr>
          <p:cNvSpPr>
            <a:spLocks noGrp="1"/>
          </p:cNvSpPr>
          <p:nvPr>
            <p:ph type="sldNum" sz="quarter" idx="5"/>
          </p:nvPr>
        </p:nvSpPr>
        <p:spPr/>
        <p:txBody>
          <a:bodyPr/>
          <a:lstStyle/>
          <a:p>
            <a:fld id="{E0FA55B0-697E-6945-929E-033FFA5F7C95}" type="slidenum">
              <a:rPr lang="en-US" smtClean="0"/>
              <a:t>40</a:t>
            </a:fld>
            <a:endParaRPr lang="en-US"/>
          </a:p>
        </p:txBody>
      </p:sp>
    </p:spTree>
    <p:extLst>
      <p:ext uri="{BB962C8B-B14F-4D97-AF65-F5344CB8AC3E}">
        <p14:creationId xmlns:p14="http://schemas.microsoft.com/office/powerpoint/2010/main" val="2235782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C13A-8C62-FB31-4D1B-F08BE5FAE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E6634-E1BE-FC46-AC7B-25E317C45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B8C6C-014C-C34B-8190-6B6832C44F4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A8C40A4C-1F5A-7394-1402-75757FEC22E1}"/>
              </a:ext>
            </a:extLst>
          </p:cNvPr>
          <p:cNvSpPr>
            <a:spLocks noGrp="1"/>
          </p:cNvSpPr>
          <p:nvPr>
            <p:ph type="sldNum" sz="quarter" idx="5"/>
          </p:nvPr>
        </p:nvSpPr>
        <p:spPr/>
        <p:txBody>
          <a:bodyPr/>
          <a:lstStyle/>
          <a:p>
            <a:fld id="{E0FA55B0-697E-6945-929E-033FFA5F7C95}" type="slidenum">
              <a:rPr lang="en-US" smtClean="0"/>
              <a:t>41</a:t>
            </a:fld>
            <a:endParaRPr lang="en-US"/>
          </a:p>
        </p:txBody>
      </p:sp>
    </p:spTree>
    <p:extLst>
      <p:ext uri="{BB962C8B-B14F-4D97-AF65-F5344CB8AC3E}">
        <p14:creationId xmlns:p14="http://schemas.microsoft.com/office/powerpoint/2010/main" val="2073888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9F46-7CBE-D64F-3668-D95A90321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13CB3-ACC2-0B37-F62E-945AFFFA9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6BD6B-4BEA-5909-6E29-3791A087408A}"/>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6E6F2F1-3A79-600B-01AF-722F0D537F67}"/>
              </a:ext>
            </a:extLst>
          </p:cNvPr>
          <p:cNvSpPr>
            <a:spLocks noGrp="1"/>
          </p:cNvSpPr>
          <p:nvPr>
            <p:ph type="sldNum" sz="quarter" idx="5"/>
          </p:nvPr>
        </p:nvSpPr>
        <p:spPr/>
        <p:txBody>
          <a:bodyPr/>
          <a:lstStyle/>
          <a:p>
            <a:fld id="{E0FA55B0-697E-6945-929E-033FFA5F7C95}" type="slidenum">
              <a:rPr lang="en-US" smtClean="0"/>
              <a:t>42</a:t>
            </a:fld>
            <a:endParaRPr lang="en-US"/>
          </a:p>
        </p:txBody>
      </p:sp>
    </p:spTree>
    <p:extLst>
      <p:ext uri="{BB962C8B-B14F-4D97-AF65-F5344CB8AC3E}">
        <p14:creationId xmlns:p14="http://schemas.microsoft.com/office/powerpoint/2010/main" val="422082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8A58-287E-D37B-CA3F-360716307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3BDFC-1DF3-AE53-D061-2A2D4C0A5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8BD12-775E-0187-1B37-6D21DD2983F9}"/>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9EABF48D-A11D-A2A5-0EF1-B87E979A1E73}"/>
              </a:ext>
            </a:extLst>
          </p:cNvPr>
          <p:cNvSpPr>
            <a:spLocks noGrp="1"/>
          </p:cNvSpPr>
          <p:nvPr>
            <p:ph type="sldNum" sz="quarter" idx="5"/>
          </p:nvPr>
        </p:nvSpPr>
        <p:spPr/>
        <p:txBody>
          <a:bodyPr/>
          <a:lstStyle/>
          <a:p>
            <a:fld id="{E0FA55B0-697E-6945-929E-033FFA5F7C95}" type="slidenum">
              <a:rPr lang="en-US" smtClean="0"/>
              <a:t>5</a:t>
            </a:fld>
            <a:endParaRPr lang="en-US"/>
          </a:p>
        </p:txBody>
      </p:sp>
    </p:spTree>
    <p:extLst>
      <p:ext uri="{BB962C8B-B14F-4D97-AF65-F5344CB8AC3E}">
        <p14:creationId xmlns:p14="http://schemas.microsoft.com/office/powerpoint/2010/main" val="234753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B06B1-5B3C-6532-0CC5-FFC02A461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63CDA-A278-1729-9671-3A16F1AEA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4EF1-7BCA-1C4A-2C0C-979B4BE30D79}"/>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709417B6-7FF3-9107-FE92-DF9BD74EACBA}"/>
              </a:ext>
            </a:extLst>
          </p:cNvPr>
          <p:cNvSpPr>
            <a:spLocks noGrp="1"/>
          </p:cNvSpPr>
          <p:nvPr>
            <p:ph type="sldNum" sz="quarter" idx="5"/>
          </p:nvPr>
        </p:nvSpPr>
        <p:spPr/>
        <p:txBody>
          <a:bodyPr/>
          <a:lstStyle/>
          <a:p>
            <a:fld id="{E0FA55B0-697E-6945-929E-033FFA5F7C95}" type="slidenum">
              <a:rPr lang="en-US" smtClean="0"/>
              <a:t>6</a:t>
            </a:fld>
            <a:endParaRPr lang="en-US"/>
          </a:p>
        </p:txBody>
      </p:sp>
    </p:spTree>
    <p:extLst>
      <p:ext uri="{BB962C8B-B14F-4D97-AF65-F5344CB8AC3E}">
        <p14:creationId xmlns:p14="http://schemas.microsoft.com/office/powerpoint/2010/main" val="3004220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7</a:t>
            </a:fld>
            <a:endParaRPr lang="en-US"/>
          </a:p>
        </p:txBody>
      </p:sp>
    </p:spTree>
    <p:extLst>
      <p:ext uri="{BB962C8B-B14F-4D97-AF65-F5344CB8AC3E}">
        <p14:creationId xmlns:p14="http://schemas.microsoft.com/office/powerpoint/2010/main" val="77757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E158-9C30-9963-BD83-EAAF19E59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65D89-4648-D797-5727-5ACA1F873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0806A-C789-595A-15F4-CA7D3556217B}"/>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7E0FDA56-267E-4D35-0944-0D869350E535}"/>
              </a:ext>
            </a:extLst>
          </p:cNvPr>
          <p:cNvSpPr>
            <a:spLocks noGrp="1"/>
          </p:cNvSpPr>
          <p:nvPr>
            <p:ph type="sldNum" sz="quarter" idx="5"/>
          </p:nvPr>
        </p:nvSpPr>
        <p:spPr/>
        <p:txBody>
          <a:bodyPr/>
          <a:lstStyle/>
          <a:p>
            <a:fld id="{E0FA55B0-697E-6945-929E-033FFA5F7C95}" type="slidenum">
              <a:rPr lang="en-US" smtClean="0"/>
              <a:t>8</a:t>
            </a:fld>
            <a:endParaRPr lang="en-US"/>
          </a:p>
        </p:txBody>
      </p:sp>
    </p:spTree>
    <p:extLst>
      <p:ext uri="{BB962C8B-B14F-4D97-AF65-F5344CB8AC3E}">
        <p14:creationId xmlns:p14="http://schemas.microsoft.com/office/powerpoint/2010/main" val="168640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2A94-3FCD-50DF-5ABF-FFB97872A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32052-EFE4-BAE2-DC6F-B32893AFB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C82DE-C11D-A4DE-B8B0-DAD922D32E69}"/>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DE8F4CC1-9D2C-24B7-25BD-247C45E1F755}"/>
              </a:ext>
            </a:extLst>
          </p:cNvPr>
          <p:cNvSpPr>
            <a:spLocks noGrp="1"/>
          </p:cNvSpPr>
          <p:nvPr>
            <p:ph type="sldNum" sz="quarter" idx="5"/>
          </p:nvPr>
        </p:nvSpPr>
        <p:spPr/>
        <p:txBody>
          <a:bodyPr/>
          <a:lstStyle/>
          <a:p>
            <a:fld id="{E0FA55B0-697E-6945-929E-033FFA5F7C95}" type="slidenum">
              <a:rPr lang="en-US" smtClean="0"/>
              <a:t>9</a:t>
            </a:fld>
            <a:endParaRPr lang="en-US"/>
          </a:p>
        </p:txBody>
      </p:sp>
    </p:spTree>
    <p:extLst>
      <p:ext uri="{BB962C8B-B14F-4D97-AF65-F5344CB8AC3E}">
        <p14:creationId xmlns:p14="http://schemas.microsoft.com/office/powerpoint/2010/main" val="314599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EC68949-551B-0241-9506-73F18FF4539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102145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8949-551B-0241-9506-73F18FF4539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223988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8949-551B-0241-9506-73F18FF4539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1113649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Isosceles Triangle 12">
            <a:extLst>
              <a:ext uri="{FF2B5EF4-FFF2-40B4-BE49-F238E27FC236}">
                <a16:creationId xmlns:a16="http://schemas.microsoft.com/office/drawing/2014/main" id="{2A0D701F-C8BD-604A-B95F-4E4F85BAEF49}"/>
              </a:ext>
            </a:extLst>
          </p:cNvPr>
          <p:cNvSpPr>
            <a:spLocks noChangeAspect="1"/>
          </p:cNvSpPr>
          <p:nvPr userDrawn="1"/>
        </p:nvSpPr>
        <p:spPr>
          <a:xfrm rot="16200000">
            <a:off x="8602522" y="5173522"/>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10" name="Page no.">
            <a:extLst>
              <a:ext uri="{FF2B5EF4-FFF2-40B4-BE49-F238E27FC236}">
                <a16:creationId xmlns:a16="http://schemas.microsoft.com/office/drawing/2014/main" id="{A9C01FAB-984F-1C49-AE57-2179722A1F22}"/>
              </a:ext>
            </a:extLst>
          </p:cNvPr>
          <p:cNvSpPr txBox="1">
            <a:spLocks/>
          </p:cNvSpPr>
          <p:nvPr userDrawn="1"/>
        </p:nvSpPr>
        <p:spPr>
          <a:xfrm>
            <a:off x="8827010" y="5442044"/>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a:t>
            </a:fld>
            <a:endParaRPr lang="id-ID" sz="1000" b="0" i="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AB162AD3-C679-C745-B304-A1DF2FB06F25}"/>
              </a:ext>
            </a:extLst>
          </p:cNvPr>
          <p:cNvSpPr txBox="1"/>
          <p:nvPr userDrawn="1"/>
        </p:nvSpPr>
        <p:spPr>
          <a:xfrm>
            <a:off x="400050" y="5288458"/>
            <a:ext cx="2941831" cy="384721"/>
          </a:xfrm>
          <a:prstGeom prst="rect">
            <a:avLst/>
          </a:prstGeom>
          <a:noFill/>
          <a:ln>
            <a:noFill/>
          </a:ln>
        </p:spPr>
        <p:txBody>
          <a:bodyPr wrap="none" rtlCol="0">
            <a:spAutoFit/>
          </a:bodyPr>
          <a:lstStyle/>
          <a:p>
            <a:r>
              <a:rPr lang="en-US" sz="1000" b="0" i="0">
                <a:solidFill>
                  <a:srgbClr val="1A699E"/>
                </a:solidFill>
                <a:latin typeface="Arial Nova Cond" panose="020B0506020202020204" pitchFamily="34" charset="0"/>
              </a:rPr>
              <a:t>Somalia Water for Rural Resilience Project ‘</a:t>
            </a:r>
            <a:r>
              <a:rPr lang="en-US" sz="1000" b="0" i="0" err="1">
                <a:solidFill>
                  <a:srgbClr val="1A699E"/>
                </a:solidFill>
                <a:latin typeface="Arial Nova Cond" panose="020B0506020202020204" pitchFamily="34" charset="0"/>
              </a:rPr>
              <a:t>Barwaaqo</a:t>
            </a:r>
            <a:r>
              <a:rPr lang="en-US" sz="1000" b="0" i="0">
                <a:solidFill>
                  <a:srgbClr val="1A699E"/>
                </a:solidFill>
                <a:latin typeface="Arial Nova Cond" panose="020B0506020202020204" pitchFamily="34" charset="0"/>
              </a:rPr>
              <a:t>’</a:t>
            </a:r>
          </a:p>
          <a:p>
            <a:r>
              <a:rPr lang="en-US" sz="900" b="0" i="1">
                <a:solidFill>
                  <a:srgbClr val="F7B316"/>
                </a:solidFill>
                <a:latin typeface="Arial Nova Cond" panose="020B0506020202020204" pitchFamily="34" charset="0"/>
              </a:rPr>
              <a:t>Inception Meeting</a:t>
            </a:r>
          </a:p>
        </p:txBody>
      </p:sp>
      <p:sp>
        <p:nvSpPr>
          <p:cNvPr id="20" name="Text Placeholder 19">
            <a:extLst>
              <a:ext uri="{FF2B5EF4-FFF2-40B4-BE49-F238E27FC236}">
                <a16:creationId xmlns:a16="http://schemas.microsoft.com/office/drawing/2014/main" id="{9064137C-2F76-7C49-A695-E03A431C6AE2}"/>
              </a:ext>
            </a:extLst>
          </p:cNvPr>
          <p:cNvSpPr>
            <a:spLocks noGrp="1"/>
          </p:cNvSpPr>
          <p:nvPr>
            <p:ph type="body" sz="quarter" idx="10" hasCustomPrompt="1"/>
          </p:nvPr>
        </p:nvSpPr>
        <p:spPr>
          <a:xfrm>
            <a:off x="228600" y="190500"/>
            <a:ext cx="684213" cy="685800"/>
          </a:xfrm>
        </p:spPr>
        <p:txBody>
          <a:bodyPr>
            <a:normAutofit/>
          </a:bodyPr>
          <a:lstStyle>
            <a:lvl1pPr marL="0" indent="0">
              <a:buNone/>
              <a:defRPr sz="3200" b="1" i="0">
                <a:solidFill>
                  <a:srgbClr val="F7B316"/>
                </a:solidFill>
                <a:latin typeface="Arial Nova" panose="020B0504020202020204" pitchFamily="34" charset="0"/>
              </a:defRPr>
            </a:lvl1pPr>
          </a:lstStyle>
          <a:p>
            <a:pPr lvl="0"/>
            <a:r>
              <a:rPr lang="en-US" b="1" i="0">
                <a:latin typeface="Arial Nova" panose="020B0504020202020204" pitchFamily="34" charset="0"/>
              </a:rPr>
              <a:t>01</a:t>
            </a:r>
            <a:endParaRPr lang="en-US"/>
          </a:p>
        </p:txBody>
      </p:sp>
      <p:cxnSp>
        <p:nvCxnSpPr>
          <p:cNvPr id="21" name="Straight Connector 20">
            <a:extLst>
              <a:ext uri="{FF2B5EF4-FFF2-40B4-BE49-F238E27FC236}">
                <a16:creationId xmlns:a16="http://schemas.microsoft.com/office/drawing/2014/main" id="{077AB239-470C-8D40-8294-38FF03B0366B}"/>
              </a:ext>
            </a:extLst>
          </p:cNvPr>
          <p:cNvCxnSpPr>
            <a:cxnSpLocks/>
          </p:cNvCxnSpPr>
          <p:nvPr userDrawn="1"/>
        </p:nvCxnSpPr>
        <p:spPr>
          <a:xfrm>
            <a:off x="912669" y="603038"/>
            <a:ext cx="6306011" cy="0"/>
          </a:xfrm>
          <a:prstGeom prst="line">
            <a:avLst/>
          </a:prstGeom>
          <a:ln>
            <a:solidFill>
              <a:srgbClr val="1A699E"/>
            </a:solidFill>
            <a:tailEnd type="oval" w="med"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CA5AA9A8-9CD2-B747-B0AA-6A6053402EE3}"/>
              </a:ext>
            </a:extLst>
          </p:cNvPr>
          <p:cNvSpPr>
            <a:spLocks noGrp="1"/>
          </p:cNvSpPr>
          <p:nvPr>
            <p:ph type="body" sz="quarter" idx="11" hasCustomPrompt="1"/>
          </p:nvPr>
        </p:nvSpPr>
        <p:spPr>
          <a:xfrm>
            <a:off x="912669" y="234181"/>
            <a:ext cx="6305938" cy="460375"/>
          </a:xfrm>
        </p:spPr>
        <p:txBody>
          <a:bodyPr anchor="ctr">
            <a:normAutofit/>
          </a:bodyPr>
          <a:lstStyle>
            <a:lvl1pPr marL="0" indent="0">
              <a:buNone/>
              <a:defRPr sz="1800" b="1" i="0">
                <a:solidFill>
                  <a:srgbClr val="1A699E"/>
                </a:solidFill>
                <a:latin typeface="Arial Nova" panose="020B0504020202020204" pitchFamily="34" charset="0"/>
              </a:defRPr>
            </a:lvl1pPr>
          </a:lstStyle>
          <a:p>
            <a:pPr lvl="0"/>
            <a:r>
              <a:rPr lang="en-US"/>
              <a:t>Title here</a:t>
            </a:r>
          </a:p>
        </p:txBody>
      </p:sp>
      <p:cxnSp>
        <p:nvCxnSpPr>
          <p:cNvPr id="8" name="Straight Connector 7">
            <a:extLst>
              <a:ext uri="{FF2B5EF4-FFF2-40B4-BE49-F238E27FC236}">
                <a16:creationId xmlns:a16="http://schemas.microsoft.com/office/drawing/2014/main" id="{E3B7E535-AFE6-0049-9270-47AC278F4D71}"/>
              </a:ext>
            </a:extLst>
          </p:cNvPr>
          <p:cNvCxnSpPr>
            <a:cxnSpLocks/>
          </p:cNvCxnSpPr>
          <p:nvPr userDrawn="1"/>
        </p:nvCxnSpPr>
        <p:spPr>
          <a:xfrm flipH="1">
            <a:off x="282960" y="5288458"/>
            <a:ext cx="4572000"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29DB1680-F2B4-97DF-429D-D4FF5BD4B53E}"/>
              </a:ext>
            </a:extLst>
          </p:cNvPr>
          <p:cNvSpPr>
            <a:spLocks noGrp="1"/>
          </p:cNvSpPr>
          <p:nvPr>
            <p:ph type="body" sz="quarter" idx="12" hasCustomPrompt="1"/>
          </p:nvPr>
        </p:nvSpPr>
        <p:spPr>
          <a:xfrm>
            <a:off x="912597" y="578826"/>
            <a:ext cx="6306010" cy="460375"/>
          </a:xfrm>
        </p:spPr>
        <p:txBody>
          <a:bodyPr anchor="ctr">
            <a:normAutofit/>
          </a:bodyPr>
          <a:lstStyle>
            <a:lvl1pPr marL="0" indent="0">
              <a:buNone/>
              <a:defRPr sz="1600" b="0" i="0">
                <a:solidFill>
                  <a:srgbClr val="1A699E"/>
                </a:solidFill>
                <a:latin typeface="Arial Nova Cond" panose="020B0506020202020204" pitchFamily="34" charset="0"/>
              </a:defRPr>
            </a:lvl1pPr>
          </a:lstStyle>
          <a:p>
            <a:pPr lvl="0"/>
            <a:r>
              <a:rPr lang="en-US"/>
              <a:t>Title here</a:t>
            </a:r>
          </a:p>
        </p:txBody>
      </p:sp>
    </p:spTree>
    <p:extLst>
      <p:ext uri="{BB962C8B-B14F-4D97-AF65-F5344CB8AC3E}">
        <p14:creationId xmlns:p14="http://schemas.microsoft.com/office/powerpoint/2010/main" val="1995342471"/>
      </p:ext>
    </p:extLst>
  </p:cSld>
  <p:clrMapOvr>
    <a:masterClrMapping/>
  </p:clrMapOvr>
  <p:extLst>
    <p:ext uri="{DCECCB84-F9BA-43D5-87BE-67443E8EF086}">
      <p15:sldGuideLst xmlns:p15="http://schemas.microsoft.com/office/powerpoint/2012/main">
        <p15:guide id="1" pos="144" userDrawn="1">
          <p15:clr>
            <a:srgbClr val="FBAE40"/>
          </p15:clr>
        </p15:guide>
        <p15:guide id="2" pos="5616" userDrawn="1">
          <p15:clr>
            <a:srgbClr val="FBAE40"/>
          </p15:clr>
        </p15:guide>
        <p15:guide id="3" orient="horz" pos="120" userDrawn="1">
          <p15:clr>
            <a:srgbClr val="FBAE40"/>
          </p15:clr>
        </p15:guide>
        <p15:guide id="4" orient="horz" pos="3264" userDrawn="1">
          <p15:clr>
            <a:srgbClr val="FBAE40"/>
          </p15:clr>
        </p15:guide>
        <p15:guide id="5" orient="horz"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Isosceles Triangle 12">
            <a:extLst>
              <a:ext uri="{FF2B5EF4-FFF2-40B4-BE49-F238E27FC236}">
                <a16:creationId xmlns:a16="http://schemas.microsoft.com/office/drawing/2014/main" id="{2A0D701F-C8BD-604A-B95F-4E4F85BAEF49}"/>
              </a:ext>
            </a:extLst>
          </p:cNvPr>
          <p:cNvSpPr>
            <a:spLocks noChangeAspect="1"/>
          </p:cNvSpPr>
          <p:nvPr userDrawn="1"/>
        </p:nvSpPr>
        <p:spPr>
          <a:xfrm rot="16200000">
            <a:off x="8602522" y="5173522"/>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10" name="Page no.">
            <a:extLst>
              <a:ext uri="{FF2B5EF4-FFF2-40B4-BE49-F238E27FC236}">
                <a16:creationId xmlns:a16="http://schemas.microsoft.com/office/drawing/2014/main" id="{A9C01FAB-984F-1C49-AE57-2179722A1F22}"/>
              </a:ext>
            </a:extLst>
          </p:cNvPr>
          <p:cNvSpPr txBox="1">
            <a:spLocks/>
          </p:cNvSpPr>
          <p:nvPr userDrawn="1"/>
        </p:nvSpPr>
        <p:spPr>
          <a:xfrm>
            <a:off x="8827010" y="5442044"/>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a:t>
            </a:fld>
            <a:endParaRPr lang="id-ID" sz="1000" b="0" i="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AB162AD3-C679-C745-B304-A1DF2FB06F25}"/>
              </a:ext>
            </a:extLst>
          </p:cNvPr>
          <p:cNvSpPr txBox="1"/>
          <p:nvPr userDrawn="1"/>
        </p:nvSpPr>
        <p:spPr>
          <a:xfrm>
            <a:off x="400050" y="5288458"/>
            <a:ext cx="5491533" cy="523220"/>
          </a:xfrm>
          <a:prstGeom prst="rect">
            <a:avLst/>
          </a:prstGeom>
          <a:noFill/>
          <a:ln>
            <a:noFill/>
          </a:ln>
        </p:spPr>
        <p:txBody>
          <a:bodyPr wrap="square" rtlCol="0">
            <a:spAutoFit/>
          </a:bodyPr>
          <a:lstStyle/>
          <a:p>
            <a:r>
              <a:rPr lang="en-US" sz="1000" b="0" i="0" dirty="0">
                <a:solidFill>
                  <a:srgbClr val="1A699E"/>
                </a:solidFill>
                <a:latin typeface="Arial Nova Cond" panose="020B0506020202020204" pitchFamily="34" charset="0"/>
              </a:rPr>
              <a:t>Consultancy service for the Development of the Eastern Nile Water Resources Models and Tools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a:solidFill>
                  <a:srgbClr val="F7B316"/>
                </a:solidFill>
                <a:latin typeface="Arial Nova Light" panose="020B0304020202020204" pitchFamily="34" charset="0"/>
                <a:ea typeface="+mn-ea"/>
                <a:cs typeface="+mn-cs"/>
              </a:rPr>
              <a:t>Validation Workshop</a:t>
            </a:r>
            <a:endParaRPr lang="en-US" sz="900" kern="1200" dirty="0">
              <a:solidFill>
                <a:srgbClr val="F7B316"/>
              </a:solidFill>
              <a:latin typeface="Arial Nova Light" panose="020B0304020202020204" pitchFamily="34" charset="0"/>
              <a:ea typeface="+mn-ea"/>
              <a:cs typeface="+mn-cs"/>
            </a:endParaRPr>
          </a:p>
          <a:p>
            <a:endParaRPr lang="en-US" sz="900" dirty="0">
              <a:solidFill>
                <a:srgbClr val="F7B316"/>
              </a:solidFill>
              <a:latin typeface="Arial Nova Light" panose="020B0304020202020204" pitchFamily="34" charset="0"/>
            </a:endParaRPr>
          </a:p>
        </p:txBody>
      </p:sp>
      <p:cxnSp>
        <p:nvCxnSpPr>
          <p:cNvPr id="21" name="Straight Connector 20">
            <a:extLst>
              <a:ext uri="{FF2B5EF4-FFF2-40B4-BE49-F238E27FC236}">
                <a16:creationId xmlns:a16="http://schemas.microsoft.com/office/drawing/2014/main" id="{077AB239-470C-8D40-8294-38FF03B0366B}"/>
              </a:ext>
            </a:extLst>
          </p:cNvPr>
          <p:cNvCxnSpPr>
            <a:cxnSpLocks/>
          </p:cNvCxnSpPr>
          <p:nvPr userDrawn="1"/>
        </p:nvCxnSpPr>
        <p:spPr>
          <a:xfrm>
            <a:off x="228672" y="450753"/>
            <a:ext cx="6306011" cy="0"/>
          </a:xfrm>
          <a:prstGeom prst="line">
            <a:avLst/>
          </a:prstGeom>
          <a:ln>
            <a:solidFill>
              <a:srgbClr val="1A699E"/>
            </a:solidFill>
            <a:tailEnd type="oval" w="med"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CA5AA9A8-9CD2-B747-B0AA-6A6053402EE3}"/>
              </a:ext>
            </a:extLst>
          </p:cNvPr>
          <p:cNvSpPr>
            <a:spLocks noGrp="1"/>
          </p:cNvSpPr>
          <p:nvPr>
            <p:ph type="body" sz="quarter" idx="11" hasCustomPrompt="1"/>
          </p:nvPr>
        </p:nvSpPr>
        <p:spPr>
          <a:xfrm>
            <a:off x="228672" y="81896"/>
            <a:ext cx="7523408" cy="460375"/>
          </a:xfrm>
        </p:spPr>
        <p:txBody>
          <a:bodyPr anchor="ctr">
            <a:normAutofit/>
          </a:bodyPr>
          <a:lstStyle>
            <a:lvl1pPr marL="0" indent="0">
              <a:buNone/>
              <a:defRPr sz="1800" b="1" i="0">
                <a:solidFill>
                  <a:srgbClr val="1A699E"/>
                </a:solidFill>
                <a:latin typeface="Arial Nova" panose="020B0504020202020204" pitchFamily="34" charset="0"/>
              </a:defRPr>
            </a:lvl1pPr>
          </a:lstStyle>
          <a:p>
            <a:pPr lvl="0"/>
            <a:r>
              <a:rPr lang="en-US"/>
              <a:t>Title here</a:t>
            </a:r>
          </a:p>
        </p:txBody>
      </p:sp>
      <p:cxnSp>
        <p:nvCxnSpPr>
          <p:cNvPr id="8" name="Straight Connector 7">
            <a:extLst>
              <a:ext uri="{FF2B5EF4-FFF2-40B4-BE49-F238E27FC236}">
                <a16:creationId xmlns:a16="http://schemas.microsoft.com/office/drawing/2014/main" id="{E3B7E535-AFE6-0049-9270-47AC278F4D71}"/>
              </a:ext>
            </a:extLst>
          </p:cNvPr>
          <p:cNvCxnSpPr>
            <a:cxnSpLocks/>
          </p:cNvCxnSpPr>
          <p:nvPr userDrawn="1"/>
        </p:nvCxnSpPr>
        <p:spPr>
          <a:xfrm flipH="1">
            <a:off x="282960" y="5288458"/>
            <a:ext cx="4572000"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29DB1680-F2B4-97DF-429D-D4FF5BD4B53E}"/>
              </a:ext>
            </a:extLst>
          </p:cNvPr>
          <p:cNvSpPr>
            <a:spLocks noGrp="1"/>
          </p:cNvSpPr>
          <p:nvPr>
            <p:ph type="body" sz="quarter" idx="12" hasCustomPrompt="1"/>
          </p:nvPr>
        </p:nvSpPr>
        <p:spPr>
          <a:xfrm>
            <a:off x="228600" y="426541"/>
            <a:ext cx="7523408" cy="460375"/>
          </a:xfrm>
        </p:spPr>
        <p:txBody>
          <a:bodyPr anchor="ctr">
            <a:normAutofit/>
          </a:bodyPr>
          <a:lstStyle>
            <a:lvl1pPr marL="0" indent="0">
              <a:buNone/>
              <a:defRPr sz="1600" b="0" i="0">
                <a:solidFill>
                  <a:srgbClr val="1A699E"/>
                </a:solidFill>
                <a:latin typeface="Arial Nova Cond" panose="020B0506020202020204" pitchFamily="34" charset="0"/>
              </a:defRPr>
            </a:lvl1pPr>
          </a:lstStyle>
          <a:p>
            <a:pPr lvl="0"/>
            <a:r>
              <a:rPr lang="en-US"/>
              <a:t>Title here</a:t>
            </a:r>
          </a:p>
        </p:txBody>
      </p:sp>
    </p:spTree>
    <p:extLst>
      <p:ext uri="{BB962C8B-B14F-4D97-AF65-F5344CB8AC3E}">
        <p14:creationId xmlns:p14="http://schemas.microsoft.com/office/powerpoint/2010/main" val="1487731928"/>
      </p:ext>
    </p:extLst>
  </p:cSld>
  <p:clrMapOvr>
    <a:masterClrMapping/>
  </p:clrMapOvr>
  <p:extLst>
    <p:ext uri="{DCECCB84-F9BA-43D5-87BE-67443E8EF086}">
      <p15:sldGuideLst xmlns:p15="http://schemas.microsoft.com/office/powerpoint/2012/main">
        <p15:guide id="1" pos="144">
          <p15:clr>
            <a:srgbClr val="FBAE40"/>
          </p15:clr>
        </p15:guide>
        <p15:guide id="2" pos="5616">
          <p15:clr>
            <a:srgbClr val="FBAE40"/>
          </p15:clr>
        </p15:guide>
        <p15:guide id="3" orient="horz" pos="120">
          <p15:clr>
            <a:srgbClr val="FBAE40"/>
          </p15:clr>
        </p15:guide>
        <p15:guide id="4" orient="horz" pos="3264">
          <p15:clr>
            <a:srgbClr val="FBAE40"/>
          </p15:clr>
        </p15:guide>
        <p15:guide id="5"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Isosceles Triangle 12">
            <a:extLst>
              <a:ext uri="{FF2B5EF4-FFF2-40B4-BE49-F238E27FC236}">
                <a16:creationId xmlns:a16="http://schemas.microsoft.com/office/drawing/2014/main" id="{2A0D701F-C8BD-604A-B95F-4E4F85BAEF49}"/>
              </a:ext>
            </a:extLst>
          </p:cNvPr>
          <p:cNvSpPr>
            <a:spLocks noChangeAspect="1"/>
          </p:cNvSpPr>
          <p:nvPr userDrawn="1"/>
        </p:nvSpPr>
        <p:spPr>
          <a:xfrm rot="16200000">
            <a:off x="8602522" y="5173522"/>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10" name="Page no.">
            <a:extLst>
              <a:ext uri="{FF2B5EF4-FFF2-40B4-BE49-F238E27FC236}">
                <a16:creationId xmlns:a16="http://schemas.microsoft.com/office/drawing/2014/main" id="{A9C01FAB-984F-1C49-AE57-2179722A1F22}"/>
              </a:ext>
            </a:extLst>
          </p:cNvPr>
          <p:cNvSpPr txBox="1">
            <a:spLocks/>
          </p:cNvSpPr>
          <p:nvPr userDrawn="1"/>
        </p:nvSpPr>
        <p:spPr>
          <a:xfrm>
            <a:off x="8827010" y="5442044"/>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a:t>
            </a:fld>
            <a:endParaRPr lang="id-ID" sz="1000" b="0" i="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AB162AD3-C679-C745-B304-A1DF2FB06F25}"/>
              </a:ext>
            </a:extLst>
          </p:cNvPr>
          <p:cNvSpPr txBox="1"/>
          <p:nvPr userDrawn="1"/>
        </p:nvSpPr>
        <p:spPr>
          <a:xfrm>
            <a:off x="400050" y="5288458"/>
            <a:ext cx="2941831" cy="384721"/>
          </a:xfrm>
          <a:prstGeom prst="rect">
            <a:avLst/>
          </a:prstGeom>
          <a:noFill/>
          <a:ln>
            <a:noFill/>
          </a:ln>
        </p:spPr>
        <p:txBody>
          <a:bodyPr wrap="none" rtlCol="0">
            <a:spAutoFit/>
          </a:bodyPr>
          <a:lstStyle/>
          <a:p>
            <a:r>
              <a:rPr lang="en-US" sz="1000" b="0" i="0">
                <a:solidFill>
                  <a:srgbClr val="1A699E"/>
                </a:solidFill>
                <a:latin typeface="Arial Nova Cond" panose="020B0506020202020204" pitchFamily="34" charset="0"/>
              </a:rPr>
              <a:t>Somalia Water for Rural Resilience Project ‘</a:t>
            </a:r>
            <a:r>
              <a:rPr lang="en-US" sz="1000" b="0" i="0" err="1">
                <a:solidFill>
                  <a:srgbClr val="1A699E"/>
                </a:solidFill>
                <a:latin typeface="Arial Nova Cond" panose="020B0506020202020204" pitchFamily="34" charset="0"/>
              </a:rPr>
              <a:t>Barwaaqo</a:t>
            </a:r>
            <a:r>
              <a:rPr lang="en-US" sz="1000" b="0" i="0">
                <a:solidFill>
                  <a:srgbClr val="1A699E"/>
                </a:solidFill>
                <a:latin typeface="Arial Nova Cond" panose="020B0506020202020204" pitchFamily="34" charset="0"/>
              </a:rPr>
              <a:t>’</a:t>
            </a:r>
          </a:p>
          <a:p>
            <a:r>
              <a:rPr lang="en-US" sz="900" b="0" i="1">
                <a:solidFill>
                  <a:srgbClr val="F7B316"/>
                </a:solidFill>
                <a:latin typeface="Arial Nova Cond" panose="020B0506020202020204" pitchFamily="34" charset="0"/>
              </a:rPr>
              <a:t>Coordination Meeting</a:t>
            </a:r>
          </a:p>
        </p:txBody>
      </p:sp>
      <p:cxnSp>
        <p:nvCxnSpPr>
          <p:cNvPr id="8" name="Straight Connector 7">
            <a:extLst>
              <a:ext uri="{FF2B5EF4-FFF2-40B4-BE49-F238E27FC236}">
                <a16:creationId xmlns:a16="http://schemas.microsoft.com/office/drawing/2014/main" id="{E3B7E535-AFE6-0049-9270-47AC278F4D71}"/>
              </a:ext>
            </a:extLst>
          </p:cNvPr>
          <p:cNvCxnSpPr>
            <a:cxnSpLocks/>
          </p:cNvCxnSpPr>
          <p:nvPr userDrawn="1"/>
        </p:nvCxnSpPr>
        <p:spPr>
          <a:xfrm flipH="1">
            <a:off x="282960" y="5288458"/>
            <a:ext cx="4572000"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84283"/>
      </p:ext>
    </p:extLst>
  </p:cSld>
  <p:clrMapOvr>
    <a:masterClrMapping/>
  </p:clrMapOvr>
  <p:extLst>
    <p:ext uri="{DCECCB84-F9BA-43D5-87BE-67443E8EF086}">
      <p15:sldGuideLst xmlns:p15="http://schemas.microsoft.com/office/powerpoint/2012/main">
        <p15:guide id="1" pos="144">
          <p15:clr>
            <a:srgbClr val="FBAE40"/>
          </p15:clr>
        </p15:guide>
        <p15:guide id="2" pos="5616">
          <p15:clr>
            <a:srgbClr val="FBAE40"/>
          </p15:clr>
        </p15:guide>
        <p15:guide id="3" orient="horz" pos="120">
          <p15:clr>
            <a:srgbClr val="FBAE40"/>
          </p15:clr>
        </p15:guide>
        <p15:guide id="4" orient="horz" pos="3264">
          <p15:clr>
            <a:srgbClr val="FBAE40"/>
          </p15:clr>
        </p15:guide>
        <p15:guide id="5"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B7AE314-BF1A-C84C-ADDE-C58878403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12" name="Rectangle 11">
            <a:extLst>
              <a:ext uri="{FF2B5EF4-FFF2-40B4-BE49-F238E27FC236}">
                <a16:creationId xmlns:a16="http://schemas.microsoft.com/office/drawing/2014/main" id="{B50EE548-07AF-8D4C-8C34-2D9AC64F2A44}"/>
              </a:ext>
            </a:extLst>
          </p:cNvPr>
          <p:cNvSpPr/>
          <p:nvPr userDrawn="1"/>
        </p:nvSpPr>
        <p:spPr>
          <a:xfrm>
            <a:off x="9462052" y="3909391"/>
            <a:ext cx="490331" cy="291548"/>
          </a:xfrm>
          <a:prstGeom prst="rect">
            <a:avLst/>
          </a:pr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A3A68E-C5A9-0B40-A6E4-1DB0721239BE}"/>
              </a:ext>
            </a:extLst>
          </p:cNvPr>
          <p:cNvSpPr/>
          <p:nvPr userDrawn="1"/>
        </p:nvSpPr>
        <p:spPr>
          <a:xfrm>
            <a:off x="9462052" y="4379843"/>
            <a:ext cx="490331" cy="291548"/>
          </a:xfrm>
          <a:prstGeom prst="rect">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F2AE3A-8F33-B54E-9434-3B7FD297D827}"/>
              </a:ext>
            </a:extLst>
          </p:cNvPr>
          <p:cNvSpPr/>
          <p:nvPr userDrawn="1"/>
        </p:nvSpPr>
        <p:spPr>
          <a:xfrm>
            <a:off x="9462052" y="4852746"/>
            <a:ext cx="490331" cy="2915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21EBEE-B00B-1448-B5BD-033B1F6DCCA4}"/>
              </a:ext>
            </a:extLst>
          </p:cNvPr>
          <p:cNvSpPr/>
          <p:nvPr userDrawn="1"/>
        </p:nvSpPr>
        <p:spPr>
          <a:xfrm>
            <a:off x="10078278" y="3909391"/>
            <a:ext cx="490331" cy="291548"/>
          </a:xfrm>
          <a:prstGeom prst="rect">
            <a:avLst/>
          </a:prstGeom>
          <a:solidFill>
            <a:srgbClr val="C7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9828DF-5D9E-9443-8FF1-BAF3008C1B3A}"/>
              </a:ext>
            </a:extLst>
          </p:cNvPr>
          <p:cNvSpPr/>
          <p:nvPr userDrawn="1"/>
        </p:nvSpPr>
        <p:spPr>
          <a:xfrm>
            <a:off x="10078278" y="4379843"/>
            <a:ext cx="490331" cy="2915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4D6CA9-28BA-A045-B21B-8A03C61ED271}"/>
              </a:ext>
            </a:extLst>
          </p:cNvPr>
          <p:cNvSpPr/>
          <p:nvPr userDrawn="1"/>
        </p:nvSpPr>
        <p:spPr>
          <a:xfrm>
            <a:off x="10078278" y="4850295"/>
            <a:ext cx="490331" cy="291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1A6B490-F9BC-544B-89B5-10BCA854A51C}"/>
              </a:ext>
            </a:extLst>
          </p:cNvPr>
          <p:cNvGrpSpPr/>
          <p:nvPr userDrawn="1"/>
        </p:nvGrpSpPr>
        <p:grpSpPr>
          <a:xfrm>
            <a:off x="3240077" y="4875679"/>
            <a:ext cx="2890531" cy="731520"/>
            <a:chOff x="778401" y="4839743"/>
            <a:chExt cx="2890531" cy="731520"/>
          </a:xfrm>
        </p:grpSpPr>
        <p:pic>
          <p:nvPicPr>
            <p:cNvPr id="10" name="Picture 9" descr="Logo&#10;&#10;Description automatically generated">
              <a:extLst>
                <a:ext uri="{FF2B5EF4-FFF2-40B4-BE49-F238E27FC236}">
                  <a16:creationId xmlns:a16="http://schemas.microsoft.com/office/drawing/2014/main" id="{EB33FFF3-04B0-0244-AFA0-884A005BAF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77992" y="4931183"/>
              <a:ext cx="1790940" cy="548640"/>
            </a:xfrm>
            <a:prstGeom prst="rect">
              <a:avLst/>
            </a:prstGeom>
          </p:spPr>
        </p:pic>
        <p:sp>
          <p:nvSpPr>
            <p:cNvPr id="11" name="TextBox 10">
              <a:extLst>
                <a:ext uri="{FF2B5EF4-FFF2-40B4-BE49-F238E27FC236}">
                  <a16:creationId xmlns:a16="http://schemas.microsoft.com/office/drawing/2014/main" id="{97611772-4B80-7D43-B0A4-6DE5DC1D1F7C}"/>
                </a:ext>
              </a:extLst>
            </p:cNvPr>
            <p:cNvSpPr txBox="1"/>
            <p:nvPr userDrawn="1"/>
          </p:nvSpPr>
          <p:spPr>
            <a:xfrm>
              <a:off x="778401" y="5078545"/>
              <a:ext cx="787396" cy="253916"/>
            </a:xfrm>
            <a:prstGeom prst="rect">
              <a:avLst/>
            </a:prstGeom>
            <a:noFill/>
          </p:spPr>
          <p:txBody>
            <a:bodyPr wrap="none" rtlCol="0" anchor="ctr">
              <a:spAutoFit/>
            </a:bodyPr>
            <a:lstStyle/>
            <a:p>
              <a:pPr algn="ctr"/>
              <a:r>
                <a:rPr lang="en-US" sz="1050" b="0" i="0">
                  <a:solidFill>
                    <a:srgbClr val="1A699E"/>
                  </a:solidFill>
                  <a:latin typeface="Arial Nova Cond Light" panose="020B0306020202020204" pitchFamily="34" charset="0"/>
                </a:rPr>
                <a:t>Prepared by:</a:t>
              </a:r>
            </a:p>
          </p:txBody>
        </p:sp>
        <p:sp>
          <p:nvSpPr>
            <p:cNvPr id="18" name="Rounded Rectangle 17">
              <a:extLst>
                <a:ext uri="{FF2B5EF4-FFF2-40B4-BE49-F238E27FC236}">
                  <a16:creationId xmlns:a16="http://schemas.microsoft.com/office/drawing/2014/main" id="{90CA0FA2-FEA9-8A48-B469-1587628D0651}"/>
                </a:ext>
              </a:extLst>
            </p:cNvPr>
            <p:cNvSpPr/>
            <p:nvPr userDrawn="1"/>
          </p:nvSpPr>
          <p:spPr>
            <a:xfrm>
              <a:off x="1610036" y="4839743"/>
              <a:ext cx="27432" cy="731520"/>
            </a:xfrm>
            <a:prstGeom prst="roundRect">
              <a:avLst>
                <a:gd name="adj" fmla="val 50000"/>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B268507-5486-7547-8C79-F3808F19E077}"/>
              </a:ext>
            </a:extLst>
          </p:cNvPr>
          <p:cNvGrpSpPr/>
          <p:nvPr userDrawn="1"/>
        </p:nvGrpSpPr>
        <p:grpSpPr>
          <a:xfrm>
            <a:off x="5078454" y="234759"/>
            <a:ext cx="866278" cy="731520"/>
            <a:chOff x="5078454" y="234759"/>
            <a:chExt cx="866278" cy="731520"/>
          </a:xfrm>
        </p:grpSpPr>
        <p:sp>
          <p:nvSpPr>
            <p:cNvPr id="22" name="TextBox 21">
              <a:extLst>
                <a:ext uri="{FF2B5EF4-FFF2-40B4-BE49-F238E27FC236}">
                  <a16:creationId xmlns:a16="http://schemas.microsoft.com/office/drawing/2014/main" id="{B0CC40FD-3F1C-7343-B70B-8F295E80EBCA}"/>
                </a:ext>
              </a:extLst>
            </p:cNvPr>
            <p:cNvSpPr txBox="1"/>
            <p:nvPr userDrawn="1"/>
          </p:nvSpPr>
          <p:spPr>
            <a:xfrm>
              <a:off x="5078454" y="473561"/>
              <a:ext cx="801823" cy="253916"/>
            </a:xfrm>
            <a:prstGeom prst="rect">
              <a:avLst/>
            </a:prstGeom>
            <a:noFill/>
          </p:spPr>
          <p:txBody>
            <a:bodyPr wrap="none" rtlCol="0" anchor="ctr">
              <a:spAutoFit/>
            </a:bodyPr>
            <a:lstStyle/>
            <a:p>
              <a:pPr algn="ctr"/>
              <a:r>
                <a:rPr lang="en-US" sz="1050" b="0" i="0">
                  <a:solidFill>
                    <a:srgbClr val="1A699E"/>
                  </a:solidFill>
                  <a:latin typeface="Arial Nova Cond Light" panose="020B0306020202020204" pitchFamily="34" charset="0"/>
                </a:rPr>
                <a:t>Prepared for:</a:t>
              </a:r>
            </a:p>
          </p:txBody>
        </p:sp>
        <p:sp>
          <p:nvSpPr>
            <p:cNvPr id="23" name="Rounded Rectangle 22">
              <a:extLst>
                <a:ext uri="{FF2B5EF4-FFF2-40B4-BE49-F238E27FC236}">
                  <a16:creationId xmlns:a16="http://schemas.microsoft.com/office/drawing/2014/main" id="{2C9FB902-DF40-1A49-8CF0-5A1542ABE744}"/>
                </a:ext>
              </a:extLst>
            </p:cNvPr>
            <p:cNvSpPr/>
            <p:nvPr userDrawn="1"/>
          </p:nvSpPr>
          <p:spPr>
            <a:xfrm>
              <a:off x="5917300" y="234759"/>
              <a:ext cx="27432" cy="731520"/>
            </a:xfrm>
            <a:prstGeom prst="roundRect">
              <a:avLst>
                <a:gd name="adj" fmla="val 50000"/>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8000B4A4-8931-2FA3-F025-74C8BE17E8F6}"/>
              </a:ext>
            </a:extLst>
          </p:cNvPr>
          <p:cNvSpPr/>
          <p:nvPr userDrawn="1"/>
        </p:nvSpPr>
        <p:spPr>
          <a:xfrm>
            <a:off x="365760" y="2974316"/>
            <a:ext cx="8778240" cy="1703769"/>
          </a:xfrm>
          <a:prstGeom prst="rect">
            <a:avLst/>
          </a:prstGeom>
          <a:solidFill>
            <a:srgbClr val="3C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0" name="Diagramma 24">
            <a:extLst>
              <a:ext uri="{FF2B5EF4-FFF2-40B4-BE49-F238E27FC236}">
                <a16:creationId xmlns:a16="http://schemas.microsoft.com/office/drawing/2014/main" id="{0463B2F4-623A-BA27-E9B5-5836C4B9A5E1}"/>
              </a:ext>
            </a:extLst>
          </p:cNvPr>
          <p:cNvGraphicFramePr/>
          <p:nvPr userDrawn="1">
            <p:extLst>
              <p:ext uri="{D42A27DB-BD31-4B8C-83A1-F6EECF244321}">
                <p14:modId xmlns:p14="http://schemas.microsoft.com/office/powerpoint/2010/main" val="1849970213"/>
              </p:ext>
            </p:extLst>
          </p:nvPr>
        </p:nvGraphicFramePr>
        <p:xfrm>
          <a:off x="365759" y="2670047"/>
          <a:ext cx="8778240" cy="2271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1">
            <a:extLst>
              <a:ext uri="{FF2B5EF4-FFF2-40B4-BE49-F238E27FC236}">
                <a16:creationId xmlns:a16="http://schemas.microsoft.com/office/drawing/2014/main" id="{920A03BE-39DA-CF23-D948-8239E59AAAD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130608" y="4945082"/>
            <a:ext cx="1090295" cy="502920"/>
          </a:xfrm>
          <a:prstGeom prst="rect">
            <a:avLst/>
          </a:prstGeom>
        </p:spPr>
      </p:pic>
      <p:pic>
        <p:nvPicPr>
          <p:cNvPr id="6" name="Picture 120623122">
            <a:extLst>
              <a:ext uri="{FF2B5EF4-FFF2-40B4-BE49-F238E27FC236}">
                <a16:creationId xmlns:a16="http://schemas.microsoft.com/office/drawing/2014/main" id="{08870998-4563-52E9-889A-A17F226D1E61}"/>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7371812" y="4967119"/>
            <a:ext cx="1492885" cy="377190"/>
          </a:xfrm>
          <a:prstGeom prst="rect">
            <a:avLst/>
          </a:prstGeom>
          <a:noFill/>
        </p:spPr>
      </p:pic>
    </p:spTree>
    <p:extLst>
      <p:ext uri="{BB962C8B-B14F-4D97-AF65-F5344CB8AC3E}">
        <p14:creationId xmlns:p14="http://schemas.microsoft.com/office/powerpoint/2010/main" val="3451222863"/>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graphicFrame>
        <p:nvGraphicFramePr>
          <p:cNvPr id="11" name="Table 11" hidden="1">
            <a:extLst>
              <a:ext uri="{FF2B5EF4-FFF2-40B4-BE49-F238E27FC236}">
                <a16:creationId xmlns:a16="http://schemas.microsoft.com/office/drawing/2014/main" id="{8FC1F549-098D-FC48-9118-38458B5DCC78}"/>
              </a:ext>
            </a:extLst>
          </p:cNvPr>
          <p:cNvGraphicFramePr>
            <a:graphicFrameLocks noGrp="1"/>
          </p:cNvGraphicFramePr>
          <p:nvPr userDrawn="1">
            <p:extLst>
              <p:ext uri="{D42A27DB-BD31-4B8C-83A1-F6EECF244321}">
                <p14:modId xmlns:p14="http://schemas.microsoft.com/office/powerpoint/2010/main" val="3732006514"/>
              </p:ext>
            </p:extLst>
          </p:nvPr>
        </p:nvGraphicFramePr>
        <p:xfrm>
          <a:off x="535884" y="2610678"/>
          <a:ext cx="8072232" cy="2623932"/>
        </p:xfrm>
        <a:graphic>
          <a:graphicData uri="http://schemas.openxmlformats.org/drawingml/2006/table">
            <a:tbl>
              <a:tblPr firstRow="1" bandRow="1">
                <a:tableStyleId>{5C22544A-7EE6-4342-B048-85BDC9FD1C3A}</a:tableStyleId>
              </a:tblPr>
              <a:tblGrid>
                <a:gridCol w="2018058">
                  <a:extLst>
                    <a:ext uri="{9D8B030D-6E8A-4147-A177-3AD203B41FA5}">
                      <a16:colId xmlns:a16="http://schemas.microsoft.com/office/drawing/2014/main" val="2437210745"/>
                    </a:ext>
                  </a:extLst>
                </a:gridCol>
                <a:gridCol w="2018058">
                  <a:extLst>
                    <a:ext uri="{9D8B030D-6E8A-4147-A177-3AD203B41FA5}">
                      <a16:colId xmlns:a16="http://schemas.microsoft.com/office/drawing/2014/main" val="1563431949"/>
                    </a:ext>
                  </a:extLst>
                </a:gridCol>
                <a:gridCol w="2018058">
                  <a:extLst>
                    <a:ext uri="{9D8B030D-6E8A-4147-A177-3AD203B41FA5}">
                      <a16:colId xmlns:a16="http://schemas.microsoft.com/office/drawing/2014/main" val="495138659"/>
                    </a:ext>
                  </a:extLst>
                </a:gridCol>
                <a:gridCol w="2018058">
                  <a:extLst>
                    <a:ext uri="{9D8B030D-6E8A-4147-A177-3AD203B41FA5}">
                      <a16:colId xmlns:a16="http://schemas.microsoft.com/office/drawing/2014/main" val="3610068774"/>
                    </a:ext>
                  </a:extLst>
                </a:gridCol>
              </a:tblGrid>
              <a:tr h="1311966">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8317224"/>
                  </a:ext>
                </a:extLst>
              </a:tr>
              <a:tr h="1311966">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79407850"/>
                  </a:ext>
                </a:extLst>
              </a:tr>
            </a:tbl>
          </a:graphicData>
        </a:graphic>
      </p:graphicFrame>
      <p:grpSp>
        <p:nvGrpSpPr>
          <p:cNvPr id="18" name="Group 17">
            <a:extLst>
              <a:ext uri="{FF2B5EF4-FFF2-40B4-BE49-F238E27FC236}">
                <a16:creationId xmlns:a16="http://schemas.microsoft.com/office/drawing/2014/main" id="{2E98F374-31CF-564E-A5A8-870868BD84E9}"/>
              </a:ext>
            </a:extLst>
          </p:cNvPr>
          <p:cNvGrpSpPr/>
          <p:nvPr userDrawn="1"/>
        </p:nvGrpSpPr>
        <p:grpSpPr>
          <a:xfrm>
            <a:off x="9462052" y="3909391"/>
            <a:ext cx="1106557" cy="1234903"/>
            <a:chOff x="9462052" y="3909391"/>
            <a:chExt cx="1106557" cy="1234903"/>
          </a:xfrm>
        </p:grpSpPr>
        <p:sp>
          <p:nvSpPr>
            <p:cNvPr id="12" name="Rectangle 11">
              <a:extLst>
                <a:ext uri="{FF2B5EF4-FFF2-40B4-BE49-F238E27FC236}">
                  <a16:creationId xmlns:a16="http://schemas.microsoft.com/office/drawing/2014/main" id="{6BD7E82B-3D17-B64B-8B0E-8EEF8A59140E}"/>
                </a:ext>
              </a:extLst>
            </p:cNvPr>
            <p:cNvSpPr/>
            <p:nvPr userDrawn="1"/>
          </p:nvSpPr>
          <p:spPr>
            <a:xfrm>
              <a:off x="9462052" y="3909391"/>
              <a:ext cx="490331" cy="291548"/>
            </a:xfrm>
            <a:prstGeom prst="rect">
              <a:avLst/>
            </a:pr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220FA5-62F0-CF4F-9081-6573FC04999A}"/>
                </a:ext>
              </a:extLst>
            </p:cNvPr>
            <p:cNvSpPr/>
            <p:nvPr userDrawn="1"/>
          </p:nvSpPr>
          <p:spPr>
            <a:xfrm>
              <a:off x="9462052" y="4379843"/>
              <a:ext cx="490331" cy="291548"/>
            </a:xfrm>
            <a:prstGeom prst="rect">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941D3B-4E9E-2741-BA90-F641EDB9739A}"/>
                </a:ext>
              </a:extLst>
            </p:cNvPr>
            <p:cNvSpPr/>
            <p:nvPr userDrawn="1"/>
          </p:nvSpPr>
          <p:spPr>
            <a:xfrm>
              <a:off x="9462052" y="4852746"/>
              <a:ext cx="490331" cy="2915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C450BE-6BCF-564E-918C-1F5EF66F9A43}"/>
                </a:ext>
              </a:extLst>
            </p:cNvPr>
            <p:cNvSpPr/>
            <p:nvPr userDrawn="1"/>
          </p:nvSpPr>
          <p:spPr>
            <a:xfrm>
              <a:off x="10078278" y="3909391"/>
              <a:ext cx="490331" cy="291548"/>
            </a:xfrm>
            <a:prstGeom prst="rect">
              <a:avLst/>
            </a:prstGeom>
            <a:solidFill>
              <a:srgbClr val="C7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BAAB14-C836-8344-A80E-DBC5B614D112}"/>
                </a:ext>
              </a:extLst>
            </p:cNvPr>
            <p:cNvSpPr/>
            <p:nvPr userDrawn="1"/>
          </p:nvSpPr>
          <p:spPr>
            <a:xfrm>
              <a:off x="10078278" y="4379843"/>
              <a:ext cx="490331" cy="2915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6C8770-8B01-1B4B-822B-9919A151DA2D}"/>
                </a:ext>
              </a:extLst>
            </p:cNvPr>
            <p:cNvSpPr/>
            <p:nvPr userDrawn="1"/>
          </p:nvSpPr>
          <p:spPr>
            <a:xfrm>
              <a:off x="10078278" y="4850295"/>
              <a:ext cx="490331" cy="291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picture containing map&#10;&#10;Description automatically generated">
            <a:extLst>
              <a:ext uri="{FF2B5EF4-FFF2-40B4-BE49-F238E27FC236}">
                <a16:creationId xmlns:a16="http://schemas.microsoft.com/office/drawing/2014/main" id="{FFC400ED-E580-324D-AF89-CEE88D9B4B6B}"/>
              </a:ext>
            </a:extLst>
          </p:cNvPr>
          <p:cNvPicPr>
            <a:picLocks/>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0" y="0"/>
            <a:ext cx="9144000" cy="2668385"/>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48177446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8949-551B-0241-9506-73F18FF4539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59285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68949-551B-0241-9506-73F18FF45399}" type="datetimeFigureOut">
              <a:rPr lang="en-US" smtClean="0"/>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15911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68949-551B-0241-9506-73F18FF4539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178250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68949-551B-0241-9506-73F18FF45399}" type="datetimeFigureOut">
              <a:rPr lang="en-US" smtClean="0"/>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397943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68949-551B-0241-9506-73F18FF45399}" type="datetimeFigureOut">
              <a:rPr lang="en-US" smtClean="0"/>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69707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44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C68949-551B-0241-9506-73F18FF4539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311981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C68949-551B-0241-9506-73F18FF45399}" type="datetimeFigureOut">
              <a:rPr lang="en-US" smtClean="0"/>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1F947-7A4F-7B46-993D-D631783F60AB}" type="slidenum">
              <a:rPr lang="en-US" smtClean="0"/>
              <a:t>‹#›</a:t>
            </a:fld>
            <a:endParaRPr lang="en-US"/>
          </a:p>
        </p:txBody>
      </p:sp>
    </p:spTree>
    <p:extLst>
      <p:ext uri="{BB962C8B-B14F-4D97-AF65-F5344CB8AC3E}">
        <p14:creationId xmlns:p14="http://schemas.microsoft.com/office/powerpoint/2010/main" val="205306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EC68949-551B-0241-9506-73F18FF45399}" type="datetimeFigureOut">
              <a:rPr lang="en-US" smtClean="0"/>
              <a:t>6/11/2025</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DA1F947-7A4F-7B46-993D-D631783F60AB}" type="slidenum">
              <a:rPr lang="en-US" smtClean="0"/>
              <a:t>‹#›</a:t>
            </a:fld>
            <a:endParaRPr lang="en-US"/>
          </a:p>
        </p:txBody>
      </p:sp>
    </p:spTree>
    <p:extLst>
      <p:ext uri="{BB962C8B-B14F-4D97-AF65-F5344CB8AC3E}">
        <p14:creationId xmlns:p14="http://schemas.microsoft.com/office/powerpoint/2010/main" val="19404839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6" r:id="rId13"/>
    <p:sldLayoutId id="2147483677" r:id="rId14"/>
    <p:sldLayoutId id="2147483675" r:id="rId15"/>
    <p:sldLayoutId id="2147483673"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data.isric.org/geonetwork/srv/ita/catalog.search#/metadata/54aebf11-ec73-4ff8-bf6c-ecff4b0725ea"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cds.climate.copernicus.eu/datasets/satellite-land-cover?tab=over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8F2026-2ACB-FD67-A34D-08B1DDD5D750}"/>
              </a:ext>
            </a:extLst>
          </p:cNvPr>
          <p:cNvGrpSpPr/>
          <p:nvPr/>
        </p:nvGrpSpPr>
        <p:grpSpPr>
          <a:xfrm>
            <a:off x="601481" y="1194842"/>
            <a:ext cx="7762125" cy="1138774"/>
            <a:chOff x="1733971" y="732943"/>
            <a:chExt cx="5586177" cy="1138774"/>
          </a:xfrm>
        </p:grpSpPr>
        <p:sp>
          <p:nvSpPr>
            <p:cNvPr id="3" name="TextBox 2">
              <a:extLst>
                <a:ext uri="{FF2B5EF4-FFF2-40B4-BE49-F238E27FC236}">
                  <a16:creationId xmlns:a16="http://schemas.microsoft.com/office/drawing/2014/main" id="{4A7407B3-66F7-475F-000D-F1479E130F8F}"/>
                </a:ext>
              </a:extLst>
            </p:cNvPr>
            <p:cNvSpPr txBox="1"/>
            <p:nvPr/>
          </p:nvSpPr>
          <p:spPr>
            <a:xfrm>
              <a:off x="1733971" y="732943"/>
              <a:ext cx="5586177" cy="707886"/>
            </a:xfrm>
            <a:prstGeom prst="rect">
              <a:avLst/>
            </a:prstGeom>
            <a:noFill/>
          </p:spPr>
          <p:txBody>
            <a:bodyPr wrap="square" rtlCol="0">
              <a:spAutoFit/>
            </a:bodyPr>
            <a:lstStyle/>
            <a:p>
              <a:r>
                <a:rPr lang="en-US" sz="2000" b="1">
                  <a:solidFill>
                    <a:srgbClr val="1A699E"/>
                  </a:solidFill>
                  <a:latin typeface="Arial Nova" panose="020B0504020202020204" pitchFamily="34" charset="0"/>
                </a:rPr>
                <a:t>Consultancy service for the Development of the Eastern Nile Water Resources Models and Tools</a:t>
              </a:r>
              <a:endParaRPr lang="en-US" sz="1600" b="1">
                <a:solidFill>
                  <a:srgbClr val="1A699E"/>
                </a:solidFill>
                <a:latin typeface="Arial Nova" panose="020B0504020202020204" pitchFamily="34" charset="0"/>
              </a:endParaRPr>
            </a:p>
          </p:txBody>
        </p:sp>
        <p:sp>
          <p:nvSpPr>
            <p:cNvPr id="4" name="TextBox 3">
              <a:extLst>
                <a:ext uri="{FF2B5EF4-FFF2-40B4-BE49-F238E27FC236}">
                  <a16:creationId xmlns:a16="http://schemas.microsoft.com/office/drawing/2014/main" id="{350281D5-ABAB-B6E7-F74F-2562A8CA9D0E}"/>
                </a:ext>
              </a:extLst>
            </p:cNvPr>
            <p:cNvSpPr txBox="1"/>
            <p:nvPr/>
          </p:nvSpPr>
          <p:spPr>
            <a:xfrm>
              <a:off x="1733971" y="1563940"/>
              <a:ext cx="2280044" cy="307777"/>
            </a:xfrm>
            <a:prstGeom prst="rect">
              <a:avLst/>
            </a:prstGeom>
            <a:noFill/>
          </p:spPr>
          <p:txBody>
            <a:bodyPr wrap="none" rtlCol="0">
              <a:spAutoFit/>
            </a:bodyPr>
            <a:lstStyle/>
            <a:p>
              <a:r>
                <a:rPr lang="en-US" sz="1400">
                  <a:solidFill>
                    <a:srgbClr val="F7B316"/>
                  </a:solidFill>
                  <a:latin typeface="Arial Nova Light" panose="020B0304020202020204" pitchFamily="34" charset="0"/>
                </a:rPr>
                <a:t>Nile Cooperation for Climate Resilience</a:t>
              </a:r>
            </a:p>
          </p:txBody>
        </p:sp>
      </p:grpSp>
      <p:sp>
        <p:nvSpPr>
          <p:cNvPr id="6" name="TextBox 5">
            <a:extLst>
              <a:ext uri="{FF2B5EF4-FFF2-40B4-BE49-F238E27FC236}">
                <a16:creationId xmlns:a16="http://schemas.microsoft.com/office/drawing/2014/main" id="{DB9CE280-600F-F76F-4B7A-934AC1EAD481}"/>
              </a:ext>
            </a:extLst>
          </p:cNvPr>
          <p:cNvSpPr txBox="1"/>
          <p:nvPr/>
        </p:nvSpPr>
        <p:spPr>
          <a:xfrm>
            <a:off x="5977921" y="887065"/>
            <a:ext cx="2339602" cy="200055"/>
          </a:xfrm>
          <a:prstGeom prst="rect">
            <a:avLst/>
          </a:prstGeom>
          <a:noFill/>
        </p:spPr>
        <p:txBody>
          <a:bodyPr wrap="square" rtlCol="0">
            <a:spAutoFit/>
          </a:bodyPr>
          <a:lstStyle/>
          <a:p>
            <a:pPr algn="r"/>
            <a:r>
              <a:rPr lang="en-US" sz="700">
                <a:effectLst/>
                <a:latin typeface="Arial Nova Light" panose="020B0304020202020204" pitchFamily="34" charset="0"/>
                <a:ea typeface="MS Mincho" panose="02020609040205080304" pitchFamily="49" charset="-128"/>
                <a:cs typeface="Times New Roman" panose="02020603050405020304" pitchFamily="18" charset="0"/>
              </a:rPr>
              <a:t>Eastern Nile Technical Regional Office (ENTRO)</a:t>
            </a:r>
            <a:endParaRPr lang="it-IT" sz="700"/>
          </a:p>
        </p:txBody>
      </p:sp>
      <p:sp>
        <p:nvSpPr>
          <p:cNvPr id="7" name="TextBox 6">
            <a:extLst>
              <a:ext uri="{FF2B5EF4-FFF2-40B4-BE49-F238E27FC236}">
                <a16:creationId xmlns:a16="http://schemas.microsoft.com/office/drawing/2014/main" id="{21926C5D-D9D4-38D6-A06E-C9A008ADC234}"/>
              </a:ext>
            </a:extLst>
          </p:cNvPr>
          <p:cNvSpPr txBox="1"/>
          <p:nvPr/>
        </p:nvSpPr>
        <p:spPr>
          <a:xfrm>
            <a:off x="499837" y="4784739"/>
            <a:ext cx="2887132" cy="646331"/>
          </a:xfrm>
          <a:prstGeom prst="rect">
            <a:avLst/>
          </a:prstGeom>
          <a:noFill/>
        </p:spPr>
        <p:txBody>
          <a:bodyPr wrap="square" rtlCol="0">
            <a:spAutoFit/>
          </a:bodyPr>
          <a:lstStyle/>
          <a:p>
            <a:r>
              <a:rPr lang="en-US" sz="1200" b="1" dirty="0">
                <a:solidFill>
                  <a:srgbClr val="1A699E"/>
                </a:solidFill>
                <a:latin typeface="Arial Nova" panose="020B0504020202020204" pitchFamily="34" charset="0"/>
              </a:rPr>
              <a:t>Validation Workshop</a:t>
            </a:r>
          </a:p>
          <a:p>
            <a:endParaRPr lang="it-IT" sz="1200" b="1" dirty="0">
              <a:solidFill>
                <a:srgbClr val="1A699E"/>
              </a:solidFill>
              <a:latin typeface="Arial Nova" panose="020B0504020202020204" pitchFamily="34" charset="0"/>
            </a:endParaRPr>
          </a:p>
          <a:p>
            <a:r>
              <a:rPr lang="it-IT" sz="1200" b="1" dirty="0">
                <a:solidFill>
                  <a:srgbClr val="1A699E"/>
                </a:solidFill>
                <a:latin typeface="Arial Nova" panose="020B0504020202020204" pitchFamily="34" charset="0"/>
              </a:rPr>
              <a:t>12-14 June 2025</a:t>
            </a:r>
            <a:endParaRPr lang="en-IT" sz="1200" b="1" dirty="0">
              <a:solidFill>
                <a:srgbClr val="1A699E"/>
              </a:solidFill>
              <a:latin typeface="Arial Nova" panose="020B0504020202020204" pitchFamily="34" charset="0"/>
            </a:endParaRPr>
          </a:p>
        </p:txBody>
      </p:sp>
      <p:pic>
        <p:nvPicPr>
          <p:cNvPr id="10" name="Picture 1">
            <a:extLst>
              <a:ext uri="{FF2B5EF4-FFF2-40B4-BE49-F238E27FC236}">
                <a16:creationId xmlns:a16="http://schemas.microsoft.com/office/drawing/2014/main" id="{57B49BB5-A230-FC2D-E18F-1591A731B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438" y="283981"/>
            <a:ext cx="1727835" cy="503555"/>
          </a:xfrm>
          <a:prstGeom prst="rect">
            <a:avLst/>
          </a:prstGeom>
        </p:spPr>
      </p:pic>
    </p:spTree>
    <p:extLst>
      <p:ext uri="{BB962C8B-B14F-4D97-AF65-F5344CB8AC3E}">
        <p14:creationId xmlns:p14="http://schemas.microsoft.com/office/powerpoint/2010/main" val="426828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BB1F-9147-3216-0416-06AEEA949AF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75B8B68-E70B-D5CE-F15D-ED59AAFDA620}"/>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CC8EF535-70B2-3EDC-CA00-AE74C31E403D}"/>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B5586332-F1D5-AFE8-9E31-75D231FD8C87}"/>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Soil database</a:t>
            </a:r>
          </a:p>
        </p:txBody>
      </p:sp>
      <p:sp>
        <p:nvSpPr>
          <p:cNvPr id="5" name="Rectangle 3">
            <a:extLst>
              <a:ext uri="{FF2B5EF4-FFF2-40B4-BE49-F238E27FC236}">
                <a16:creationId xmlns:a16="http://schemas.microsoft.com/office/drawing/2014/main" id="{55AF40D2-100E-A808-6157-4925C94E333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366437B5-8528-F29A-476B-F9FC5F891F20}"/>
              </a:ext>
            </a:extLst>
          </p:cNvPr>
          <p:cNvSpPr txBox="1"/>
          <p:nvPr/>
        </p:nvSpPr>
        <p:spPr>
          <a:xfrm>
            <a:off x="229088" y="1373092"/>
            <a:ext cx="5288309" cy="1938992"/>
          </a:xfrm>
          <a:prstGeom prst="rect">
            <a:avLst/>
          </a:prstGeom>
          <a:noFill/>
        </p:spPr>
        <p:txBody>
          <a:bodyPr wrap="square">
            <a:spAutoFit/>
          </a:bodyPr>
          <a:lstStyle/>
          <a:p>
            <a:pPr marL="0" marR="0">
              <a:spcAft>
                <a:spcPts val="1200"/>
              </a:spcAft>
            </a:pPr>
            <a:r>
              <a:rPr lang="en-US" sz="2000" b="1" dirty="0">
                <a:effectLst/>
                <a:latin typeface="Arial Nova Cond" panose="020B0506020202020204" pitchFamily="34" charset="0"/>
                <a:ea typeface="Times New Roman" panose="02020603050405020304" pitchFamily="18" charset="0"/>
                <a:cs typeface="Times New Roman" panose="02020603050405020304" pitchFamily="18" charset="0"/>
              </a:rPr>
              <a:t>Harmonized World Soil Database</a:t>
            </a:r>
            <a:r>
              <a:rPr lang="en-US" sz="2000" dirty="0">
                <a:effectLst/>
                <a:latin typeface="Arial Nova Cond" panose="020B0506020202020204" pitchFamily="34" charset="0"/>
                <a:ea typeface="Times New Roman" panose="02020603050405020304" pitchFamily="18" charset="0"/>
                <a:cs typeface="Times New Roman" panose="02020603050405020304" pitchFamily="18" charset="0"/>
              </a:rPr>
              <a:t> by ISRIC.</a:t>
            </a:r>
          </a:p>
          <a:p>
            <a:pPr>
              <a:spcAft>
                <a:spcPts val="1200"/>
              </a:spcAft>
            </a:pPr>
            <a:r>
              <a:rPr lang="en-US" sz="1600" dirty="0"/>
              <a:t>The HWSD2 has been used as a source for most of the parameters in the sedimentation analysis in HMS</a:t>
            </a:r>
            <a:endParaRPr lang="en-US" sz="2000" dirty="0">
              <a:latin typeface="Arial Nova Cond" panose="020B0506020202020204" pitchFamily="34" charset="0"/>
              <a:cs typeface="Times New Roman" panose="02020603050405020304" pitchFamily="18" charset="0"/>
            </a:endParaRPr>
          </a:p>
          <a:p>
            <a:pPr marL="0" marR="0">
              <a:spcAft>
                <a:spcPts val="1200"/>
              </a:spcAft>
            </a:pPr>
            <a:r>
              <a:rPr lang="en-US" sz="1600" dirty="0">
                <a:effectLst/>
              </a:rPr>
              <a:t> </a:t>
            </a:r>
            <a:r>
              <a:rPr lang="en-US" sz="1600" u="sng" dirty="0">
                <a:solidFill>
                  <a:srgbClr val="00AEEF"/>
                </a:solidFill>
                <a:effectLst/>
                <a:latin typeface="Arial Nova Cond Light" panose="020B0306020202020204" pitchFamily="34" charset="0"/>
                <a:ea typeface="Calibri" panose="020F0502020204030204" pitchFamily="34" charset="0"/>
                <a:cs typeface="Times New Roman" panose="02020603050405020304" pitchFamily="18" charset="0"/>
                <a:hlinkClick r:id="rId3"/>
              </a:rPr>
              <a:t>https://data.isric.org/geonetwork/srv/ita/catalog.search#/metadata/54aebf11-ec73-4ff8-bf6c-ecff4b0725ea</a:t>
            </a:r>
            <a:r>
              <a:rPr lang="en-US" sz="1600" dirty="0">
                <a:solidFill>
                  <a:srgbClr val="00AEEF"/>
                </a:solidFill>
                <a:effectLst/>
                <a:latin typeface="Arial Nova Cond Light" panose="020B0306020202020204" pitchFamily="34" charset="0"/>
                <a:ea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F102A3AD-0296-F14B-CE48-06D59F66C6EF}"/>
              </a:ext>
            </a:extLst>
          </p:cNvPr>
          <p:cNvPicPr>
            <a:picLocks noChangeAspect="1"/>
          </p:cNvPicPr>
          <p:nvPr/>
        </p:nvPicPr>
        <p:blipFill>
          <a:blip r:embed="rId4"/>
          <a:stretch>
            <a:fillRect/>
          </a:stretch>
        </p:blipFill>
        <p:spPr>
          <a:xfrm>
            <a:off x="5723454" y="997788"/>
            <a:ext cx="2923249" cy="4023158"/>
          </a:xfrm>
          <a:prstGeom prst="rect">
            <a:avLst/>
          </a:prstGeom>
        </p:spPr>
      </p:pic>
    </p:spTree>
    <p:extLst>
      <p:ext uri="{BB962C8B-B14F-4D97-AF65-F5344CB8AC3E}">
        <p14:creationId xmlns:p14="http://schemas.microsoft.com/office/powerpoint/2010/main" val="198101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F498A-AC3B-6DEA-A508-062B8709E52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BCB88D-986E-03BF-D8FE-3F4A3B5843F3}"/>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9F16B999-EFF1-90CD-940A-DE7F4F41B119}"/>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4A5D7930-F2D3-7BD0-A31E-C77007CB50BA}"/>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Soil database</a:t>
            </a:r>
          </a:p>
        </p:txBody>
      </p:sp>
      <p:sp>
        <p:nvSpPr>
          <p:cNvPr id="5" name="Rectangle 3">
            <a:extLst>
              <a:ext uri="{FF2B5EF4-FFF2-40B4-BE49-F238E27FC236}">
                <a16:creationId xmlns:a16="http://schemas.microsoft.com/office/drawing/2014/main" id="{6919A31E-2704-93D6-B079-CFA92FFDC83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2A2742DC-0E18-B266-F075-D51E7CC12D82}"/>
              </a:ext>
            </a:extLst>
          </p:cNvPr>
          <p:cNvSpPr txBox="1"/>
          <p:nvPr/>
        </p:nvSpPr>
        <p:spPr>
          <a:xfrm>
            <a:off x="229088" y="1373092"/>
            <a:ext cx="5288309" cy="2400657"/>
          </a:xfrm>
          <a:prstGeom prst="rect">
            <a:avLst/>
          </a:prstGeom>
          <a:noFill/>
        </p:spPr>
        <p:txBody>
          <a:bodyPr wrap="square">
            <a:spAutoFit/>
          </a:bodyPr>
          <a:lstStyle/>
          <a:p>
            <a:pPr marL="0" marR="0">
              <a:spcAft>
                <a:spcPts val="1200"/>
              </a:spcAft>
            </a:pPr>
            <a:r>
              <a:rPr lang="en-US" sz="2000" b="1" dirty="0">
                <a:effectLst/>
                <a:latin typeface="Arial Nova Cond" panose="020B0506020202020204" pitchFamily="34" charset="0"/>
                <a:ea typeface="Times New Roman" panose="02020603050405020304" pitchFamily="18" charset="0"/>
                <a:cs typeface="Times New Roman" panose="02020603050405020304" pitchFamily="18" charset="0"/>
              </a:rPr>
              <a:t>Harmonized World Soil Database</a:t>
            </a:r>
            <a:r>
              <a:rPr lang="en-US" sz="2000" dirty="0">
                <a:effectLst/>
                <a:latin typeface="Arial Nova Cond" panose="020B0506020202020204" pitchFamily="34" charset="0"/>
                <a:ea typeface="Times New Roman" panose="02020603050405020304" pitchFamily="18" charset="0"/>
                <a:cs typeface="Times New Roman" panose="02020603050405020304" pitchFamily="18" charset="0"/>
              </a:rPr>
              <a:t> by ISRIC.</a:t>
            </a:r>
          </a:p>
          <a:p>
            <a:pPr>
              <a:spcAft>
                <a:spcPts val="1200"/>
              </a:spcAft>
            </a:pPr>
            <a:r>
              <a:rPr lang="en-US" sz="1600" dirty="0"/>
              <a:t>Soil is divided into units.</a:t>
            </a:r>
            <a:endParaRPr lang="en-US" sz="1600" dirty="0">
              <a:solidFill>
                <a:srgbClr val="00AEEF"/>
              </a:solidFill>
              <a:latin typeface="Arial Nova Cond Light" panose="020B0306020202020204" pitchFamily="34" charset="0"/>
              <a:cs typeface="Times New Roman" panose="02020603050405020304" pitchFamily="18" charset="0"/>
            </a:endParaRPr>
          </a:p>
          <a:p>
            <a:pPr>
              <a:spcAft>
                <a:spcPts val="1200"/>
              </a:spcAft>
            </a:pPr>
            <a:r>
              <a:rPr lang="en-US" sz="1600" dirty="0"/>
              <a:t>Characteristics needed:</a:t>
            </a:r>
          </a:p>
          <a:p>
            <a:pPr marL="285750" indent="-285750">
              <a:spcAft>
                <a:spcPts val="1200"/>
              </a:spcAft>
              <a:buFontTx/>
              <a:buChar char="-"/>
            </a:pPr>
            <a:r>
              <a:rPr lang="en-US" sz="1600" dirty="0">
                <a:solidFill>
                  <a:srgbClr val="00AEEF"/>
                </a:solidFill>
                <a:latin typeface="Arial Nova Cond Light" panose="020B0306020202020204" pitchFamily="34" charset="0"/>
                <a:cs typeface="Times New Roman" panose="02020603050405020304" pitchFamily="18" charset="0"/>
              </a:rPr>
              <a:t>Sand, silt, clay percentage</a:t>
            </a:r>
          </a:p>
          <a:p>
            <a:pPr marL="285750" indent="-285750">
              <a:spcAft>
                <a:spcPts val="1200"/>
              </a:spcAft>
              <a:buFontTx/>
              <a:buChar char="-"/>
            </a:pPr>
            <a:r>
              <a:rPr lang="en-US" sz="1600" dirty="0">
                <a:solidFill>
                  <a:srgbClr val="00AEEF"/>
                </a:solidFill>
                <a:latin typeface="Arial Nova Cond Light" panose="020B0306020202020204" pitchFamily="34" charset="0"/>
                <a:cs typeface="Times New Roman" panose="02020603050405020304" pitchFamily="18" charset="0"/>
              </a:rPr>
              <a:t>Bulk density</a:t>
            </a:r>
          </a:p>
          <a:p>
            <a:pPr marL="285750" indent="-285750">
              <a:spcAft>
                <a:spcPts val="1200"/>
              </a:spcAft>
              <a:buFontTx/>
              <a:buChar char="-"/>
            </a:pPr>
            <a:r>
              <a:rPr lang="en-US" sz="1600" dirty="0">
                <a:solidFill>
                  <a:srgbClr val="00AEEF"/>
                </a:solidFill>
                <a:latin typeface="Arial Nova Cond Light" panose="020B0306020202020204" pitchFamily="34" charset="0"/>
                <a:cs typeface="Times New Roman" panose="02020603050405020304" pitchFamily="18" charset="0"/>
              </a:rPr>
              <a:t>Organic carbon content</a:t>
            </a:r>
          </a:p>
        </p:txBody>
      </p:sp>
      <p:pic>
        <p:nvPicPr>
          <p:cNvPr id="4" name="Picture 3" descr="A screenshot of a computer&#10;&#10;Description automatically generated">
            <a:extLst>
              <a:ext uri="{FF2B5EF4-FFF2-40B4-BE49-F238E27FC236}">
                <a16:creationId xmlns:a16="http://schemas.microsoft.com/office/drawing/2014/main" id="{996C201F-E8D5-5176-8405-8D8FCB228A3B}"/>
              </a:ext>
            </a:extLst>
          </p:cNvPr>
          <p:cNvPicPr>
            <a:picLocks noChangeAspect="1"/>
          </p:cNvPicPr>
          <p:nvPr/>
        </p:nvPicPr>
        <p:blipFill>
          <a:blip r:embed="rId3"/>
          <a:stretch>
            <a:fillRect/>
          </a:stretch>
        </p:blipFill>
        <p:spPr>
          <a:xfrm>
            <a:off x="5621899" y="705173"/>
            <a:ext cx="2970576" cy="4417404"/>
          </a:xfrm>
          <a:prstGeom prst="rect">
            <a:avLst/>
          </a:prstGeom>
        </p:spPr>
      </p:pic>
    </p:spTree>
    <p:extLst>
      <p:ext uri="{BB962C8B-B14F-4D97-AF65-F5344CB8AC3E}">
        <p14:creationId xmlns:p14="http://schemas.microsoft.com/office/powerpoint/2010/main" val="164868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2C87-B356-97AD-79C7-D5B082FF87F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F0FDCE1-217E-D98C-E01C-2C8777C03B48}"/>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4974E99B-5FD9-AB68-7D59-AC36B1AE8A09}"/>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BB78899C-D647-F7F3-370A-CFA00945F036}"/>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Soil database – sand, silt, clay percentage</a:t>
            </a:r>
          </a:p>
        </p:txBody>
      </p:sp>
      <p:sp>
        <p:nvSpPr>
          <p:cNvPr id="5" name="Rectangle 3">
            <a:extLst>
              <a:ext uri="{FF2B5EF4-FFF2-40B4-BE49-F238E27FC236}">
                <a16:creationId xmlns:a16="http://schemas.microsoft.com/office/drawing/2014/main" id="{DA99F59E-4615-4D69-4243-F609E6F25B8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6" descr="A map of the united states&#10;&#10;Description automatically generated">
            <a:extLst>
              <a:ext uri="{FF2B5EF4-FFF2-40B4-BE49-F238E27FC236}">
                <a16:creationId xmlns:a16="http://schemas.microsoft.com/office/drawing/2014/main" id="{22B15261-A933-CE72-5659-30EA46054E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15221" y="1805208"/>
            <a:ext cx="2846433" cy="2756731"/>
          </a:xfrm>
          <a:prstGeom prst="rect">
            <a:avLst/>
          </a:prstGeom>
          <a:ln>
            <a:noFill/>
          </a:ln>
          <a:extLst>
            <a:ext uri="{53640926-AAD7-44D8-BBD7-CCE9431645EC}">
              <a14:shadowObscured xmlns:a14="http://schemas.microsoft.com/office/drawing/2010/main"/>
            </a:ext>
          </a:extLst>
        </p:spPr>
      </p:pic>
      <p:pic>
        <p:nvPicPr>
          <p:cNvPr id="8" name="Picture 7" descr="A map of the state of california&#10;&#10;Description automatically generated">
            <a:extLst>
              <a:ext uri="{FF2B5EF4-FFF2-40B4-BE49-F238E27FC236}">
                <a16:creationId xmlns:a16="http://schemas.microsoft.com/office/drawing/2014/main" id="{FCAB73E5-9F9B-C59D-661B-01FBA95D5D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3207650" y="1805208"/>
            <a:ext cx="2846432" cy="2764092"/>
          </a:xfrm>
          <a:prstGeom prst="rect">
            <a:avLst/>
          </a:prstGeom>
          <a:ln>
            <a:noFill/>
          </a:ln>
          <a:extLst>
            <a:ext uri="{53640926-AAD7-44D8-BBD7-CCE9431645EC}">
              <a14:shadowObscured xmlns:a14="http://schemas.microsoft.com/office/drawing/2010/main"/>
            </a:ext>
          </a:extLst>
        </p:spPr>
      </p:pic>
      <p:pic>
        <p:nvPicPr>
          <p:cNvPr id="10" name="Picture 9" descr="A map of clay percentage&#10;&#10;Description automatically generated">
            <a:extLst>
              <a:ext uri="{FF2B5EF4-FFF2-40B4-BE49-F238E27FC236}">
                <a16:creationId xmlns:a16="http://schemas.microsoft.com/office/drawing/2014/main" id="{10C128FA-B070-55D9-367F-AC5656DD5A88}"/>
              </a:ext>
            </a:extLst>
          </p:cNvPr>
          <p:cNvPicPr>
            <a:picLocks noChangeAspect="1"/>
          </p:cNvPicPr>
          <p:nvPr/>
        </p:nvPicPr>
        <p:blipFill>
          <a:blip r:embed="rId5" cstate="print">
            <a:extLst>
              <a:ext uri="{28A0092B-C50C-407E-A947-70E740481C1C}">
                <a14:useLocalDpi xmlns:a14="http://schemas.microsoft.com/office/drawing/2010/main"/>
              </a:ext>
            </a:extLst>
          </a:blip>
          <a:srcRect r="26891"/>
          <a:stretch>
            <a:fillRect/>
          </a:stretch>
        </p:blipFill>
        <p:spPr>
          <a:xfrm>
            <a:off x="6100079" y="1805208"/>
            <a:ext cx="2892095" cy="2797626"/>
          </a:xfrm>
          <a:prstGeom prst="rect">
            <a:avLst/>
          </a:prstGeom>
        </p:spPr>
      </p:pic>
    </p:spTree>
    <p:extLst>
      <p:ext uri="{BB962C8B-B14F-4D97-AF65-F5344CB8AC3E}">
        <p14:creationId xmlns:p14="http://schemas.microsoft.com/office/powerpoint/2010/main" val="1533879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85D1-3227-79C3-C58C-81E2C68E190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5FC399-C175-6F5A-46C7-2336B5AC4A38}"/>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AEE43D51-ACE5-8A8E-8551-CDB064CB330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3E61A19D-D69A-A116-BD36-13FDA5911645}"/>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Soil database – sand, silt, clay percentage</a:t>
            </a:r>
          </a:p>
        </p:txBody>
      </p:sp>
      <p:sp>
        <p:nvSpPr>
          <p:cNvPr id="5" name="Rectangle 3">
            <a:extLst>
              <a:ext uri="{FF2B5EF4-FFF2-40B4-BE49-F238E27FC236}">
                <a16:creationId xmlns:a16="http://schemas.microsoft.com/office/drawing/2014/main" id="{15B137BD-2A83-49D7-D3B2-05603025950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descr="A map of the north america&#10;&#10;Description automatically generated with medium confidence">
            <a:extLst>
              <a:ext uri="{FF2B5EF4-FFF2-40B4-BE49-F238E27FC236}">
                <a16:creationId xmlns:a16="http://schemas.microsoft.com/office/drawing/2014/main" id="{8555C765-1628-C91D-BE92-7C12ECA50E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bwMode="auto">
          <a:xfrm>
            <a:off x="295183" y="1450022"/>
            <a:ext cx="3837505" cy="3769479"/>
          </a:xfrm>
          <a:prstGeom prst="rect">
            <a:avLst/>
          </a:prstGeom>
          <a:ln>
            <a:noFill/>
          </a:ln>
          <a:extLst>
            <a:ext uri="{53640926-AAD7-44D8-BBD7-CCE9431645EC}">
              <a14:shadowObscured xmlns:a14="http://schemas.microsoft.com/office/drawing/2010/main"/>
            </a:ext>
          </a:extLst>
        </p:spPr>
      </p:pic>
      <p:pic>
        <p:nvPicPr>
          <p:cNvPr id="9" name="Picture 8" descr="A map with a diagram of the earth&#10;&#10;Description automatically generated with medium confidence">
            <a:extLst>
              <a:ext uri="{FF2B5EF4-FFF2-40B4-BE49-F238E27FC236}">
                <a16:creationId xmlns:a16="http://schemas.microsoft.com/office/drawing/2014/main" id="{AAC2ECEB-79A5-4BC8-B276-F080016E1C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228649" y="1440180"/>
            <a:ext cx="3837504" cy="3727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75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D881-7979-4D91-DA07-5C45396D93A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FFBEB6-1E4C-287B-EE64-E753555D7267}"/>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2BB53344-78DA-31FF-E7E7-ADAA728F448A}"/>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54564419-D8EB-117A-63DF-83835C4C99D3}"/>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Soil database – organic content and organic matter</a:t>
            </a:r>
          </a:p>
        </p:txBody>
      </p:sp>
      <p:sp>
        <p:nvSpPr>
          <p:cNvPr id="5" name="Rectangle 3">
            <a:extLst>
              <a:ext uri="{FF2B5EF4-FFF2-40B4-BE49-F238E27FC236}">
                <a16:creationId xmlns:a16="http://schemas.microsoft.com/office/drawing/2014/main" id="{09928786-6964-23C4-11CD-0105B760DBD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6" descr="A map of the area&#10;&#10;Description automatically generated with medium confidence">
            <a:extLst>
              <a:ext uri="{FF2B5EF4-FFF2-40B4-BE49-F238E27FC236}">
                <a16:creationId xmlns:a16="http://schemas.microsoft.com/office/drawing/2014/main" id="{3A874608-05B7-FF09-C5F9-36EA3346DE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458" y="1277191"/>
            <a:ext cx="5574154" cy="3942034"/>
          </a:xfrm>
          <a:prstGeom prst="rect">
            <a:avLst/>
          </a:prstGeom>
        </p:spPr>
      </p:pic>
      <p:sp>
        <p:nvSpPr>
          <p:cNvPr id="10" name="TextBox 9">
            <a:extLst>
              <a:ext uri="{FF2B5EF4-FFF2-40B4-BE49-F238E27FC236}">
                <a16:creationId xmlns:a16="http://schemas.microsoft.com/office/drawing/2014/main" id="{5BCD44EC-746C-0F5F-34DE-C17BD261F3CB}"/>
              </a:ext>
            </a:extLst>
          </p:cNvPr>
          <p:cNvSpPr txBox="1"/>
          <p:nvPr/>
        </p:nvSpPr>
        <p:spPr>
          <a:xfrm>
            <a:off x="4982705" y="4119397"/>
            <a:ext cx="3672660" cy="830997"/>
          </a:xfrm>
          <a:prstGeom prst="rect">
            <a:avLst/>
          </a:prstGeom>
          <a:noFill/>
        </p:spPr>
        <p:txBody>
          <a:bodyPr wrap="square">
            <a:spAutoFit/>
          </a:bodyPr>
          <a:lstStyle/>
          <a:p>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Percentage of organic matter, calculated as OM=OC</a:t>
            </a:r>
            <a:r>
              <a:rPr lang="en-US" sz="1600" dirty="0">
                <a:effectLst/>
                <a:latin typeface="Cambria Math" panose="02040503050406030204" pitchFamily="18" charset="0"/>
                <a:ea typeface="Times New Roman" panose="02020603050405020304" pitchFamily="18" charset="0"/>
                <a:cs typeface="Cambria Math" panose="02040503050406030204" pitchFamily="18" charset="0"/>
              </a:rPr>
              <a:t>⋅</a:t>
            </a: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1.724, where </a:t>
            </a:r>
            <a:r>
              <a:rPr lang="en-US" sz="1600" b="1" dirty="0">
                <a:effectLst/>
                <a:latin typeface="Arial Nova Cond" panose="020B0506020202020204" pitchFamily="34" charset="0"/>
                <a:ea typeface="Times New Roman" panose="02020603050405020304" pitchFamily="18" charset="0"/>
                <a:cs typeface="Times New Roman" panose="02020603050405020304" pitchFamily="18" charset="0"/>
              </a:rPr>
              <a:t>OC</a:t>
            </a: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 is the organic carbon (% weight) available in the HWSD2</a:t>
            </a:r>
            <a:endParaRPr lang="en-US" sz="1600" dirty="0"/>
          </a:p>
        </p:txBody>
      </p:sp>
    </p:spTree>
    <p:extLst>
      <p:ext uri="{BB962C8B-B14F-4D97-AF65-F5344CB8AC3E}">
        <p14:creationId xmlns:p14="http://schemas.microsoft.com/office/powerpoint/2010/main" val="749355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AFA16-7A7C-6CBD-E2D6-251D4B56508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EEFBF6-10CB-3834-4990-8085C3B077AE}"/>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571514CD-88FF-7C6D-8F14-6D9DDEFBBBCD}"/>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21B4DD2C-93BD-2FA1-294D-BA93D8E2C870}"/>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Soil database – bulk density and permeability class</a:t>
            </a:r>
          </a:p>
        </p:txBody>
      </p:sp>
      <p:sp>
        <p:nvSpPr>
          <p:cNvPr id="5" name="Rectangle 3">
            <a:extLst>
              <a:ext uri="{FF2B5EF4-FFF2-40B4-BE49-F238E27FC236}">
                <a16:creationId xmlns:a16="http://schemas.microsoft.com/office/drawing/2014/main" id="{923249C5-724C-70A0-B075-0571A2F7CAB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descr="A map of the coast of the pacific ocean&#10;&#10;Description automatically generated">
            <a:extLst>
              <a:ext uri="{FF2B5EF4-FFF2-40B4-BE49-F238E27FC236}">
                <a16:creationId xmlns:a16="http://schemas.microsoft.com/office/drawing/2014/main" id="{67759365-E750-94A8-AC46-F2ACBA59EB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635" y="1373092"/>
            <a:ext cx="5229247" cy="3698015"/>
          </a:xfrm>
          <a:prstGeom prst="rect">
            <a:avLst/>
          </a:prstGeom>
        </p:spPr>
      </p:pic>
      <p:graphicFrame>
        <p:nvGraphicFramePr>
          <p:cNvPr id="8" name="Table 7">
            <a:extLst>
              <a:ext uri="{FF2B5EF4-FFF2-40B4-BE49-F238E27FC236}">
                <a16:creationId xmlns:a16="http://schemas.microsoft.com/office/drawing/2014/main" id="{84D26095-5E48-2BF5-6C4F-C1842C244DB4}"/>
              </a:ext>
            </a:extLst>
          </p:cNvPr>
          <p:cNvGraphicFramePr>
            <a:graphicFrameLocks noGrp="1"/>
          </p:cNvGraphicFramePr>
          <p:nvPr>
            <p:extLst>
              <p:ext uri="{D42A27DB-BD31-4B8C-83A1-F6EECF244321}">
                <p14:modId xmlns:p14="http://schemas.microsoft.com/office/powerpoint/2010/main" val="897193417"/>
              </p:ext>
            </p:extLst>
          </p:nvPr>
        </p:nvGraphicFramePr>
        <p:xfrm>
          <a:off x="3722521" y="3401878"/>
          <a:ext cx="5060196" cy="1557577"/>
        </p:xfrm>
        <a:graphic>
          <a:graphicData uri="http://schemas.openxmlformats.org/drawingml/2006/table">
            <a:tbl>
              <a:tblPr firstRow="1" firstCol="1" bandRow="1">
                <a:tableStyleId>{9D7B26C5-4107-4FEC-AEDC-1716B250A1EF}</a:tableStyleId>
              </a:tblPr>
              <a:tblGrid>
                <a:gridCol w="1559552">
                  <a:extLst>
                    <a:ext uri="{9D8B030D-6E8A-4147-A177-3AD203B41FA5}">
                      <a16:colId xmlns:a16="http://schemas.microsoft.com/office/drawing/2014/main" val="26831861"/>
                    </a:ext>
                  </a:extLst>
                </a:gridCol>
                <a:gridCol w="1689093">
                  <a:extLst>
                    <a:ext uri="{9D8B030D-6E8A-4147-A177-3AD203B41FA5}">
                      <a16:colId xmlns:a16="http://schemas.microsoft.com/office/drawing/2014/main" val="2605387395"/>
                    </a:ext>
                  </a:extLst>
                </a:gridCol>
                <a:gridCol w="1811551">
                  <a:extLst>
                    <a:ext uri="{9D8B030D-6E8A-4147-A177-3AD203B41FA5}">
                      <a16:colId xmlns:a16="http://schemas.microsoft.com/office/drawing/2014/main" val="3707781829"/>
                    </a:ext>
                  </a:extLst>
                </a:gridCol>
              </a:tblGrid>
              <a:tr h="222511">
                <a:tc>
                  <a:txBody>
                    <a:bodyPr/>
                    <a:lstStyle/>
                    <a:p>
                      <a:pPr marL="0" marR="0">
                        <a:buNone/>
                      </a:pPr>
                      <a:r>
                        <a:rPr lang="en-US" sz="1200">
                          <a:effectLst/>
                        </a:rPr>
                        <a:t>Bulk Density (g/cm</a:t>
                      </a:r>
                      <a:r>
                        <a:rPr lang="en-US" sz="1200" baseline="30000">
                          <a:effectLst/>
                        </a:rPr>
                        <a:t>3</a:t>
                      </a:r>
                      <a:r>
                        <a:rPr lang="en-US" sz="1200">
                          <a:effectLst/>
                        </a:rPr>
                        <a: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Permeability Class</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dirty="0">
                          <a:effectLst/>
                        </a:rPr>
                        <a:t>Description</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63972846"/>
                  </a:ext>
                </a:extLst>
              </a:tr>
              <a:tr h="222511">
                <a:tc>
                  <a:txBody>
                    <a:bodyPr/>
                    <a:lstStyle/>
                    <a:p>
                      <a:pPr marL="0" marR="0">
                        <a:buNone/>
                      </a:pPr>
                      <a:r>
                        <a:rPr lang="en-US" sz="1200">
                          <a:effectLst/>
                        </a:rPr>
                        <a:t>&lt;1.0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dirty="0">
                          <a:effectLst/>
                        </a:rPr>
                        <a:t>6</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Very High</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18787402"/>
                  </a:ext>
                </a:extLst>
              </a:tr>
              <a:tr h="222511">
                <a:tc>
                  <a:txBody>
                    <a:bodyPr/>
                    <a:lstStyle/>
                    <a:p>
                      <a:pPr marL="0" marR="0">
                        <a:buNone/>
                      </a:pPr>
                      <a:r>
                        <a:rPr lang="en-US" sz="1200">
                          <a:effectLst/>
                        </a:rPr>
                        <a:t>1.0−1.2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High</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5147122"/>
                  </a:ext>
                </a:extLst>
              </a:tr>
              <a:tr h="222511">
                <a:tc>
                  <a:txBody>
                    <a:bodyPr/>
                    <a:lstStyle/>
                    <a:p>
                      <a:pPr marL="0" marR="0">
                        <a:buNone/>
                      </a:pPr>
                      <a:r>
                        <a:rPr lang="en-US" sz="1200">
                          <a:effectLst/>
                        </a:rPr>
                        <a:t>1.2−1.4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Moderate</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27338210"/>
                  </a:ext>
                </a:extLst>
              </a:tr>
              <a:tr h="222511">
                <a:tc>
                  <a:txBody>
                    <a:bodyPr/>
                    <a:lstStyle/>
                    <a:p>
                      <a:pPr marL="0" marR="0">
                        <a:buNone/>
                      </a:pPr>
                      <a:r>
                        <a:rPr lang="en-US" sz="1200">
                          <a:effectLst/>
                        </a:rPr>
                        <a:t>1.4−1.6</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Moderately Low</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17539077"/>
                  </a:ext>
                </a:extLst>
              </a:tr>
              <a:tr h="222511">
                <a:tc>
                  <a:txBody>
                    <a:bodyPr/>
                    <a:lstStyle/>
                    <a:p>
                      <a:pPr marL="0" marR="0">
                        <a:buNone/>
                      </a:pPr>
                      <a:r>
                        <a:rPr lang="en-US" sz="1200">
                          <a:effectLst/>
                        </a:rPr>
                        <a:t>1.6−1.8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Low</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57292380"/>
                  </a:ext>
                </a:extLst>
              </a:tr>
              <a:tr h="222511">
                <a:tc>
                  <a:txBody>
                    <a:bodyPr/>
                    <a:lstStyle/>
                    <a:p>
                      <a:pPr marL="0" marR="0">
                        <a:buNone/>
                      </a:pPr>
                      <a:r>
                        <a:rPr lang="en-US" sz="1200">
                          <a:effectLst/>
                        </a:rPr>
                        <a:t>&gt;1.8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a:effectLst/>
                        </a:rPr>
                        <a:t>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buNone/>
                      </a:pPr>
                      <a:r>
                        <a:rPr lang="en-US" sz="1200" dirty="0">
                          <a:effectLst/>
                        </a:rPr>
                        <a:t>Very Low</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2423309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B94508-FDF8-6069-AD6D-F61263EB7A80}"/>
                  </a:ext>
                </a:extLst>
              </p:cNvPr>
              <p:cNvSpPr txBox="1"/>
              <p:nvPr/>
            </p:nvSpPr>
            <p:spPr>
              <a:xfrm>
                <a:off x="5074131" y="1929747"/>
                <a:ext cx="3134833" cy="3833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𝑏𝑢𝑙𝑘</m:t>
                      </m:r>
                      <m:r>
                        <a:rPr lang="en-US" sz="1200" b="0" i="1" smtClean="0">
                          <a:latin typeface="Cambria Math" panose="02040503050406030204" pitchFamily="18" charset="0"/>
                        </a:rPr>
                        <m:t> </m:t>
                      </m:r>
                      <m:r>
                        <a:rPr lang="en-US" sz="1200" b="0" i="1" smtClean="0">
                          <a:latin typeface="Cambria Math" panose="02040503050406030204" pitchFamily="18" charset="0"/>
                        </a:rPr>
                        <m:t>𝑑𝑒𝑛𝑠𝑖𝑡𝑦</m:t>
                      </m:r>
                      <m:r>
                        <a:rPr lang="en-US" sz="1200" b="0" i="1" smtClean="0">
                          <a:latin typeface="Cambria Math" panose="02040503050406030204" pitchFamily="18" charset="0"/>
                        </a:rPr>
                        <m:t>= </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𝑑𝑟𝑦</m:t>
                          </m:r>
                          <m:r>
                            <a:rPr lang="en-US" sz="1200" b="0" i="1" smtClean="0">
                              <a:latin typeface="Cambria Math" panose="02040503050406030204" pitchFamily="18" charset="0"/>
                            </a:rPr>
                            <m:t> </m:t>
                          </m:r>
                          <m:r>
                            <a:rPr lang="en-US" sz="1200" b="0" i="1" smtClean="0">
                              <a:latin typeface="Cambria Math" panose="02040503050406030204" pitchFamily="18" charset="0"/>
                            </a:rPr>
                            <m:t>𝑚𝑎𝑠𝑠</m:t>
                          </m:r>
                        </m:num>
                        <m:den>
                          <m:r>
                            <a:rPr lang="en-US" sz="1200" b="0" i="1" smtClean="0">
                              <a:latin typeface="Cambria Math" panose="02040503050406030204" pitchFamily="18" charset="0"/>
                            </a:rPr>
                            <m:t>𝑡𝑜𝑡𝑎𝑙</m:t>
                          </m:r>
                          <m:r>
                            <a:rPr lang="en-US" sz="1200" b="0" i="1" smtClean="0">
                              <a:latin typeface="Cambria Math" panose="02040503050406030204" pitchFamily="18" charset="0"/>
                            </a:rPr>
                            <m:t> </m:t>
                          </m:r>
                          <m:r>
                            <a:rPr lang="en-US" sz="1200" b="0" i="1" smtClean="0">
                              <a:latin typeface="Cambria Math" panose="02040503050406030204" pitchFamily="18" charset="0"/>
                            </a:rPr>
                            <m:t>𝑣𝑙𝑜𝑙𝑢𝑚𝑒</m:t>
                          </m:r>
                          <m:r>
                            <a:rPr lang="en-US" sz="1200" b="0" i="1" smtClean="0">
                              <a:latin typeface="Cambria Math" panose="02040503050406030204" pitchFamily="18" charset="0"/>
                            </a:rPr>
                            <m:t> (</m:t>
                          </m:r>
                          <m:r>
                            <a:rPr lang="en-US" sz="1200" b="0" i="1" smtClean="0">
                              <a:latin typeface="Cambria Math" panose="02040503050406030204" pitchFamily="18" charset="0"/>
                            </a:rPr>
                            <m:t>𝑠𝑜𝑙𝑖𝑑</m:t>
                          </m:r>
                          <m:r>
                            <a:rPr lang="en-US" sz="1200" b="0" i="1" smtClean="0">
                              <a:latin typeface="Cambria Math" panose="02040503050406030204" pitchFamily="18" charset="0"/>
                            </a:rPr>
                            <m:t>+</m:t>
                          </m:r>
                          <m:r>
                            <a:rPr lang="en-US" sz="1200" b="0" i="1" smtClean="0">
                              <a:latin typeface="Cambria Math" panose="02040503050406030204" pitchFamily="18" charset="0"/>
                            </a:rPr>
                            <m:t>𝑣𝑜𝑖𝑑𝑠</m:t>
                          </m:r>
                          <m:r>
                            <a:rPr lang="en-US" sz="1200" b="0" i="1" smtClean="0">
                              <a:latin typeface="Cambria Math" panose="02040503050406030204" pitchFamily="18" charset="0"/>
                            </a:rPr>
                            <m:t>)</m:t>
                          </m:r>
                        </m:den>
                      </m:f>
                    </m:oMath>
                  </m:oMathPara>
                </a14:m>
                <a:endParaRPr lang="en-US" sz="1200" dirty="0"/>
              </a:p>
            </p:txBody>
          </p:sp>
        </mc:Choice>
        <mc:Fallback xmlns="">
          <p:sp>
            <p:nvSpPr>
              <p:cNvPr id="7" name="TextBox 6">
                <a:extLst>
                  <a:ext uri="{FF2B5EF4-FFF2-40B4-BE49-F238E27FC236}">
                    <a16:creationId xmlns:a16="http://schemas.microsoft.com/office/drawing/2014/main" id="{A9B94508-FDF8-6069-AD6D-F61263EB7A80}"/>
                  </a:ext>
                </a:extLst>
              </p:cNvPr>
              <p:cNvSpPr txBox="1">
                <a:spLocks noRot="1" noChangeAspect="1" noMove="1" noResize="1" noEditPoints="1" noAdjustHandles="1" noChangeArrowheads="1" noChangeShapeType="1" noTextEdit="1"/>
              </p:cNvSpPr>
              <p:nvPr/>
            </p:nvSpPr>
            <p:spPr>
              <a:xfrm>
                <a:off x="5074131" y="1929747"/>
                <a:ext cx="3134833" cy="383375"/>
              </a:xfrm>
              <a:prstGeom prst="rect">
                <a:avLst/>
              </a:prstGeom>
              <a:blipFill>
                <a:blip r:embed="rId4"/>
                <a:stretch>
                  <a:fillRect l="-777" t="-6452" r="-1165" b="-20968"/>
                </a:stretch>
              </a:blipFill>
            </p:spPr>
            <p:txBody>
              <a:bodyPr/>
              <a:lstStyle/>
              <a:p>
                <a:r>
                  <a:rPr lang="en-US">
                    <a:noFill/>
                  </a:rPr>
                  <a:t> </a:t>
                </a:r>
              </a:p>
            </p:txBody>
          </p:sp>
        </mc:Fallback>
      </mc:AlternateContent>
    </p:spTree>
    <p:extLst>
      <p:ext uri="{BB962C8B-B14F-4D97-AF65-F5344CB8AC3E}">
        <p14:creationId xmlns:p14="http://schemas.microsoft.com/office/powerpoint/2010/main" val="251949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4071-202F-193D-D56B-D14B8FD354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20949-1300-1350-0A71-2AA234656699}"/>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07E8BE5E-ABAE-88E8-3D87-D99EB7BCB1C6}"/>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F272992F-48B0-757C-8555-B569E4FC7C23}"/>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DTM – FLOW ACCUMULATION AND SLOPE </a:t>
            </a:r>
          </a:p>
        </p:txBody>
      </p:sp>
      <p:sp>
        <p:nvSpPr>
          <p:cNvPr id="5" name="Rectangle 3">
            <a:extLst>
              <a:ext uri="{FF2B5EF4-FFF2-40B4-BE49-F238E27FC236}">
                <a16:creationId xmlns:a16="http://schemas.microsoft.com/office/drawing/2014/main" id="{DEB2B6DB-F14A-8876-C7F5-37DD5CB0428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Picture 8">
            <a:extLst>
              <a:ext uri="{FF2B5EF4-FFF2-40B4-BE49-F238E27FC236}">
                <a16:creationId xmlns:a16="http://schemas.microsoft.com/office/drawing/2014/main" id="{B902BC34-0B3D-2D44-C8C8-F123461711F3}"/>
              </a:ext>
            </a:extLst>
          </p:cNvPr>
          <p:cNvPicPr>
            <a:picLocks noChangeAspect="1"/>
          </p:cNvPicPr>
          <p:nvPr/>
        </p:nvPicPr>
        <p:blipFill>
          <a:blip r:embed="rId3"/>
          <a:stretch>
            <a:fillRect/>
          </a:stretch>
        </p:blipFill>
        <p:spPr>
          <a:xfrm>
            <a:off x="371960" y="1222444"/>
            <a:ext cx="6962542" cy="3256673"/>
          </a:xfrm>
          <a:prstGeom prst="rect">
            <a:avLst/>
          </a:prstGeom>
        </p:spPr>
      </p:pic>
      <p:sp>
        <p:nvSpPr>
          <p:cNvPr id="13" name="TextBox 12">
            <a:extLst>
              <a:ext uri="{FF2B5EF4-FFF2-40B4-BE49-F238E27FC236}">
                <a16:creationId xmlns:a16="http://schemas.microsoft.com/office/drawing/2014/main" id="{DDD862E9-46C4-570F-C02C-A08A037C5F1C}"/>
              </a:ext>
            </a:extLst>
          </p:cNvPr>
          <p:cNvSpPr txBox="1"/>
          <p:nvPr/>
        </p:nvSpPr>
        <p:spPr>
          <a:xfrm>
            <a:off x="577313" y="4465678"/>
            <a:ext cx="3235270" cy="646331"/>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long slopes have more erosion than short slopes</a:t>
            </a:r>
            <a:endParaRPr lang="en-US" dirty="0"/>
          </a:p>
        </p:txBody>
      </p:sp>
      <p:sp>
        <p:nvSpPr>
          <p:cNvPr id="15" name="TextBox 14">
            <a:extLst>
              <a:ext uri="{FF2B5EF4-FFF2-40B4-BE49-F238E27FC236}">
                <a16:creationId xmlns:a16="http://schemas.microsoft.com/office/drawing/2014/main" id="{A77760F5-D786-D517-821D-2C2E63820FBE}"/>
              </a:ext>
            </a:extLst>
          </p:cNvPr>
          <p:cNvSpPr txBox="1"/>
          <p:nvPr/>
        </p:nvSpPr>
        <p:spPr>
          <a:xfrm>
            <a:off x="3986939" y="4465678"/>
            <a:ext cx="3235270" cy="646331"/>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steep slopes have more erosion than flat slopes</a:t>
            </a:r>
            <a:endParaRPr lang="en-US" dirty="0"/>
          </a:p>
        </p:txBody>
      </p:sp>
    </p:spTree>
    <p:extLst>
      <p:ext uri="{BB962C8B-B14F-4D97-AF65-F5344CB8AC3E}">
        <p14:creationId xmlns:p14="http://schemas.microsoft.com/office/powerpoint/2010/main" val="1179317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D1AE2-76B8-5FD8-9A96-EE31B6F1F3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13159D-35B2-DE3C-EBC4-E7F9CB54298D}"/>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6E6AB6E5-B10B-E07E-93B9-08186E9BD222}"/>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3A4DE9CC-CE7B-4D60-0E30-83AFAD23A607}"/>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LAND COVER </a:t>
            </a:r>
          </a:p>
        </p:txBody>
      </p:sp>
      <p:sp>
        <p:nvSpPr>
          <p:cNvPr id="5" name="Rectangle 3">
            <a:extLst>
              <a:ext uri="{FF2B5EF4-FFF2-40B4-BE49-F238E27FC236}">
                <a16:creationId xmlns:a16="http://schemas.microsoft.com/office/drawing/2014/main" id="{5E15FCC8-0517-75BB-1F51-FE95178F319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 name="Picture 7">
            <a:extLst>
              <a:ext uri="{FF2B5EF4-FFF2-40B4-BE49-F238E27FC236}">
                <a16:creationId xmlns:a16="http://schemas.microsoft.com/office/drawing/2014/main" id="{1FC8A28F-6A1B-347B-E8E4-F9DD04A943EE}"/>
              </a:ext>
            </a:extLst>
          </p:cNvPr>
          <p:cNvPicPr>
            <a:picLocks noChangeAspect="1"/>
          </p:cNvPicPr>
          <p:nvPr/>
        </p:nvPicPr>
        <p:blipFill>
          <a:blip r:embed="rId3"/>
          <a:stretch>
            <a:fillRect/>
          </a:stretch>
        </p:blipFill>
        <p:spPr>
          <a:xfrm>
            <a:off x="3603812" y="1563759"/>
            <a:ext cx="4905411" cy="3238524"/>
          </a:xfrm>
          <a:prstGeom prst="rect">
            <a:avLst/>
          </a:prstGeom>
        </p:spPr>
      </p:pic>
      <p:sp>
        <p:nvSpPr>
          <p:cNvPr id="10" name="TextBox 9">
            <a:extLst>
              <a:ext uri="{FF2B5EF4-FFF2-40B4-BE49-F238E27FC236}">
                <a16:creationId xmlns:a16="http://schemas.microsoft.com/office/drawing/2014/main" id="{2D5A26E7-FC47-0160-F0FC-4F246396F70B}"/>
              </a:ext>
            </a:extLst>
          </p:cNvPr>
          <p:cNvSpPr txBox="1"/>
          <p:nvPr/>
        </p:nvSpPr>
        <p:spPr>
          <a:xfrm>
            <a:off x="307361" y="3710764"/>
            <a:ext cx="3027510" cy="1200329"/>
          </a:xfrm>
          <a:prstGeom prst="rect">
            <a:avLst/>
          </a:prstGeom>
          <a:noFill/>
        </p:spPr>
        <p:txBody>
          <a:bodyPr wrap="square">
            <a:spAutoFit/>
          </a:bodyPr>
          <a:lstStyle/>
          <a:p>
            <a:r>
              <a:rPr lang="en-US" dirty="0">
                <a:hlinkClick r:id="rId4"/>
              </a:rPr>
              <a:t>Land cover classification gridded maps from 1992 to present derived from satellite observations</a:t>
            </a:r>
            <a:endParaRPr lang="en-US" dirty="0"/>
          </a:p>
        </p:txBody>
      </p:sp>
      <p:sp>
        <p:nvSpPr>
          <p:cNvPr id="12" name="TextBox 11">
            <a:extLst>
              <a:ext uri="{FF2B5EF4-FFF2-40B4-BE49-F238E27FC236}">
                <a16:creationId xmlns:a16="http://schemas.microsoft.com/office/drawing/2014/main" id="{AB0BCFD3-BC07-267A-B465-88C208F15E5A}"/>
              </a:ext>
            </a:extLst>
          </p:cNvPr>
          <p:cNvSpPr txBox="1"/>
          <p:nvPr/>
        </p:nvSpPr>
        <p:spPr>
          <a:xfrm>
            <a:off x="229152" y="1408587"/>
            <a:ext cx="3290135" cy="2308324"/>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This dataset provides global maps describing the land surface into 22 classes, which have been defined using the United Nations Food and Agriculture Organization’s (UN FAO) Land Cover Classification System (LCCS)</a:t>
            </a:r>
            <a:endParaRPr lang="en-US" dirty="0"/>
          </a:p>
        </p:txBody>
      </p:sp>
    </p:spTree>
    <p:extLst>
      <p:ext uri="{BB962C8B-B14F-4D97-AF65-F5344CB8AC3E}">
        <p14:creationId xmlns:p14="http://schemas.microsoft.com/office/powerpoint/2010/main" val="2062953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C192-F3C2-4F97-547D-E80FDD96FCC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B1E0E37-DDE1-5F80-9C0F-9259044006E1}"/>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267D432F-B64D-E79F-BE17-AEC5BBE27408}"/>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B00DEF1D-2846-C176-E098-3CE54889467E}"/>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LAND COVER </a:t>
            </a:r>
          </a:p>
        </p:txBody>
      </p:sp>
      <p:sp>
        <p:nvSpPr>
          <p:cNvPr id="5" name="Rectangle 3">
            <a:extLst>
              <a:ext uri="{FF2B5EF4-FFF2-40B4-BE49-F238E27FC236}">
                <a16:creationId xmlns:a16="http://schemas.microsoft.com/office/drawing/2014/main" id="{BEA7B0E6-E1C3-3CF4-42F2-7359B5F66B9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descr="A map of land cover&#10;&#10;Description automatically generated">
            <a:extLst>
              <a:ext uri="{FF2B5EF4-FFF2-40B4-BE49-F238E27FC236}">
                <a16:creationId xmlns:a16="http://schemas.microsoft.com/office/drawing/2014/main" id="{3196B28F-8ABE-971F-1221-2E8DA8D907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58957" y="1097383"/>
            <a:ext cx="5731510" cy="4053205"/>
          </a:xfrm>
          <a:prstGeom prst="rect">
            <a:avLst/>
          </a:prstGeom>
        </p:spPr>
      </p:pic>
    </p:spTree>
    <p:extLst>
      <p:ext uri="{BB962C8B-B14F-4D97-AF65-F5344CB8AC3E}">
        <p14:creationId xmlns:p14="http://schemas.microsoft.com/office/powerpoint/2010/main" val="284845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2871-3566-D909-3C4A-B56576D7B09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919AC11-5BAD-5CA4-0FD4-06C132EF4BF0}"/>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DBC2CF18-3D98-3714-BD04-2056C1974ECD}"/>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7A64796C-5A5D-292B-B1AC-F8EE20624FF8}"/>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LAND COVER </a:t>
            </a:r>
          </a:p>
        </p:txBody>
      </p:sp>
      <p:sp>
        <p:nvSpPr>
          <p:cNvPr id="5" name="Rectangle 3">
            <a:extLst>
              <a:ext uri="{FF2B5EF4-FFF2-40B4-BE49-F238E27FC236}">
                <a16:creationId xmlns:a16="http://schemas.microsoft.com/office/drawing/2014/main" id="{5D795BA9-58E3-F9AB-1BE3-4A2A044C276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 name="Picture 7">
            <a:extLst>
              <a:ext uri="{FF2B5EF4-FFF2-40B4-BE49-F238E27FC236}">
                <a16:creationId xmlns:a16="http://schemas.microsoft.com/office/drawing/2014/main" id="{E0BF4240-6DA0-8A6E-6A39-1FF6D5CF8369}"/>
              </a:ext>
            </a:extLst>
          </p:cNvPr>
          <p:cNvPicPr>
            <a:picLocks noChangeAspect="1"/>
          </p:cNvPicPr>
          <p:nvPr/>
        </p:nvPicPr>
        <p:blipFill>
          <a:blip r:embed="rId3"/>
          <a:stretch>
            <a:fillRect/>
          </a:stretch>
        </p:blipFill>
        <p:spPr>
          <a:xfrm>
            <a:off x="228672" y="1277191"/>
            <a:ext cx="5419093" cy="2645397"/>
          </a:xfrm>
          <a:prstGeom prst="rect">
            <a:avLst/>
          </a:prstGeom>
        </p:spPr>
      </p:pic>
      <p:sp>
        <p:nvSpPr>
          <p:cNvPr id="10" name="TextBox 9">
            <a:extLst>
              <a:ext uri="{FF2B5EF4-FFF2-40B4-BE49-F238E27FC236}">
                <a16:creationId xmlns:a16="http://schemas.microsoft.com/office/drawing/2014/main" id="{6B49579F-3F92-7071-D148-2B3A42227435}"/>
              </a:ext>
            </a:extLst>
          </p:cNvPr>
          <p:cNvSpPr txBox="1"/>
          <p:nvPr/>
        </p:nvSpPr>
        <p:spPr>
          <a:xfrm>
            <a:off x="5563240" y="1211726"/>
            <a:ext cx="3352088" cy="3139321"/>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a:t>
            </a: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cover factor</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 describes the influence of plant cover on surface erosion. Bare ground is the most susceptible to erosion while a thick vegetation cover significantly reduces erosion. Typical values range from 1.0 for bare ground, to 0.1 for fully mulched or covered soils, to as small as 0.0001 for forest soils with a well-developed soil under a dense tree canopy</a:t>
            </a:r>
            <a:endParaRPr lang="en-US" dirty="0"/>
          </a:p>
        </p:txBody>
      </p:sp>
    </p:spTree>
    <p:extLst>
      <p:ext uri="{BB962C8B-B14F-4D97-AF65-F5344CB8AC3E}">
        <p14:creationId xmlns:p14="http://schemas.microsoft.com/office/powerpoint/2010/main" val="166420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Methodological approach</a:t>
            </a:r>
          </a:p>
        </p:txBody>
      </p:sp>
      <p:pic>
        <p:nvPicPr>
          <p:cNvPr id="2" name="Picture 2">
            <a:extLst>
              <a:ext uri="{FF2B5EF4-FFF2-40B4-BE49-F238E27FC236}">
                <a16:creationId xmlns:a16="http://schemas.microsoft.com/office/drawing/2014/main" id="{45326F15-3F62-F201-E668-C478B8B567C3}"/>
              </a:ext>
            </a:extLst>
          </p:cNvPr>
          <p:cNvPicPr>
            <a:picLocks noChangeAspect="1"/>
          </p:cNvPicPr>
          <p:nvPr/>
        </p:nvPicPr>
        <p:blipFill>
          <a:blip r:embed="rId3"/>
          <a:srcRect/>
          <a:stretch/>
        </p:blipFill>
        <p:spPr bwMode="auto">
          <a:xfrm rot="5400000">
            <a:off x="2770482" y="-1327164"/>
            <a:ext cx="3622786" cy="8812362"/>
          </a:xfrm>
          <a:prstGeom prst="rect">
            <a:avLst/>
          </a:prstGeom>
          <a:noFill/>
        </p:spPr>
      </p:pic>
      <p:sp>
        <p:nvSpPr>
          <p:cNvPr id="6" name="CasellaDiTesto 5">
            <a:extLst>
              <a:ext uri="{FF2B5EF4-FFF2-40B4-BE49-F238E27FC236}">
                <a16:creationId xmlns:a16="http://schemas.microsoft.com/office/drawing/2014/main" id="{C43A81AA-0400-897B-9A44-4645D317FC19}"/>
              </a:ext>
            </a:extLst>
          </p:cNvPr>
          <p:cNvSpPr txBox="1"/>
          <p:nvPr/>
        </p:nvSpPr>
        <p:spPr>
          <a:xfrm>
            <a:off x="1117563" y="639924"/>
            <a:ext cx="6908874" cy="369332"/>
          </a:xfrm>
          <a:prstGeom prst="rect">
            <a:avLst/>
          </a:prstGeom>
          <a:noFill/>
        </p:spPr>
        <p:txBody>
          <a:bodyPr wrap="square">
            <a:spAutoFit/>
          </a:bodyPr>
          <a:lstStyle/>
          <a:p>
            <a:r>
              <a:rPr lang="en-GB" sz="1800" dirty="0">
                <a:solidFill>
                  <a:srgbClr val="003E5E"/>
                </a:solidFill>
                <a:effectLst/>
                <a:latin typeface="Arial Nova Cond" panose="020B0506020202020204" pitchFamily="34" charset="0"/>
                <a:ea typeface="Times New Roman" panose="02020603050405020304" pitchFamily="18" charset="0"/>
                <a:cs typeface="Times New Roman" panose="02020603050405020304" pitchFamily="18" charset="0"/>
              </a:rPr>
              <a:t>Schematization of the integrated approach pursued by the Consultant</a:t>
            </a:r>
            <a:endParaRPr lang="it-IT" dirty="0"/>
          </a:p>
        </p:txBody>
      </p:sp>
      <p:sp>
        <p:nvSpPr>
          <p:cNvPr id="4" name="Rectangle 3">
            <a:extLst>
              <a:ext uri="{FF2B5EF4-FFF2-40B4-BE49-F238E27FC236}">
                <a16:creationId xmlns:a16="http://schemas.microsoft.com/office/drawing/2014/main" id="{1814A6E1-88AE-A483-750F-684758375998}"/>
              </a:ext>
            </a:extLst>
          </p:cNvPr>
          <p:cNvSpPr/>
          <p:nvPr/>
        </p:nvSpPr>
        <p:spPr>
          <a:xfrm>
            <a:off x="4075322" y="2370782"/>
            <a:ext cx="1073271" cy="545321"/>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pic>
        <p:nvPicPr>
          <p:cNvPr id="7" name="Picture 6">
            <a:extLst>
              <a:ext uri="{FF2B5EF4-FFF2-40B4-BE49-F238E27FC236}">
                <a16:creationId xmlns:a16="http://schemas.microsoft.com/office/drawing/2014/main" id="{EFDF87C3-F62F-B32A-BDA2-DB1F8B766069}"/>
              </a:ext>
            </a:extLst>
          </p:cNvPr>
          <p:cNvPicPr>
            <a:picLocks noChangeAspect="1"/>
          </p:cNvPicPr>
          <p:nvPr/>
        </p:nvPicPr>
        <p:blipFill>
          <a:blip r:embed="rId4"/>
          <a:stretch>
            <a:fillRect/>
          </a:stretch>
        </p:blipFill>
        <p:spPr>
          <a:xfrm>
            <a:off x="4107087" y="2990850"/>
            <a:ext cx="1009743" cy="401033"/>
          </a:xfrm>
          <a:prstGeom prst="rect">
            <a:avLst/>
          </a:prstGeom>
        </p:spPr>
      </p:pic>
    </p:spTree>
    <p:extLst>
      <p:ext uri="{BB962C8B-B14F-4D97-AF65-F5344CB8AC3E}">
        <p14:creationId xmlns:p14="http://schemas.microsoft.com/office/powerpoint/2010/main" val="129526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1F29-F138-9FF7-E1A8-B4FEF21A4D9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DBF0F4E-12D4-2835-0F70-F7DB36DE1B16}"/>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3DEF445C-4548-7DD4-A7C5-A7A49AAC3A70}"/>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52D55AAE-D0EA-1AA0-D85E-C930FD2EF326}"/>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LAND COVER </a:t>
            </a:r>
          </a:p>
        </p:txBody>
      </p:sp>
      <p:sp>
        <p:nvSpPr>
          <p:cNvPr id="5" name="Rectangle 3">
            <a:extLst>
              <a:ext uri="{FF2B5EF4-FFF2-40B4-BE49-F238E27FC236}">
                <a16:creationId xmlns:a16="http://schemas.microsoft.com/office/drawing/2014/main" id="{638DEF35-5F5D-332B-2C45-878F7896CC5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a:extLst>
              <a:ext uri="{FF2B5EF4-FFF2-40B4-BE49-F238E27FC236}">
                <a16:creationId xmlns:a16="http://schemas.microsoft.com/office/drawing/2014/main" id="{849DA663-C191-1FEF-64E8-97EDDF764D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278" y="1373092"/>
            <a:ext cx="4988441" cy="2379565"/>
          </a:xfrm>
          <a:prstGeom prst="rect">
            <a:avLst/>
          </a:prstGeom>
          <a:noFill/>
          <a:ln>
            <a:noFill/>
          </a:ln>
        </p:spPr>
      </p:pic>
      <p:sp>
        <p:nvSpPr>
          <p:cNvPr id="9" name="TextBox 8">
            <a:extLst>
              <a:ext uri="{FF2B5EF4-FFF2-40B4-BE49-F238E27FC236}">
                <a16:creationId xmlns:a16="http://schemas.microsoft.com/office/drawing/2014/main" id="{9F3792D5-CFD2-DF6B-09AE-844D29632717}"/>
              </a:ext>
            </a:extLst>
          </p:cNvPr>
          <p:cNvSpPr txBox="1"/>
          <p:nvPr/>
        </p:nvSpPr>
        <p:spPr>
          <a:xfrm>
            <a:off x="344278" y="3712894"/>
            <a:ext cx="3805100" cy="430887"/>
          </a:xfrm>
          <a:prstGeom prst="rect">
            <a:avLst/>
          </a:prstGeom>
          <a:noFill/>
        </p:spPr>
        <p:txBody>
          <a:bodyPr wrap="square">
            <a:spAutoFit/>
          </a:bodyPr>
          <a:lstStyle/>
          <a:p>
            <a:r>
              <a:rPr lang="en-US" sz="1100" dirty="0">
                <a:solidFill>
                  <a:schemeClr val="accent1"/>
                </a:solidFill>
                <a:effectLst/>
                <a:latin typeface="Arial Nova Cond" panose="020B0506020202020204" pitchFamily="34" charset="0"/>
                <a:ea typeface="Times New Roman" panose="02020603050405020304" pitchFamily="18" charset="0"/>
                <a:cs typeface="Times New Roman" panose="02020603050405020304" pitchFamily="18" charset="0"/>
              </a:rPr>
              <a:t>Example of Land cover classification for a </a:t>
            </a:r>
            <a:r>
              <a:rPr lang="en-US" sz="1100" dirty="0" err="1">
                <a:solidFill>
                  <a:schemeClr val="accent1"/>
                </a:solidFill>
                <a:effectLst/>
                <a:latin typeface="Arial Nova Cond" panose="020B0506020202020204" pitchFamily="34" charset="0"/>
                <a:ea typeface="Times New Roman" panose="02020603050405020304" pitchFamily="18" charset="0"/>
                <a:cs typeface="Times New Roman" panose="02020603050405020304" pitchFamily="18" charset="0"/>
              </a:rPr>
              <a:t>subcatchment</a:t>
            </a:r>
            <a:r>
              <a:rPr lang="en-US" sz="1100" dirty="0">
                <a:solidFill>
                  <a:schemeClr val="accent1"/>
                </a:solidFill>
                <a:effectLst/>
                <a:latin typeface="Arial Nova Cond" panose="020B0506020202020204" pitchFamily="34" charset="0"/>
                <a:ea typeface="Times New Roman" panose="02020603050405020304" pitchFamily="18" charset="0"/>
                <a:cs typeface="Times New Roman" panose="02020603050405020304" pitchFamily="18" charset="0"/>
              </a:rPr>
              <a:t> in the Atbara basin</a:t>
            </a:r>
            <a:endParaRPr lang="en-US" sz="1100" dirty="0">
              <a:solidFill>
                <a:schemeClr val="accent1"/>
              </a:solidFill>
            </a:endParaRPr>
          </a:p>
        </p:txBody>
      </p:sp>
      <p:sp>
        <p:nvSpPr>
          <p:cNvPr id="12" name="TextBox 11">
            <a:extLst>
              <a:ext uri="{FF2B5EF4-FFF2-40B4-BE49-F238E27FC236}">
                <a16:creationId xmlns:a16="http://schemas.microsoft.com/office/drawing/2014/main" id="{18B7811F-EC5E-7CB0-6A25-B51A2800DFBA}"/>
              </a:ext>
            </a:extLst>
          </p:cNvPr>
          <p:cNvSpPr txBox="1"/>
          <p:nvPr/>
        </p:nvSpPr>
        <p:spPr>
          <a:xfrm>
            <a:off x="4326111" y="1282049"/>
            <a:ext cx="4126326" cy="1477328"/>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 weighted average is calculated based on the area of the cover factor associated with the different land cover classes. Thus, a single cover factor is obtained for each sub-catchment</a:t>
            </a:r>
            <a:endParaRPr lang="en-US" dirty="0"/>
          </a:p>
        </p:txBody>
      </p:sp>
      <p:pic>
        <p:nvPicPr>
          <p:cNvPr id="14" name="Picture 13">
            <a:extLst>
              <a:ext uri="{FF2B5EF4-FFF2-40B4-BE49-F238E27FC236}">
                <a16:creationId xmlns:a16="http://schemas.microsoft.com/office/drawing/2014/main" id="{4BD5E2D7-6595-BF0B-D99A-9C10B6C0BBE1}"/>
              </a:ext>
            </a:extLst>
          </p:cNvPr>
          <p:cNvPicPr>
            <a:picLocks noChangeAspect="1"/>
          </p:cNvPicPr>
          <p:nvPr/>
        </p:nvPicPr>
        <p:blipFill>
          <a:blip r:embed="rId4"/>
          <a:stretch>
            <a:fillRect/>
          </a:stretch>
        </p:blipFill>
        <p:spPr>
          <a:xfrm>
            <a:off x="4326111" y="3035365"/>
            <a:ext cx="4286402" cy="1793495"/>
          </a:xfrm>
          <a:prstGeom prst="rect">
            <a:avLst/>
          </a:prstGeom>
        </p:spPr>
      </p:pic>
    </p:spTree>
    <p:extLst>
      <p:ext uri="{BB962C8B-B14F-4D97-AF65-F5344CB8AC3E}">
        <p14:creationId xmlns:p14="http://schemas.microsoft.com/office/powerpoint/2010/main" val="928765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22A44-3C9C-D69C-EF4F-7F7334074A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95AC143-3A6D-4FDE-B7C7-877A49384EC7}"/>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EE0D2B51-61BC-ADA6-37E3-553E445BEBDE}"/>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3FB59787-7072-85F7-8B5D-1F2E2FB9B6B7}"/>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Scenarios – Climate Data Storage (Copernicus)</a:t>
            </a:r>
          </a:p>
        </p:txBody>
      </p:sp>
      <p:sp>
        <p:nvSpPr>
          <p:cNvPr id="5" name="Rectangle 3">
            <a:extLst>
              <a:ext uri="{FF2B5EF4-FFF2-40B4-BE49-F238E27FC236}">
                <a16:creationId xmlns:a16="http://schemas.microsoft.com/office/drawing/2014/main" id="{F8184E97-447B-22CC-8E94-D06EB179D4B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E3929CEC-8B45-7563-60AF-221590976DFE}"/>
              </a:ext>
            </a:extLst>
          </p:cNvPr>
          <p:cNvSpPr txBox="1"/>
          <p:nvPr/>
        </p:nvSpPr>
        <p:spPr>
          <a:xfrm>
            <a:off x="387110" y="1373092"/>
            <a:ext cx="8210994" cy="3577646"/>
          </a:xfrm>
          <a:prstGeom prst="rect">
            <a:avLst/>
          </a:prstGeom>
          <a:noFill/>
        </p:spPr>
        <p:txBody>
          <a:bodyPr wrap="square" rtlCol="0">
            <a:spAutoFit/>
          </a:bodyPr>
          <a:lstStyle/>
          <a:p>
            <a:pPr marR="0" lvl="0">
              <a:lnSpc>
                <a:spcPct val="115000"/>
              </a:lnSpc>
            </a:pPr>
            <a:r>
              <a:rPr lang="de-DE" sz="1800" b="1" dirty="0">
                <a:effectLst/>
                <a:latin typeface="Calibri Light" panose="020F0302020204030204" pitchFamily="34" charset="0"/>
                <a:ea typeface="Calibri" panose="020F0502020204030204" pitchFamily="34" charset="0"/>
                <a:cs typeface="Arial" panose="020B0604020202020204" pitchFamily="34" charset="0"/>
              </a:rPr>
              <a:t>Scenarios involves meteorological conditions and are the same of the hydrological simulations. </a:t>
            </a:r>
          </a:p>
          <a:p>
            <a:pPr marL="342900" marR="0" lvl="0" indent="-342900">
              <a:lnSpc>
                <a:spcPct val="115000"/>
              </a:lnSpc>
              <a:buFont typeface="Symbol" panose="05050102010706020507" pitchFamily="18" charset="2"/>
              <a:buChar char=""/>
            </a:pPr>
            <a:r>
              <a:rPr lang="de-DE" sz="1800" b="1" dirty="0">
                <a:effectLst/>
                <a:latin typeface="Calibri Light" panose="020F0302020204030204" pitchFamily="34" charset="0"/>
                <a:ea typeface="Calibri" panose="020F0502020204030204" pitchFamily="34" charset="0"/>
                <a:cs typeface="Arial" panose="020B0604020202020204" pitchFamily="34" charset="0"/>
              </a:rPr>
              <a:t>Scenario 0 – Current conditions:</a:t>
            </a:r>
            <a:r>
              <a:rPr lang="de-DE" sz="1800" dirty="0">
                <a:effectLst/>
                <a:latin typeface="Calibri Light" panose="020F0302020204030204" pitchFamily="34" charset="0"/>
                <a:ea typeface="Calibri" panose="020F0502020204030204" pitchFamily="34" charset="0"/>
                <a:cs typeface="Arial" panose="020B0604020202020204" pitchFamily="34" charset="0"/>
              </a:rPr>
              <a:t> Rainfall and temperature for evaporation calculation are derived from ERA5 data portal, as agreed in the previous phases of the project, for the time window 1972-2023.</a:t>
            </a:r>
            <a:endParaRPr lang="it-IT" sz="1800" dirty="0">
              <a:effectLst/>
              <a:latin typeface="Calibri Light" panose="020F030202020403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de-DE" sz="1800" b="1" dirty="0">
                <a:effectLst/>
                <a:latin typeface="Calibri Light" panose="020F0302020204030204" pitchFamily="34" charset="0"/>
                <a:ea typeface="Calibri" panose="020F0502020204030204" pitchFamily="34" charset="0"/>
                <a:cs typeface="Arial" panose="020B0604020202020204" pitchFamily="34" charset="0"/>
              </a:rPr>
              <a:t>Scenario 1 – 2060 – SSP2-4.5: </a:t>
            </a:r>
            <a:r>
              <a:rPr lang="de-DE" sz="1800" dirty="0">
                <a:effectLst/>
                <a:latin typeface="Calibri Light" panose="020F0302020204030204" pitchFamily="34" charset="0"/>
                <a:ea typeface="Calibri" panose="020F0502020204030204" pitchFamily="34" charset="0"/>
                <a:cs typeface="Arial" panose="020B0604020202020204" pitchFamily="34" charset="0"/>
              </a:rPr>
              <a:t>Rainfall and temperature used in scenario 0 impacted according to seasonal forecast and to subbasin spatial forecast, according to SSP2 scenario.</a:t>
            </a:r>
            <a:endParaRPr lang="it-IT" sz="1800" dirty="0">
              <a:effectLst/>
              <a:latin typeface="Calibri Light" panose="020F03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1000"/>
              </a:spcAft>
              <a:buFont typeface="Symbol" panose="05050102010706020507" pitchFamily="18" charset="2"/>
              <a:buChar char=""/>
            </a:pPr>
            <a:r>
              <a:rPr lang="de-DE" sz="1800" b="1" dirty="0">
                <a:effectLst/>
                <a:latin typeface="Calibri Light" panose="020F0302020204030204" pitchFamily="34" charset="0"/>
                <a:ea typeface="Calibri" panose="020F0502020204030204" pitchFamily="34" charset="0"/>
                <a:cs typeface="Arial" panose="020B0604020202020204" pitchFamily="34" charset="0"/>
              </a:rPr>
              <a:t>Scenario 2 – 2060 – SSP3-7: </a:t>
            </a:r>
            <a:r>
              <a:rPr lang="de-DE" sz="1800" dirty="0">
                <a:effectLst/>
                <a:latin typeface="Calibri Light" panose="020F0302020204030204" pitchFamily="34" charset="0"/>
                <a:ea typeface="Calibri" panose="020F0502020204030204" pitchFamily="34" charset="0"/>
                <a:cs typeface="Arial" panose="020B0604020202020204" pitchFamily="34" charset="0"/>
              </a:rPr>
              <a:t>Rainfall and temperature used in scenario 0 impacted according to seasonal forecast and to subbasin spatial forecast, according to SSP3 scenario.</a:t>
            </a:r>
          </a:p>
        </p:txBody>
      </p:sp>
    </p:spTree>
    <p:extLst>
      <p:ext uri="{BB962C8B-B14F-4D97-AF65-F5344CB8AC3E}">
        <p14:creationId xmlns:p14="http://schemas.microsoft.com/office/powerpoint/2010/main" val="67341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D815-A84D-AD4C-62A0-9045DB828E4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697E1E-3AB6-40B9-24C3-57EAD99E5AE2}"/>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A0C92650-10E8-FF52-73AF-234E1793D6A3}"/>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A9798ACD-DC80-77CF-877A-78485B6BAE2B}"/>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a:t>
            </a:r>
          </a:p>
        </p:txBody>
      </p:sp>
      <p:sp>
        <p:nvSpPr>
          <p:cNvPr id="5" name="Rectangle 3">
            <a:extLst>
              <a:ext uri="{FF2B5EF4-FFF2-40B4-BE49-F238E27FC236}">
                <a16:creationId xmlns:a16="http://schemas.microsoft.com/office/drawing/2014/main" id="{2283EDD9-84C0-85DF-3F4F-F1AC56DBC91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1441F424-E3C9-32C3-8910-19D6C22A44D8}"/>
              </a:ext>
            </a:extLst>
          </p:cNvPr>
          <p:cNvSpPr txBox="1"/>
          <p:nvPr/>
        </p:nvSpPr>
        <p:spPr>
          <a:xfrm>
            <a:off x="289826" y="1192120"/>
            <a:ext cx="8210994" cy="708848"/>
          </a:xfrm>
          <a:prstGeom prst="rect">
            <a:avLst/>
          </a:prstGeom>
          <a:noFill/>
        </p:spPr>
        <p:txBody>
          <a:bodyPr wrap="square" rtlCol="0">
            <a:spAutoFit/>
          </a:bodyPr>
          <a:lstStyle/>
          <a:p>
            <a:pPr marR="0" lvl="0">
              <a:lnSpc>
                <a:spcPct val="115000"/>
              </a:lnSpc>
            </a:pPr>
            <a:r>
              <a:rPr lang="en-US" dirty="0">
                <a:latin typeface="Arial Nova Cond" panose="020B0506020202020204" pitchFamily="34" charset="0"/>
              </a:rPr>
              <a:t>In addition to the hydrological methods already described yesterday, there are also methods related to sedimentation and erosion</a:t>
            </a:r>
            <a:endParaRPr lang="de-DE" sz="1800" dirty="0">
              <a:effectLst/>
              <a:latin typeface="Arial Nova Cond" panose="020B0506020202020204" pitchFamily="34" charset="0"/>
              <a:ea typeface="Calibri" panose="020F050202020403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A2F7F6C9-3F90-48A5-9E73-CCB946500EF0}"/>
              </a:ext>
            </a:extLst>
          </p:cNvPr>
          <p:cNvGraphicFramePr/>
          <p:nvPr>
            <p:extLst>
              <p:ext uri="{D42A27DB-BD31-4B8C-83A1-F6EECF244321}">
                <p14:modId xmlns:p14="http://schemas.microsoft.com/office/powerpoint/2010/main" val="2948243782"/>
              </p:ext>
            </p:extLst>
          </p:nvPr>
        </p:nvGraphicFramePr>
        <p:xfrm>
          <a:off x="480447" y="2022941"/>
          <a:ext cx="8020373" cy="1952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103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A738E-70B1-FB41-BC06-C7FE252B2F7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3A44839-CF40-0927-E0C9-2E9881E0E15A}"/>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3BE8C5A4-D193-5F4C-AA42-25895BB7280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2CF738D8-3594-7BFA-4252-1F8A6082A0AB}"/>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a:t>
            </a:r>
          </a:p>
        </p:txBody>
      </p:sp>
      <p:sp>
        <p:nvSpPr>
          <p:cNvPr id="5" name="Rectangle 3">
            <a:extLst>
              <a:ext uri="{FF2B5EF4-FFF2-40B4-BE49-F238E27FC236}">
                <a16:creationId xmlns:a16="http://schemas.microsoft.com/office/drawing/2014/main" id="{12F3E23B-67B3-6022-789D-2E3888587BB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TextBox 6">
            <a:extLst>
              <a:ext uri="{FF2B5EF4-FFF2-40B4-BE49-F238E27FC236}">
                <a16:creationId xmlns:a16="http://schemas.microsoft.com/office/drawing/2014/main" id="{659497D4-C794-D8C7-611C-E7C02A710678}"/>
              </a:ext>
            </a:extLst>
          </p:cNvPr>
          <p:cNvSpPr txBox="1"/>
          <p:nvPr/>
        </p:nvSpPr>
        <p:spPr>
          <a:xfrm>
            <a:off x="228672" y="1277191"/>
            <a:ext cx="8702298" cy="3810274"/>
          </a:xfrm>
          <a:prstGeom prst="rect">
            <a:avLst/>
          </a:prstGeom>
          <a:noFill/>
        </p:spPr>
        <p:txBody>
          <a:bodyPr wrap="square">
            <a:spAutoFit/>
          </a:bodyPr>
          <a:lstStyle/>
          <a:p>
            <a:pPr marL="0" marR="0">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When water flows over the land surface and through stream channels, it significantly impacts the landscape through various processes:</a:t>
            </a:r>
          </a:p>
          <a:p>
            <a:pPr marL="342900" marR="0" lvl="0" indent="-342900">
              <a:lnSpc>
                <a:spcPct val="115000"/>
              </a:lnSpc>
              <a:spcAft>
                <a:spcPts val="1200"/>
              </a:spcAft>
              <a:buSzPts val="1000"/>
              <a:buFont typeface="Symbol" panose="05050102010706020507" pitchFamily="18" charset="2"/>
              <a:buChar char=""/>
              <a:tabLst>
                <a:tab pos="457200" algn="l"/>
              </a:tabLs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Soil erosion: Shallow surface flow erodes soil, transporting sediment overland to headwater streams.</a:t>
            </a:r>
          </a:p>
          <a:p>
            <a:pPr marL="342900" marR="0" lvl="0" indent="-342900">
              <a:lnSpc>
                <a:spcPct val="115000"/>
              </a:lnSpc>
              <a:spcAft>
                <a:spcPts val="1200"/>
              </a:spcAft>
              <a:buSzPts val="1000"/>
              <a:buFont typeface="Symbol" panose="05050102010706020507" pitchFamily="18" charset="2"/>
              <a:buChar char=""/>
              <a:tabLst>
                <a:tab pos="457200" algn="l"/>
              </a:tabLs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Streambed erosion: In steep headwater streams, high flow velocities lead to the erosion of the streambed.</a:t>
            </a:r>
          </a:p>
          <a:p>
            <a:pPr marL="342900" marR="0" lvl="0" indent="-342900">
              <a:lnSpc>
                <a:spcPct val="115000"/>
              </a:lnSpc>
              <a:spcAft>
                <a:spcPts val="1200"/>
              </a:spcAft>
              <a:buSzPts val="1000"/>
              <a:buFont typeface="Symbol" panose="05050102010706020507" pitchFamily="18" charset="2"/>
              <a:buChar char=""/>
              <a:tabLst>
                <a:tab pos="457200" algn="l"/>
              </a:tabLs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Sediment transport: Eroded soil and bed material are carried downstream by the flow, moving sediment to lower reaches of the watershed.</a:t>
            </a:r>
          </a:p>
          <a:p>
            <a:pPr>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Streambed deposition: As flow velocity decreases in the lower reaches, sediment is deposited. Reservoirs within the watershed can trap some or most of the incoming sediment</a:t>
            </a:r>
            <a:endParaRPr lang="en-US" dirty="0"/>
          </a:p>
        </p:txBody>
      </p:sp>
    </p:spTree>
    <p:extLst>
      <p:ext uri="{BB962C8B-B14F-4D97-AF65-F5344CB8AC3E}">
        <p14:creationId xmlns:p14="http://schemas.microsoft.com/office/powerpoint/2010/main" val="195622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1C32-6257-4ADF-858F-B2151BE6AE2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3DC766-8CCB-494A-DD52-614CBF803D67}"/>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2AD964F5-6D0E-0E8F-69A3-332EB80D2D50}"/>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D8E093A7-D764-E900-012A-89E09A351AE3}"/>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Global properties</a:t>
            </a:r>
          </a:p>
        </p:txBody>
      </p:sp>
      <p:sp>
        <p:nvSpPr>
          <p:cNvPr id="5" name="Rectangle 3">
            <a:extLst>
              <a:ext uri="{FF2B5EF4-FFF2-40B4-BE49-F238E27FC236}">
                <a16:creationId xmlns:a16="http://schemas.microsoft.com/office/drawing/2014/main" id="{A7AF676E-4461-963D-289E-5F970A8F8D7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Picture 8" descr="A screenshot of a computer&#10;&#10;AI-generated content may be incorrect.">
            <a:extLst>
              <a:ext uri="{FF2B5EF4-FFF2-40B4-BE49-F238E27FC236}">
                <a16:creationId xmlns:a16="http://schemas.microsoft.com/office/drawing/2014/main" id="{1A12AA9B-69EA-B8E1-66DA-C65D48E92420}"/>
              </a:ext>
            </a:extLst>
          </p:cNvPr>
          <p:cNvPicPr>
            <a:picLocks noChangeAspect="1"/>
          </p:cNvPicPr>
          <p:nvPr/>
        </p:nvPicPr>
        <p:blipFill>
          <a:blip r:embed="rId3"/>
          <a:stretch>
            <a:fillRect/>
          </a:stretch>
        </p:blipFill>
        <p:spPr>
          <a:xfrm>
            <a:off x="4693796" y="1353875"/>
            <a:ext cx="3743002" cy="3406264"/>
          </a:xfrm>
          <a:prstGeom prst="rect">
            <a:avLst/>
          </a:prstGeom>
        </p:spPr>
      </p:pic>
      <p:sp>
        <p:nvSpPr>
          <p:cNvPr id="7" name="TextBox 6">
            <a:extLst>
              <a:ext uri="{FF2B5EF4-FFF2-40B4-BE49-F238E27FC236}">
                <a16:creationId xmlns:a16="http://schemas.microsoft.com/office/drawing/2014/main" id="{045AE8BD-5FB7-DEF7-8FE5-22B67530EE77}"/>
              </a:ext>
            </a:extLst>
          </p:cNvPr>
          <p:cNvSpPr txBox="1"/>
          <p:nvPr/>
        </p:nvSpPr>
        <p:spPr>
          <a:xfrm>
            <a:off x="229088" y="1995348"/>
            <a:ext cx="4579748" cy="917302"/>
          </a:xfrm>
          <a:prstGeom prst="rect">
            <a:avLst/>
          </a:prstGeom>
          <a:noFill/>
        </p:spPr>
        <p:txBody>
          <a:bodyPr wrap="square">
            <a:spAutoFit/>
          </a:bodyPr>
          <a:lstStyle/>
          <a:p>
            <a:pPr marL="0" marR="0">
              <a:lnSpc>
                <a:spcPct val="115000"/>
              </a:lnSpc>
              <a:spcAft>
                <a:spcPts val="1200"/>
              </a:spcAft>
            </a:pP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The </a:t>
            </a:r>
            <a:r>
              <a:rPr lang="en-US" sz="1600" b="1" dirty="0">
                <a:effectLst/>
                <a:latin typeface="Arial Nova Cond" panose="020B0506020202020204" pitchFamily="34" charset="0"/>
                <a:ea typeface="Times New Roman" panose="02020603050405020304" pitchFamily="18" charset="0"/>
                <a:cs typeface="Times New Roman" panose="02020603050405020304" pitchFamily="18" charset="0"/>
              </a:rPr>
              <a:t>Sediment Transport Potential Functions</a:t>
            </a: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 define the method used to calculate the sediment-carrying capacity of streamflow for non-cohesive sediments.</a:t>
            </a:r>
          </a:p>
        </p:txBody>
      </p:sp>
      <p:sp>
        <p:nvSpPr>
          <p:cNvPr id="11" name="TextBox 10">
            <a:extLst>
              <a:ext uri="{FF2B5EF4-FFF2-40B4-BE49-F238E27FC236}">
                <a16:creationId xmlns:a16="http://schemas.microsoft.com/office/drawing/2014/main" id="{66BF4C06-3D7F-B3C2-EF3A-75DC78CD5343}"/>
              </a:ext>
            </a:extLst>
          </p:cNvPr>
          <p:cNvSpPr txBox="1"/>
          <p:nvPr/>
        </p:nvSpPr>
        <p:spPr>
          <a:xfrm>
            <a:off x="228672" y="2984476"/>
            <a:ext cx="4579748" cy="1815882"/>
          </a:xfrm>
          <a:prstGeom prst="rect">
            <a:avLst/>
          </a:prstGeom>
          <a:noFill/>
        </p:spPr>
        <p:txBody>
          <a:bodyPr wrap="square">
            <a:spAutoFit/>
          </a:bodyPr>
          <a:lstStyle/>
          <a:p>
            <a:r>
              <a:rPr lang="en-US" sz="1600" b="1" dirty="0">
                <a:effectLst/>
                <a:latin typeface="Arial Nova Cond" panose="020B0506020202020204" pitchFamily="34" charset="0"/>
                <a:ea typeface="Times New Roman" panose="02020603050405020304" pitchFamily="18" charset="0"/>
                <a:cs typeface="Times New Roman" panose="02020603050405020304" pitchFamily="18" charset="0"/>
              </a:rPr>
              <a:t>Sediment Delivery Ratio (SDR) Transport Potential</a:t>
            </a: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 method:</a:t>
            </a:r>
          </a:p>
          <a:p>
            <a:r>
              <a:rPr lang="en-US" sz="1600" dirty="0">
                <a:latin typeface="Arial Nova Cond" panose="020B0506020202020204" pitchFamily="34" charset="0"/>
                <a:cs typeface="Times New Roman" panose="02020603050405020304" pitchFamily="18" charset="0"/>
              </a:rPr>
              <a:t>SDR = equilibrium</a:t>
            </a:r>
          </a:p>
          <a:p>
            <a:r>
              <a:rPr lang="en-US" sz="1600" dirty="0">
                <a:latin typeface="Arial Nova Cond" panose="020B0506020202020204" pitchFamily="34" charset="0"/>
                <a:cs typeface="Times New Roman" panose="02020603050405020304" pitchFamily="18" charset="0"/>
              </a:rPr>
              <a:t>SDR &lt; 1 sediment retention</a:t>
            </a:r>
          </a:p>
          <a:p>
            <a:r>
              <a:rPr lang="en-US" sz="1600" dirty="0">
                <a:latin typeface="Arial Nova Cond" panose="020B0506020202020204" pitchFamily="34" charset="0"/>
                <a:cs typeface="Times New Roman" panose="02020603050405020304" pitchFamily="18" charset="0"/>
              </a:rPr>
              <a:t>SDR &gt; 1 erosion</a:t>
            </a:r>
          </a:p>
          <a:p>
            <a:r>
              <a:rPr lang="en-US" sz="1600" dirty="0">
                <a:latin typeface="Arial Nova Cond" panose="020B0506020202020204" pitchFamily="34" charset="0"/>
                <a:cs typeface="Times New Roman" panose="02020603050405020304" pitchFamily="18" charset="0"/>
              </a:rPr>
              <a:t>Clay remains in suspension, while silt, sand and gravel are in equilibrium</a:t>
            </a:r>
          </a:p>
        </p:txBody>
      </p:sp>
      <p:sp>
        <p:nvSpPr>
          <p:cNvPr id="13" name="Rectangle 12">
            <a:extLst>
              <a:ext uri="{FF2B5EF4-FFF2-40B4-BE49-F238E27FC236}">
                <a16:creationId xmlns:a16="http://schemas.microsoft.com/office/drawing/2014/main" id="{AEC87643-5557-315D-EF46-0FA1EF13F953}"/>
              </a:ext>
            </a:extLst>
          </p:cNvPr>
          <p:cNvSpPr/>
          <p:nvPr/>
        </p:nvSpPr>
        <p:spPr>
          <a:xfrm>
            <a:off x="4808420" y="1751308"/>
            <a:ext cx="3514170" cy="1161342"/>
          </a:xfrm>
          <a:prstGeom prst="rect">
            <a:avLst/>
          </a:prstGeom>
          <a:noFill/>
          <a:ln w="5715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highlight>
                <a:srgbClr val="FFFF00"/>
              </a:highlight>
            </a:endParaRPr>
          </a:p>
        </p:txBody>
      </p:sp>
      <p:sp>
        <p:nvSpPr>
          <p:cNvPr id="4" name="Rectangle 3">
            <a:extLst>
              <a:ext uri="{FF2B5EF4-FFF2-40B4-BE49-F238E27FC236}">
                <a16:creationId xmlns:a16="http://schemas.microsoft.com/office/drawing/2014/main" id="{39980932-587B-03C2-8250-D347CAFB1B61}"/>
              </a:ext>
            </a:extLst>
          </p:cNvPr>
          <p:cNvSpPr/>
          <p:nvPr/>
        </p:nvSpPr>
        <p:spPr>
          <a:xfrm>
            <a:off x="4808420" y="2912649"/>
            <a:ext cx="3514170" cy="1702427"/>
          </a:xfrm>
          <a:prstGeom prst="rect">
            <a:avLst/>
          </a:prstGeom>
          <a:noFill/>
          <a:ln w="57150" cap="flat" cmpd="sng" algn="ctr">
            <a:solidFill>
              <a:srgbClr val="FFFF0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highlight>
                <a:srgbClr val="FFFF00"/>
              </a:highlight>
            </a:endParaRPr>
          </a:p>
        </p:txBody>
      </p:sp>
      <p:sp>
        <p:nvSpPr>
          <p:cNvPr id="12" name="TextBox 11">
            <a:extLst>
              <a:ext uri="{FF2B5EF4-FFF2-40B4-BE49-F238E27FC236}">
                <a16:creationId xmlns:a16="http://schemas.microsoft.com/office/drawing/2014/main" id="{2FE438F8-FCC6-6AD1-FF21-DBF581740BC8}"/>
              </a:ext>
            </a:extLst>
          </p:cNvPr>
          <p:cNvSpPr txBox="1"/>
          <p:nvPr/>
        </p:nvSpPr>
        <p:spPr>
          <a:xfrm>
            <a:off x="6360167" y="3991793"/>
            <a:ext cx="2076631" cy="369332"/>
          </a:xfrm>
          <a:prstGeom prst="rect">
            <a:avLst/>
          </a:prstGeom>
          <a:noFill/>
        </p:spPr>
        <p:txBody>
          <a:bodyPr wrap="square">
            <a:spAutoFit/>
          </a:bodyPr>
          <a:lstStyle/>
          <a:p>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Default parameters</a:t>
            </a:r>
            <a:endParaRPr lang="en-US" dirty="0"/>
          </a:p>
        </p:txBody>
      </p:sp>
      <p:sp>
        <p:nvSpPr>
          <p:cNvPr id="14" name="TextBox 13">
            <a:extLst>
              <a:ext uri="{FF2B5EF4-FFF2-40B4-BE49-F238E27FC236}">
                <a16:creationId xmlns:a16="http://schemas.microsoft.com/office/drawing/2014/main" id="{F31BEDC5-CAE1-B720-1B29-599A6FA7D5FB}"/>
              </a:ext>
            </a:extLst>
          </p:cNvPr>
          <p:cNvSpPr txBox="1"/>
          <p:nvPr/>
        </p:nvSpPr>
        <p:spPr>
          <a:xfrm>
            <a:off x="229088" y="1277191"/>
            <a:ext cx="4579748" cy="646331"/>
          </a:xfrm>
          <a:prstGeom prst="rect">
            <a:avLst/>
          </a:prstGeom>
          <a:noFill/>
        </p:spPr>
        <p:txBody>
          <a:bodyPr wrap="square">
            <a:spAutoFit/>
          </a:bodyPr>
          <a:lstStyle/>
          <a:p>
            <a:r>
              <a:rPr lang="en-US" dirty="0">
                <a:latin typeface="Arial Nova Cond" panose="020B0506020202020204" pitchFamily="34" charset="0"/>
                <a:ea typeface="Times New Roman" panose="02020603050405020304" pitchFamily="18" charset="0"/>
                <a:cs typeface="Times New Roman" panose="02020603050405020304" pitchFamily="18" charset="0"/>
              </a:rPr>
              <a:t>P</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roperties that apply globally to all elements in the basin model</a:t>
            </a:r>
            <a:endParaRPr lang="en-US" dirty="0"/>
          </a:p>
        </p:txBody>
      </p:sp>
    </p:spTree>
    <p:extLst>
      <p:ext uri="{BB962C8B-B14F-4D97-AF65-F5344CB8AC3E}">
        <p14:creationId xmlns:p14="http://schemas.microsoft.com/office/powerpoint/2010/main" val="2485063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D7FEB-C98C-DE09-5E79-6DEDC1C0FE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D9AD475-DD06-9453-E867-B6CCE59BDF67}"/>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955B55C9-3293-3FAC-5F3A-CE6A8AB6745F}"/>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61274D6A-0ED7-C50F-525C-2FA3FA535656}"/>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sub-catchment erosion</a:t>
            </a:r>
          </a:p>
        </p:txBody>
      </p:sp>
      <p:sp>
        <p:nvSpPr>
          <p:cNvPr id="5" name="Rectangle 3">
            <a:extLst>
              <a:ext uri="{FF2B5EF4-FFF2-40B4-BE49-F238E27FC236}">
                <a16:creationId xmlns:a16="http://schemas.microsoft.com/office/drawing/2014/main" id="{BBD62A5E-F3E3-655A-6314-33FA4006761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75A4AD4B-9199-72D4-6FA8-291118734379}"/>
              </a:ext>
            </a:extLst>
          </p:cNvPr>
          <p:cNvSpPr txBox="1"/>
          <p:nvPr/>
        </p:nvSpPr>
        <p:spPr>
          <a:xfrm>
            <a:off x="313841" y="1467829"/>
            <a:ext cx="4579748" cy="369332"/>
          </a:xfrm>
          <a:prstGeom prst="rect">
            <a:avLst/>
          </a:prstGeom>
          <a:noFill/>
        </p:spPr>
        <p:txBody>
          <a:bodyPr wrap="square">
            <a:spAutoFit/>
          </a:bodyPr>
          <a:lstStyle/>
          <a:p>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Modified USLE approach</a:t>
            </a:r>
            <a:endParaRPr lang="en-US" b="1" dirty="0"/>
          </a:p>
        </p:txBody>
      </p:sp>
      <p:sp>
        <p:nvSpPr>
          <p:cNvPr id="14" name="TextBox 13">
            <a:extLst>
              <a:ext uri="{FF2B5EF4-FFF2-40B4-BE49-F238E27FC236}">
                <a16:creationId xmlns:a16="http://schemas.microsoft.com/office/drawing/2014/main" id="{B4803A01-ACDB-0068-7C38-D28409CC8B7E}"/>
              </a:ext>
            </a:extLst>
          </p:cNvPr>
          <p:cNvSpPr txBox="1"/>
          <p:nvPr/>
        </p:nvSpPr>
        <p:spPr>
          <a:xfrm>
            <a:off x="387458" y="1929539"/>
            <a:ext cx="6482165" cy="3416320"/>
          </a:xfrm>
          <a:prstGeom prst="rect">
            <a:avLst/>
          </a:prstGeom>
          <a:noFill/>
        </p:spPr>
        <p:txBody>
          <a:bodyPr wrap="square">
            <a:spAutoFit/>
          </a:bodyPr>
          <a:lstStyle/>
          <a:p>
            <a:pPr marL="285750" indent="-285750">
              <a:buFont typeface="Arial" panose="020B0604020202020204" pitchFamily="34" charset="0"/>
              <a:buChar char="•"/>
            </a:pP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Rain drops </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cause erosion when they impact the </a:t>
            </a: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ground surface </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and break apart the top layer of the soil, </a:t>
            </a:r>
          </a:p>
          <a:p>
            <a:pPr marL="285750" indent="-285750">
              <a:buFont typeface="Arial" panose="020B0604020202020204" pitchFamily="34" charset="0"/>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dislodging soil particles to move with the overland flow. </a:t>
            </a:r>
          </a:p>
          <a:p>
            <a:pPr marL="285750" indent="-285750">
              <a:buFont typeface="Arial" panose="020B0604020202020204" pitchFamily="34" charset="0"/>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Overland flow also imparts an erosive energy to the ground surface that may further break apart the top soil layer. </a:t>
            </a:r>
          </a:p>
          <a:p>
            <a:pPr marL="285750" indent="-285750">
              <a:buFont typeface="Arial" panose="020B0604020202020204" pitchFamily="34" charset="0"/>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As the overland flow rate increases, the flow becomes concentrated in rills which focuses erosive energy and further erodes the surface. </a:t>
            </a:r>
          </a:p>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Total erosion is closely linked to </a:t>
            </a: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precipitation rate</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 </a:t>
            </a: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land surface slope</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 and </a:t>
            </a: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condition of the surface</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 In some cases, soil eroded high in the catchment may deposit before reaching the outlet of the subbasin</a:t>
            </a:r>
            <a:endParaRPr lang="en-US" dirty="0"/>
          </a:p>
        </p:txBody>
      </p:sp>
    </p:spTree>
    <p:extLst>
      <p:ext uri="{BB962C8B-B14F-4D97-AF65-F5344CB8AC3E}">
        <p14:creationId xmlns:p14="http://schemas.microsoft.com/office/powerpoint/2010/main" val="3726410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1598-26C2-698C-0EEC-F20C0EA6B62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64EBAE1-44B7-289B-3571-721EA065F723}"/>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5451553A-41ED-995E-FE9F-EDD8BB2B8E82}"/>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9F3D03DF-78C5-7037-C322-EA6CABAF5BCF}"/>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sub-catchment erosion</a:t>
            </a:r>
          </a:p>
        </p:txBody>
      </p:sp>
      <p:sp>
        <p:nvSpPr>
          <p:cNvPr id="5" name="Rectangle 3">
            <a:extLst>
              <a:ext uri="{FF2B5EF4-FFF2-40B4-BE49-F238E27FC236}">
                <a16:creationId xmlns:a16="http://schemas.microsoft.com/office/drawing/2014/main" id="{8A7C9BB7-567D-095D-9483-E4744361074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414DC25A-3733-9892-9303-3FC87E111787}"/>
              </a:ext>
            </a:extLst>
          </p:cNvPr>
          <p:cNvSpPr txBox="1"/>
          <p:nvPr/>
        </p:nvSpPr>
        <p:spPr>
          <a:xfrm>
            <a:off x="313841" y="1467829"/>
            <a:ext cx="4579748" cy="369332"/>
          </a:xfrm>
          <a:prstGeom prst="rect">
            <a:avLst/>
          </a:prstGeom>
          <a:noFill/>
        </p:spPr>
        <p:txBody>
          <a:bodyPr wrap="square">
            <a:spAutoFit/>
          </a:bodyPr>
          <a:lstStyle/>
          <a:p>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Modified USLE approach</a:t>
            </a:r>
            <a:endParaRPr lang="en-US" b="1" dirty="0"/>
          </a:p>
        </p:txBody>
      </p:sp>
      <p:sp>
        <p:nvSpPr>
          <p:cNvPr id="7" name="TextBox 6">
            <a:extLst>
              <a:ext uri="{FF2B5EF4-FFF2-40B4-BE49-F238E27FC236}">
                <a16:creationId xmlns:a16="http://schemas.microsoft.com/office/drawing/2014/main" id="{BB777DF1-7584-7AE2-AC42-89C432CAF5C8}"/>
              </a:ext>
            </a:extLst>
          </p:cNvPr>
          <p:cNvSpPr txBox="1"/>
          <p:nvPr/>
        </p:nvSpPr>
        <p:spPr>
          <a:xfrm>
            <a:off x="492071" y="1898954"/>
            <a:ext cx="6009467" cy="2273508"/>
          </a:xfrm>
          <a:prstGeom prst="rect">
            <a:avLst/>
          </a:prstGeom>
          <a:noFill/>
        </p:spPr>
        <p:txBody>
          <a:bodyPr wrap="square">
            <a:spAutoFit/>
          </a:bodyPr>
          <a:lstStyle/>
          <a:p>
            <a:pPr marL="0" marR="0">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sediment Yield is calculated based on some parameters:</a:t>
            </a:r>
          </a:p>
          <a:p>
            <a:pPr marL="285750" marR="0" indent="-285750">
              <a:lnSpc>
                <a:spcPct val="115000"/>
              </a:lnSpc>
              <a:spcAft>
                <a:spcPts val="1200"/>
              </a:spcAft>
              <a:buFont typeface="Arial" panose="020B0604020202020204" pitchFamily="34" charset="0"/>
              <a:buChar char="•"/>
            </a:pPr>
            <a:r>
              <a:rPr lang="en-US" dirty="0">
                <a:latin typeface="Arial Nova Cond" panose="020B0506020202020204" pitchFamily="34" charset="0"/>
                <a:ea typeface="Times New Roman" panose="02020603050405020304" pitchFamily="18" charset="0"/>
                <a:cs typeface="Times New Roman" panose="02020603050405020304" pitchFamily="18" charset="0"/>
              </a:rPr>
              <a:t>Erodibility factor </a:t>
            </a:r>
            <a:r>
              <a:rPr lang="en-US" dirty="0">
                <a:latin typeface="Arial Nova Cond" panose="020B0506020202020204" pitchFamily="34" charset="0"/>
                <a:ea typeface="Times New Roman" panose="02020603050405020304" pitchFamily="18" charset="0"/>
                <a:cs typeface="Times New Roman" panose="02020603050405020304" pitchFamily="18" charset="0"/>
                <a:sym typeface="Wingdings" panose="05000000000000000000" pitchFamily="2" charset="2"/>
              </a:rPr>
              <a:t> Soil database</a:t>
            </a:r>
          </a:p>
          <a:p>
            <a:pPr marL="285750" marR="0" indent="-285750">
              <a:lnSpc>
                <a:spcPct val="115000"/>
              </a:lnSpc>
              <a:spcAft>
                <a:spcPts val="1200"/>
              </a:spcAft>
              <a:buFont typeface="Arial" panose="020B0604020202020204" pitchFamily="34" charset="0"/>
              <a:buChar char="•"/>
            </a:pPr>
            <a:endParaRPr lang="en-US" dirty="0">
              <a:latin typeface="Arial Nova Cond" panose="020B0506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endParaRPr lang="en-US" dirty="0">
              <a:latin typeface="Arial Nova Cond" panose="020B0506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r>
              <a:rPr lang="en-US" dirty="0">
                <a:latin typeface="Arial Nova Cond" panose="020B0506020202020204" pitchFamily="34" charset="0"/>
                <a:ea typeface="Times New Roman" panose="02020603050405020304" pitchFamily="18" charset="0"/>
                <a:cs typeface="Times New Roman" panose="02020603050405020304" pitchFamily="18" charset="0"/>
              </a:rPr>
              <a:t>Gradation curve  </a:t>
            </a:r>
            <a:r>
              <a:rPr lang="en-US" dirty="0">
                <a:latin typeface="Arial Nova Cond" panose="020B0506020202020204" pitchFamily="34" charset="0"/>
                <a:ea typeface="Times New Roman" panose="02020603050405020304" pitchFamily="18" charset="0"/>
                <a:cs typeface="Times New Roman" panose="02020603050405020304" pitchFamily="18" charset="0"/>
                <a:sym typeface="Wingdings" panose="05000000000000000000" pitchFamily="2" charset="2"/>
              </a:rPr>
              <a:t> Soil database</a:t>
            </a:r>
            <a:endParaRPr lang="en-US" dirty="0">
              <a:latin typeface="Arial Nova Cond" panose="020B0506020202020204"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25A784B-65C2-EAD2-261C-3618F941D998}"/>
              </a:ext>
            </a:extLst>
          </p:cNvPr>
          <p:cNvPicPr>
            <a:picLocks noChangeAspect="1"/>
          </p:cNvPicPr>
          <p:nvPr/>
        </p:nvPicPr>
        <p:blipFill>
          <a:blip r:embed="rId3"/>
          <a:stretch>
            <a:fillRect/>
          </a:stretch>
        </p:blipFill>
        <p:spPr>
          <a:xfrm>
            <a:off x="4893589" y="2328944"/>
            <a:ext cx="4010054" cy="1885964"/>
          </a:xfrm>
          <a:prstGeom prst="rect">
            <a:avLst/>
          </a:prstGeom>
        </p:spPr>
      </p:pic>
      <p:pic>
        <p:nvPicPr>
          <p:cNvPr id="11" name="Picture 10">
            <a:extLst>
              <a:ext uri="{FF2B5EF4-FFF2-40B4-BE49-F238E27FC236}">
                <a16:creationId xmlns:a16="http://schemas.microsoft.com/office/drawing/2014/main" id="{CDBFC384-C01E-0683-25A1-6132173FB242}"/>
              </a:ext>
            </a:extLst>
          </p:cNvPr>
          <p:cNvPicPr>
            <a:picLocks noChangeAspect="1"/>
          </p:cNvPicPr>
          <p:nvPr/>
        </p:nvPicPr>
        <p:blipFill>
          <a:blip r:embed="rId4"/>
          <a:stretch>
            <a:fillRect/>
          </a:stretch>
        </p:blipFill>
        <p:spPr>
          <a:xfrm>
            <a:off x="483705" y="3032984"/>
            <a:ext cx="4008902" cy="477883"/>
          </a:xfrm>
          <a:prstGeom prst="rect">
            <a:avLst/>
          </a:prstGeom>
        </p:spPr>
      </p:pic>
      <p:pic>
        <p:nvPicPr>
          <p:cNvPr id="13" name="Picture 12">
            <a:extLst>
              <a:ext uri="{FF2B5EF4-FFF2-40B4-BE49-F238E27FC236}">
                <a16:creationId xmlns:a16="http://schemas.microsoft.com/office/drawing/2014/main" id="{CFB16270-807E-6D35-2067-2B3536B80E17}"/>
              </a:ext>
            </a:extLst>
          </p:cNvPr>
          <p:cNvPicPr>
            <a:picLocks noChangeAspect="1"/>
          </p:cNvPicPr>
          <p:nvPr/>
        </p:nvPicPr>
        <p:blipFill>
          <a:blip r:embed="rId5"/>
          <a:stretch>
            <a:fillRect/>
          </a:stretch>
        </p:blipFill>
        <p:spPr>
          <a:xfrm>
            <a:off x="975760" y="4262782"/>
            <a:ext cx="2943097" cy="818260"/>
          </a:xfrm>
          <a:prstGeom prst="rect">
            <a:avLst/>
          </a:prstGeom>
        </p:spPr>
      </p:pic>
    </p:spTree>
    <p:extLst>
      <p:ext uri="{BB962C8B-B14F-4D97-AF65-F5344CB8AC3E}">
        <p14:creationId xmlns:p14="http://schemas.microsoft.com/office/powerpoint/2010/main" val="254593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DCE6-DB16-5C0C-F622-F7DB5BC934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FA5C70-E1CB-DE9B-8E8A-3B527814411A}"/>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130BDB08-C9D1-0939-FDB2-CF8BAEBBCEC7}"/>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0D3D214E-B356-CF0F-05B8-7DD4C1308C57}"/>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sub-catchment erosion</a:t>
            </a:r>
          </a:p>
        </p:txBody>
      </p:sp>
      <p:sp>
        <p:nvSpPr>
          <p:cNvPr id="5" name="Rectangle 3">
            <a:extLst>
              <a:ext uri="{FF2B5EF4-FFF2-40B4-BE49-F238E27FC236}">
                <a16:creationId xmlns:a16="http://schemas.microsoft.com/office/drawing/2014/main" id="{6F1300A7-EFE8-E1CD-3D63-DF8974F0EFE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3EEBA2E8-F879-1380-4612-4E0C5E1F8326}"/>
              </a:ext>
            </a:extLst>
          </p:cNvPr>
          <p:cNvSpPr txBox="1"/>
          <p:nvPr/>
        </p:nvSpPr>
        <p:spPr>
          <a:xfrm>
            <a:off x="313841" y="1467829"/>
            <a:ext cx="4579748" cy="369332"/>
          </a:xfrm>
          <a:prstGeom prst="rect">
            <a:avLst/>
          </a:prstGeom>
          <a:noFill/>
        </p:spPr>
        <p:txBody>
          <a:bodyPr wrap="square">
            <a:spAutoFit/>
          </a:bodyPr>
          <a:lstStyle/>
          <a:p>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Modified USLE approach</a:t>
            </a:r>
            <a:endParaRPr lang="en-US" b="1" dirty="0"/>
          </a:p>
        </p:txBody>
      </p:sp>
      <p:sp>
        <p:nvSpPr>
          <p:cNvPr id="7" name="TextBox 6">
            <a:extLst>
              <a:ext uri="{FF2B5EF4-FFF2-40B4-BE49-F238E27FC236}">
                <a16:creationId xmlns:a16="http://schemas.microsoft.com/office/drawing/2014/main" id="{9ABF54DF-960C-638B-FF4C-E2BB027E61DA}"/>
              </a:ext>
            </a:extLst>
          </p:cNvPr>
          <p:cNvSpPr txBox="1"/>
          <p:nvPr/>
        </p:nvSpPr>
        <p:spPr>
          <a:xfrm>
            <a:off x="492071" y="1898954"/>
            <a:ext cx="7728820" cy="3218382"/>
          </a:xfrm>
          <a:prstGeom prst="rect">
            <a:avLst/>
          </a:prstGeom>
          <a:noFill/>
        </p:spPr>
        <p:txBody>
          <a:bodyPr wrap="square">
            <a:spAutoFit/>
          </a:bodyPr>
          <a:lstStyle/>
          <a:p>
            <a:pPr marL="0" marR="0">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sediment Yield is calculated based on some parameters:</a:t>
            </a:r>
          </a:p>
          <a:p>
            <a:pPr marL="285750" marR="0" indent="-285750">
              <a:lnSpc>
                <a:spcPct val="115000"/>
              </a:lnSpc>
              <a:spcAft>
                <a:spcPts val="1200"/>
              </a:spcAft>
              <a:buFont typeface="Arial" panose="020B0604020202020204" pitchFamily="34" charset="0"/>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LS = topographic factor </a:t>
            </a:r>
            <a:r>
              <a:rPr lang="en-US" dirty="0">
                <a:latin typeface="Arial Nova Cond" panose="020B0506020202020204" pitchFamily="34" charset="0"/>
                <a:ea typeface="Times New Roman" panose="02020603050405020304" pitchFamily="18" charset="0"/>
                <a:cs typeface="Times New Roman" panose="02020603050405020304" pitchFamily="18" charset="0"/>
                <a:sym typeface="Wingdings" panose="05000000000000000000" pitchFamily="2" charset="2"/>
              </a:rPr>
              <a:t> DTM, adjusted in phase of calibration</a:t>
            </a:r>
          </a:p>
          <a:p>
            <a:pPr marL="285750" marR="0" indent="-285750">
              <a:lnSpc>
                <a:spcPct val="115000"/>
              </a:lnSpc>
              <a:spcAft>
                <a:spcPts val="1200"/>
              </a:spcAft>
              <a:buFont typeface="Arial" panose="020B0604020202020204" pitchFamily="34" charset="0"/>
              <a:buChar char="•"/>
            </a:pPr>
            <a:endParaRPr lang="en-US"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r>
              <a:rPr lang="en-US" dirty="0">
                <a:latin typeface="Arial Nova Cond" panose="020B0506020202020204" pitchFamily="34" charset="0"/>
                <a:ea typeface="Times New Roman" panose="02020603050405020304" pitchFamily="18" charset="0"/>
                <a:cs typeface="Times New Roman" panose="02020603050405020304" pitchFamily="18" charset="0"/>
              </a:rPr>
              <a:t>C = cover factor  </a:t>
            </a:r>
            <a:r>
              <a:rPr lang="en-US" dirty="0">
                <a:latin typeface="Arial Nova Cond" panose="020B0506020202020204" pitchFamily="34" charset="0"/>
                <a:ea typeface="Times New Roman" panose="02020603050405020304" pitchFamily="18" charset="0"/>
                <a:cs typeface="Times New Roman" panose="02020603050405020304" pitchFamily="18" charset="0"/>
                <a:sym typeface="Wingdings" panose="05000000000000000000" pitchFamily="2" charset="2"/>
              </a:rPr>
              <a:t> Land cover</a:t>
            </a:r>
          </a:p>
          <a:p>
            <a:pPr marL="285750" marR="0" indent="-285750">
              <a:lnSpc>
                <a:spcPct val="115000"/>
              </a:lnSpc>
              <a:spcAft>
                <a:spcPts val="1200"/>
              </a:spcAft>
              <a:buFont typeface="Arial" panose="020B0604020202020204" pitchFamily="34" charset="0"/>
              <a:buChar char="•"/>
            </a:pPr>
            <a:endParaRPr lang="en-US" dirty="0">
              <a:latin typeface="Arial Nova Cond" panose="020B0506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P = practice factor </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sym typeface="Wingdings" panose="05000000000000000000" pitchFamily="2" charset="2"/>
              </a:rPr>
              <a:t> calibrated parameter</a:t>
            </a:r>
            <a:endParaRPr lang="en-US"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Aft>
                <a:spcPts val="1200"/>
              </a:spcAft>
              <a:buFont typeface="Arial" panose="020B0604020202020204" pitchFamily="34" charset="0"/>
              <a:buChar char="•"/>
            </a:pPr>
            <a:r>
              <a:rPr lang="en-US" dirty="0">
                <a:latin typeface="Arial Nova Cond" panose="020B0506020202020204" pitchFamily="34" charset="0"/>
                <a:ea typeface="Times New Roman" panose="02020603050405020304" pitchFamily="18" charset="0"/>
                <a:cs typeface="Times New Roman" panose="02020603050405020304" pitchFamily="18" charset="0"/>
              </a:rPr>
              <a:t>Threshold and exponent </a:t>
            </a:r>
            <a:r>
              <a:rPr lang="en-US" dirty="0">
                <a:latin typeface="Arial Nova Cond" panose="020B0506020202020204" pitchFamily="34" charset="0"/>
                <a:ea typeface="Times New Roman" panose="02020603050405020304" pitchFamily="18" charset="0"/>
                <a:cs typeface="Times New Roman" panose="02020603050405020304" pitchFamily="18" charset="0"/>
                <a:sym typeface="Wingdings" panose="05000000000000000000" pitchFamily="2" charset="2"/>
              </a:rPr>
              <a:t> calibrated parameter</a:t>
            </a:r>
            <a:endParaRPr lang="en-US" sz="1800" dirty="0">
              <a:effectLst/>
              <a:latin typeface="Arial Nova Cond" panose="020B050602020202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5798936-CA11-6EE3-D411-F6FAC80CF615}"/>
              </a:ext>
            </a:extLst>
          </p:cNvPr>
          <p:cNvPicPr>
            <a:picLocks noChangeAspect="1"/>
          </p:cNvPicPr>
          <p:nvPr/>
        </p:nvPicPr>
        <p:blipFill>
          <a:blip r:embed="rId3"/>
          <a:stretch>
            <a:fillRect/>
          </a:stretch>
        </p:blipFill>
        <p:spPr>
          <a:xfrm>
            <a:off x="1749402" y="2801935"/>
            <a:ext cx="3059434" cy="437062"/>
          </a:xfrm>
          <a:prstGeom prst="rect">
            <a:avLst/>
          </a:prstGeom>
        </p:spPr>
      </p:pic>
      <p:pic>
        <p:nvPicPr>
          <p:cNvPr id="13" name="Picture 12">
            <a:extLst>
              <a:ext uri="{FF2B5EF4-FFF2-40B4-BE49-F238E27FC236}">
                <a16:creationId xmlns:a16="http://schemas.microsoft.com/office/drawing/2014/main" id="{5311CDCB-4E72-6F7F-7D42-817FE3C699A6}"/>
              </a:ext>
            </a:extLst>
          </p:cNvPr>
          <p:cNvPicPr>
            <a:picLocks noChangeAspect="1"/>
          </p:cNvPicPr>
          <p:nvPr/>
        </p:nvPicPr>
        <p:blipFill>
          <a:blip r:embed="rId4"/>
          <a:stretch>
            <a:fillRect/>
          </a:stretch>
        </p:blipFill>
        <p:spPr>
          <a:xfrm>
            <a:off x="3833120" y="3424335"/>
            <a:ext cx="4491912" cy="717643"/>
          </a:xfrm>
          <a:prstGeom prst="rect">
            <a:avLst/>
          </a:prstGeom>
        </p:spPr>
      </p:pic>
    </p:spTree>
    <p:extLst>
      <p:ext uri="{BB962C8B-B14F-4D97-AF65-F5344CB8AC3E}">
        <p14:creationId xmlns:p14="http://schemas.microsoft.com/office/powerpoint/2010/main" val="896745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CCA7B-4D18-CDF3-3441-73C4F62377E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F77EF5D-8F35-3CD4-4DD6-D1BE9E5C3EBA}"/>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F59E9AC6-4EDF-ED47-384A-C1B554CE6A69}"/>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0ED94B38-A5B4-B5E3-7881-64BCD01E12D5}"/>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reach transport</a:t>
            </a:r>
          </a:p>
        </p:txBody>
      </p:sp>
      <p:sp>
        <p:nvSpPr>
          <p:cNvPr id="5" name="Rectangle 3">
            <a:extLst>
              <a:ext uri="{FF2B5EF4-FFF2-40B4-BE49-F238E27FC236}">
                <a16:creationId xmlns:a16="http://schemas.microsoft.com/office/drawing/2014/main" id="{7CE59182-8CF9-233B-AF78-DE08CF9A8B6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7408C8BA-C6FC-61D8-452A-60A1F4492021}"/>
              </a:ext>
            </a:extLst>
          </p:cNvPr>
          <p:cNvSpPr txBox="1"/>
          <p:nvPr/>
        </p:nvSpPr>
        <p:spPr>
          <a:xfrm>
            <a:off x="313841" y="1467829"/>
            <a:ext cx="4579748" cy="369332"/>
          </a:xfrm>
          <a:prstGeom prst="rect">
            <a:avLst/>
          </a:prstGeom>
          <a:noFill/>
        </p:spPr>
        <p:txBody>
          <a:bodyPr wrap="square">
            <a:spAutoFit/>
          </a:bodyPr>
          <a:lstStyle/>
          <a:p>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Uniform equilibrium method</a:t>
            </a:r>
            <a:endParaRPr lang="en-US" b="1" dirty="0"/>
          </a:p>
        </p:txBody>
      </p:sp>
      <p:sp>
        <p:nvSpPr>
          <p:cNvPr id="7" name="TextBox 6">
            <a:extLst>
              <a:ext uri="{FF2B5EF4-FFF2-40B4-BE49-F238E27FC236}">
                <a16:creationId xmlns:a16="http://schemas.microsoft.com/office/drawing/2014/main" id="{18EA6726-8376-6287-7060-8E2947BC8FB1}"/>
              </a:ext>
            </a:extLst>
          </p:cNvPr>
          <p:cNvSpPr txBox="1"/>
          <p:nvPr/>
        </p:nvSpPr>
        <p:spPr>
          <a:xfrm>
            <a:off x="492071" y="1898954"/>
            <a:ext cx="8527870" cy="2437783"/>
          </a:xfrm>
          <a:prstGeom prst="rect">
            <a:avLst/>
          </a:prstGeom>
          <a:noFill/>
        </p:spPr>
        <p:txBody>
          <a:bodyPr wrap="square">
            <a:spAutoFit/>
          </a:bodyPr>
          <a:lstStyle/>
          <a:p>
            <a:pPr>
              <a:lnSpc>
                <a:spcPct val="115000"/>
              </a:lnSpc>
              <a:spcAft>
                <a:spcPts val="1200"/>
              </a:spcAft>
            </a:pPr>
            <a:r>
              <a:rPr lang="en-US" dirty="0"/>
              <a:t>The Uniform Equilibrium Method simplifies sediment transport calculations by assuming that sediment moves through the reach without delay, making it a straightforward approach within sediment routing modeling.</a:t>
            </a:r>
          </a:p>
          <a:p>
            <a:pPr>
              <a:lnSpc>
                <a:spcPct val="115000"/>
              </a:lnSpc>
              <a:spcAft>
                <a:spcPts val="1200"/>
              </a:spcAf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Parameters:</a:t>
            </a:r>
          </a:p>
          <a:p>
            <a:pPr marL="285750" indent="-285750">
              <a:lnSpc>
                <a:spcPct val="115000"/>
              </a:lnSpc>
              <a:spcAft>
                <a:spcPts val="1200"/>
              </a:spcAft>
              <a:buFont typeface="Arial" panose="020B0604020202020204" pitchFamily="34" charset="0"/>
              <a:buChar char="•"/>
            </a:pPr>
            <a:r>
              <a:rPr lang="en-US" dirty="0">
                <a:latin typeface="Arial Nova Cond" panose="020B0506020202020204" pitchFamily="34" charset="0"/>
                <a:ea typeface="Times New Roman" panose="02020603050405020304" pitchFamily="18" charset="0"/>
                <a:cs typeface="Times New Roman" panose="02020603050405020304" pitchFamily="18" charset="0"/>
              </a:rPr>
              <a:t>Gradation curve: it assumed to be the same of the sub-catchments </a:t>
            </a:r>
          </a:p>
          <a:p>
            <a:pPr marL="285750" indent="-285750">
              <a:lnSpc>
                <a:spcPct val="115000"/>
              </a:lnSpc>
              <a:spcAft>
                <a:spcPts val="1200"/>
              </a:spcAft>
              <a:buFont typeface="Arial" panose="020B0604020202020204" pitchFamily="34" charset="0"/>
              <a:buChar char="•"/>
            </a:pPr>
            <a:endParaRPr lang="en-US" sz="1800" dirty="0">
              <a:effectLst/>
              <a:latin typeface="Arial Nova Cond" panose="020B0506020202020204"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F7740B0-7236-DE3F-CC32-9C8F4FED11EE}"/>
              </a:ext>
            </a:extLst>
          </p:cNvPr>
          <p:cNvPicPr>
            <a:picLocks noChangeAspect="1"/>
          </p:cNvPicPr>
          <p:nvPr/>
        </p:nvPicPr>
        <p:blipFill>
          <a:blip r:embed="rId3"/>
          <a:stretch>
            <a:fillRect/>
          </a:stretch>
        </p:blipFill>
        <p:spPr>
          <a:xfrm>
            <a:off x="1203665" y="3934459"/>
            <a:ext cx="6406898" cy="1116511"/>
          </a:xfrm>
          <a:prstGeom prst="rect">
            <a:avLst/>
          </a:prstGeom>
        </p:spPr>
      </p:pic>
    </p:spTree>
    <p:extLst>
      <p:ext uri="{BB962C8B-B14F-4D97-AF65-F5344CB8AC3E}">
        <p14:creationId xmlns:p14="http://schemas.microsoft.com/office/powerpoint/2010/main" val="511337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6355-F8C6-44DD-511F-D51947AA31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20A39BC-0311-2EBA-8007-759E2A473215}"/>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D7C63E64-65AD-6CFA-9D85-9CB23519700A}"/>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D1AAD365-CEC7-012D-E0D2-CE03EFBBB819}"/>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reservoirs sediment trap</a:t>
            </a:r>
          </a:p>
        </p:txBody>
      </p:sp>
      <p:sp>
        <p:nvSpPr>
          <p:cNvPr id="5" name="Rectangle 3">
            <a:extLst>
              <a:ext uri="{FF2B5EF4-FFF2-40B4-BE49-F238E27FC236}">
                <a16:creationId xmlns:a16="http://schemas.microsoft.com/office/drawing/2014/main" id="{3C149E2E-7643-0876-A810-7CED6A7CF21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156DFDDA-D45C-5BDA-6555-63BD3DEE466A}"/>
              </a:ext>
            </a:extLst>
          </p:cNvPr>
          <p:cNvSpPr txBox="1"/>
          <p:nvPr/>
        </p:nvSpPr>
        <p:spPr>
          <a:xfrm>
            <a:off x="313841" y="1467829"/>
            <a:ext cx="4579748" cy="369332"/>
          </a:xfrm>
          <a:prstGeom prst="rect">
            <a:avLst/>
          </a:prstGeom>
          <a:noFill/>
        </p:spPr>
        <p:txBody>
          <a:bodyPr wrap="square">
            <a:spAutoFit/>
          </a:bodyPr>
          <a:lstStyle/>
          <a:p>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Sediment trap</a:t>
            </a:r>
            <a:endParaRPr lang="en-US" b="1" dirty="0"/>
          </a:p>
        </p:txBody>
      </p:sp>
      <p:sp>
        <p:nvSpPr>
          <p:cNvPr id="7" name="TextBox 6">
            <a:extLst>
              <a:ext uri="{FF2B5EF4-FFF2-40B4-BE49-F238E27FC236}">
                <a16:creationId xmlns:a16="http://schemas.microsoft.com/office/drawing/2014/main" id="{EB28D809-1E89-4138-D9F0-CFEBCFC4BD5E}"/>
              </a:ext>
            </a:extLst>
          </p:cNvPr>
          <p:cNvSpPr txBox="1"/>
          <p:nvPr/>
        </p:nvSpPr>
        <p:spPr>
          <a:xfrm>
            <a:off x="308065" y="1837161"/>
            <a:ext cx="5848895" cy="2520049"/>
          </a:xfrm>
          <a:prstGeom prst="rect">
            <a:avLst/>
          </a:prstGeom>
          <a:noFill/>
        </p:spPr>
        <p:txBody>
          <a:bodyPr wrap="square">
            <a:spAutoFit/>
          </a:bodyPr>
          <a:lstStyle/>
          <a:p>
            <a:pPr>
              <a:lnSpc>
                <a:spcPct val="115000"/>
              </a:lnSpc>
              <a:spcAft>
                <a:spcPts val="1200"/>
              </a:spcAft>
            </a:pPr>
            <a:r>
              <a:rPr lang="en-US" sz="1400" dirty="0"/>
              <a:t>In the reservoirs, where there is minimal horizontal water movement, sediment particles gradually lose their buoyancy and settle to the reservoir's bed. Over time, the cumulative loss of storage space due to sediment accumulation can become substantial.</a:t>
            </a:r>
          </a:p>
          <a:p>
            <a:pPr>
              <a:lnSpc>
                <a:spcPct val="115000"/>
              </a:lnSpc>
              <a:spcAft>
                <a:spcPts val="1200"/>
              </a:spcAft>
            </a:pPr>
            <a:r>
              <a:rPr lang="en-US" sz="1400" dirty="0"/>
              <a:t>The river network of the two basins under study for WP3, Blue Nile and Atbara, is impaired by the following reservoirs: </a:t>
            </a:r>
          </a:p>
          <a:p>
            <a:pPr marL="285750" indent="-285750">
              <a:lnSpc>
                <a:spcPct val="115000"/>
              </a:lnSpc>
              <a:spcAft>
                <a:spcPts val="1200"/>
              </a:spcAft>
              <a:buFont typeface="Arial" panose="020B0604020202020204" pitchFamily="34" charset="0"/>
              <a:buChar char="•"/>
            </a:pPr>
            <a:r>
              <a:rPr lang="en-US" sz="1400" dirty="0" err="1"/>
              <a:t>Reinassance</a:t>
            </a:r>
            <a:r>
              <a:rPr lang="en-US" sz="1400" dirty="0"/>
              <a:t>, </a:t>
            </a:r>
            <a:r>
              <a:rPr lang="en-US" sz="1400" dirty="0" err="1"/>
              <a:t>Roseires</a:t>
            </a:r>
            <a:r>
              <a:rPr lang="en-US" sz="1400" dirty="0"/>
              <a:t> and </a:t>
            </a:r>
            <a:r>
              <a:rPr lang="en-US" sz="1400" dirty="0" err="1"/>
              <a:t>Sennar</a:t>
            </a:r>
            <a:r>
              <a:rPr lang="en-US" sz="1400" dirty="0"/>
              <a:t> for the Blue Nile; </a:t>
            </a:r>
          </a:p>
          <a:p>
            <a:pPr marL="285750" indent="-285750">
              <a:lnSpc>
                <a:spcPct val="115000"/>
              </a:lnSpc>
              <a:spcAft>
                <a:spcPts val="1200"/>
              </a:spcAft>
              <a:buFont typeface="Arial" panose="020B0604020202020204" pitchFamily="34" charset="0"/>
              <a:buChar char="•"/>
            </a:pPr>
            <a:r>
              <a:rPr lang="en-US" sz="1400" dirty="0" err="1"/>
              <a:t>Tekeze</a:t>
            </a:r>
            <a:r>
              <a:rPr lang="en-US" sz="1400" dirty="0"/>
              <a:t>, Upper Atbara Project, </a:t>
            </a:r>
            <a:r>
              <a:rPr lang="en-US" sz="1400" dirty="0" err="1"/>
              <a:t>Khashm</a:t>
            </a:r>
            <a:r>
              <a:rPr lang="en-US" sz="1400" dirty="0"/>
              <a:t> El </a:t>
            </a:r>
            <a:r>
              <a:rPr lang="en-US" sz="1400" dirty="0" err="1"/>
              <a:t>Girba</a:t>
            </a:r>
            <a:r>
              <a:rPr lang="en-US" sz="1400" dirty="0"/>
              <a:t> for Atbara</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BB4AE06-B298-A5E6-320C-D3216C6F27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34965" y="2256957"/>
            <a:ext cx="2656114" cy="3101519"/>
          </a:xfrm>
          <a:prstGeom prst="rect">
            <a:avLst/>
          </a:prstGeom>
        </p:spPr>
      </p:pic>
      <p:pic>
        <p:nvPicPr>
          <p:cNvPr id="4" name="Picture 3">
            <a:extLst>
              <a:ext uri="{FF2B5EF4-FFF2-40B4-BE49-F238E27FC236}">
                <a16:creationId xmlns:a16="http://schemas.microsoft.com/office/drawing/2014/main" id="{E276CF8C-FBF0-5AF4-69AF-B6C2458D739D}"/>
              </a:ext>
            </a:extLst>
          </p:cNvPr>
          <p:cNvPicPr>
            <a:picLocks noChangeAspect="1"/>
          </p:cNvPicPr>
          <p:nvPr/>
        </p:nvPicPr>
        <p:blipFill>
          <a:blip r:embed="rId4">
            <a:clrChange>
              <a:clrFrom>
                <a:srgbClr val="FFFFFF"/>
              </a:clrFrom>
              <a:clrTo>
                <a:srgbClr val="FFFFFF">
                  <a:alpha val="0"/>
                </a:srgbClr>
              </a:clrTo>
            </a:clrChange>
            <a:alphaModFix/>
          </a:blip>
          <a:srcRect t="837" b="837"/>
          <a:stretch>
            <a:fillRect/>
          </a:stretch>
        </p:blipFill>
        <p:spPr>
          <a:xfrm>
            <a:off x="6435183" y="980360"/>
            <a:ext cx="2155896" cy="2553195"/>
          </a:xfrm>
          <a:prstGeom prst="snip2DiagRect">
            <a:avLst/>
          </a:prstGeom>
        </p:spPr>
      </p:pic>
    </p:spTree>
    <p:extLst>
      <p:ext uri="{BB962C8B-B14F-4D97-AF65-F5344CB8AC3E}">
        <p14:creationId xmlns:p14="http://schemas.microsoft.com/office/powerpoint/2010/main" val="861329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EF98-815D-413F-6481-7BC44C2BA8EF}"/>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209E7AD-1692-CFC7-B043-67CDDC427493}"/>
              </a:ext>
            </a:extLst>
          </p:cNvPr>
          <p:cNvGraphicFramePr>
            <a:graphicFrameLocks noGrp="1"/>
          </p:cNvGraphicFramePr>
          <p:nvPr>
            <p:extLst>
              <p:ext uri="{D42A27DB-BD31-4B8C-83A1-F6EECF244321}">
                <p14:modId xmlns:p14="http://schemas.microsoft.com/office/powerpoint/2010/main" val="627263937"/>
              </p:ext>
            </p:extLst>
          </p:nvPr>
        </p:nvGraphicFramePr>
        <p:xfrm>
          <a:off x="593124" y="627791"/>
          <a:ext cx="7834183" cy="3886470"/>
        </p:xfrm>
        <a:graphic>
          <a:graphicData uri="http://schemas.openxmlformats.org/drawingml/2006/table">
            <a:tbl>
              <a:tblPr firstRow="1" firstCol="1" bandRow="1">
                <a:tableStyleId>{5C22544A-7EE6-4342-B048-85BDC9FD1C3A}</a:tableStyleId>
              </a:tblPr>
              <a:tblGrid>
                <a:gridCol w="1221845">
                  <a:extLst>
                    <a:ext uri="{9D8B030D-6E8A-4147-A177-3AD203B41FA5}">
                      <a16:colId xmlns:a16="http://schemas.microsoft.com/office/drawing/2014/main" val="1015550513"/>
                    </a:ext>
                  </a:extLst>
                </a:gridCol>
                <a:gridCol w="4096775">
                  <a:extLst>
                    <a:ext uri="{9D8B030D-6E8A-4147-A177-3AD203B41FA5}">
                      <a16:colId xmlns:a16="http://schemas.microsoft.com/office/drawing/2014/main" val="2608301433"/>
                    </a:ext>
                  </a:extLst>
                </a:gridCol>
                <a:gridCol w="2515563">
                  <a:extLst>
                    <a:ext uri="{9D8B030D-6E8A-4147-A177-3AD203B41FA5}">
                      <a16:colId xmlns:a16="http://schemas.microsoft.com/office/drawing/2014/main" val="2965759461"/>
                    </a:ext>
                  </a:extLst>
                </a:gridCol>
              </a:tblGrid>
              <a:tr h="130080">
                <a:tc>
                  <a:txBody>
                    <a:bodyPr/>
                    <a:lstStyle/>
                    <a:p>
                      <a:pPr marL="0" marR="0">
                        <a:lnSpc>
                          <a:spcPct val="107000"/>
                        </a:lnSpc>
                        <a:spcAft>
                          <a:spcPts val="800"/>
                        </a:spcAft>
                        <a:buNone/>
                      </a:pPr>
                      <a:r>
                        <a:rPr lang="en-US" sz="1100" kern="100">
                          <a:effectLst/>
                        </a:rPr>
                        <a:t>Time (hrs)</a:t>
                      </a:r>
                      <a:endParaRPr lang="it-IT" sz="1100" kern="100">
                        <a:effectLst/>
                        <a:latin typeface="Aptos" panose="020B0004020202020204" pitchFamily="34" charset="0"/>
                        <a:ea typeface="Aptos" panose="020B0004020202020204" pitchFamily="34" charset="0"/>
                        <a:cs typeface="Arial" panose="020B0604020202020204" pitchFamily="34" charset="0"/>
                      </a:endParaRPr>
                    </a:p>
                  </a:txBody>
                  <a:tcPr marL="41649" marR="41649" marT="0" marB="0"/>
                </a:tc>
                <a:tc>
                  <a:txBody>
                    <a:bodyPr/>
                    <a:lstStyle/>
                    <a:p>
                      <a:pPr marL="0" marR="0">
                        <a:lnSpc>
                          <a:spcPct val="107000"/>
                        </a:lnSpc>
                        <a:spcAft>
                          <a:spcPts val="800"/>
                        </a:spcAft>
                        <a:buNone/>
                      </a:pPr>
                      <a:r>
                        <a:rPr lang="en-US" sz="1100" kern="100">
                          <a:effectLst/>
                        </a:rPr>
                        <a:t>Presentation / Activity</a:t>
                      </a:r>
                      <a:endParaRPr lang="it-IT" sz="1100" kern="100">
                        <a:effectLst/>
                        <a:latin typeface="Aptos" panose="020B0004020202020204" pitchFamily="34" charset="0"/>
                        <a:ea typeface="Aptos" panose="020B0004020202020204" pitchFamily="34" charset="0"/>
                        <a:cs typeface="Arial" panose="020B0604020202020204" pitchFamily="34" charset="0"/>
                      </a:endParaRPr>
                    </a:p>
                  </a:txBody>
                  <a:tcPr marL="41649" marR="41649" marT="0" marB="0"/>
                </a:tc>
                <a:tc>
                  <a:txBody>
                    <a:bodyPr/>
                    <a:lstStyle/>
                    <a:p>
                      <a:pPr marL="0" marR="0">
                        <a:lnSpc>
                          <a:spcPct val="107000"/>
                        </a:lnSpc>
                        <a:spcAft>
                          <a:spcPts val="800"/>
                        </a:spcAft>
                        <a:buNone/>
                      </a:pPr>
                      <a:r>
                        <a:rPr lang="en-US" sz="1100" kern="100" dirty="0">
                          <a:effectLst/>
                        </a:rPr>
                        <a:t>Responsible Person </a:t>
                      </a:r>
                      <a:endParaRPr lang="it-IT" sz="1100" kern="100" dirty="0">
                        <a:effectLst/>
                        <a:latin typeface="Aptos" panose="020B0004020202020204" pitchFamily="34" charset="0"/>
                        <a:ea typeface="Aptos" panose="020B0004020202020204" pitchFamily="34" charset="0"/>
                        <a:cs typeface="Arial" panose="020B0604020202020204" pitchFamily="34" charset="0"/>
                      </a:endParaRPr>
                    </a:p>
                  </a:txBody>
                  <a:tcPr marL="41649" marR="41649" marT="0" marB="0"/>
                </a:tc>
                <a:extLst>
                  <a:ext uri="{0D108BD9-81ED-4DB2-BD59-A6C34878D82A}">
                    <a16:rowId xmlns:a16="http://schemas.microsoft.com/office/drawing/2014/main" val="3811670214"/>
                  </a:ext>
                </a:extLst>
              </a:tr>
              <a:tr h="130080">
                <a:tc>
                  <a:txBody>
                    <a:bodyPr/>
                    <a:lstStyle/>
                    <a:p>
                      <a:pPr marL="0" marR="0" algn="ctr">
                        <a:lnSpc>
                          <a:spcPct val="107000"/>
                        </a:lnSpc>
                        <a:spcAft>
                          <a:spcPts val="800"/>
                        </a:spcAft>
                        <a:buNone/>
                      </a:pPr>
                      <a:r>
                        <a:rPr lang="en-US" sz="1100" kern="100">
                          <a:effectLst/>
                          <a:latin typeface="Times New Roman" panose="02020603050405020304" pitchFamily="18" charset="0"/>
                          <a:ea typeface="Aptos" panose="020B0004020202020204" pitchFamily="34" charset="0"/>
                          <a:cs typeface="Arial" panose="020B0604020202020204" pitchFamily="34" charset="0"/>
                        </a:rPr>
                        <a:t> </a:t>
                      </a:r>
                      <a:endParaRPr lang="it-IT"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l" defTabSz="685800" rtl="0" eaLnBrk="1" latinLnBrk="0" hangingPunct="1">
                        <a:lnSpc>
                          <a:spcPct val="107000"/>
                        </a:lnSpc>
                        <a:spcAft>
                          <a:spcPts val="800"/>
                        </a:spcAft>
                        <a:buNone/>
                      </a:pPr>
                      <a:r>
                        <a:rPr lang="en-US" sz="1100" b="1" kern="100" dirty="0">
                          <a:solidFill>
                            <a:schemeClr val="dk1"/>
                          </a:solidFill>
                          <a:effectLst/>
                          <a:latin typeface="+mn-lt"/>
                          <a:ea typeface="+mn-ea"/>
                          <a:cs typeface="+mn-cs"/>
                        </a:rPr>
                        <a:t>June 14, 2025 - Day 3</a:t>
                      </a:r>
                      <a:endParaRPr lang="it-IT" sz="1100" b="1"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Chair:  To be assigned </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75375373"/>
                  </a:ext>
                </a:extLst>
              </a:tr>
              <a:tr h="324639">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09:00 –09:10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 Recap of Day 2</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HydroNova/ ENTRO</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736150503"/>
                  </a:ext>
                </a:extLst>
              </a:tr>
              <a:tr h="221214">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09:10- 10:00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Presentation on WP2: Water resources planning model</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HydroNova (Consultant)</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164161836"/>
                  </a:ext>
                </a:extLst>
              </a:tr>
              <a:tr h="253279">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10:00-11:00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Interactive session on water resources planning model</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All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115611460"/>
                  </a:ext>
                </a:extLst>
              </a:tr>
              <a:tr h="253279">
                <a:tc>
                  <a:txBody>
                    <a:bodyPr/>
                    <a:lstStyle/>
                    <a:p>
                      <a:pPr marL="0" marR="0" algn="l" defTabSz="685800" rtl="0" eaLnBrk="1" latinLnBrk="0" hangingPunct="1">
                        <a:lnSpc>
                          <a:spcPct val="107000"/>
                        </a:lnSpc>
                        <a:spcAft>
                          <a:spcPts val="800"/>
                        </a:spcAft>
                        <a:buNone/>
                      </a:pPr>
                      <a:r>
                        <a:rPr lang="en-US" sz="1100" b="1" kern="100">
                          <a:solidFill>
                            <a:schemeClr val="lt1"/>
                          </a:solidFill>
                          <a:effectLst/>
                          <a:latin typeface="+mn-lt"/>
                          <a:ea typeface="+mn-ea"/>
                          <a:cs typeface="+mn-cs"/>
                        </a:rPr>
                        <a:t>11:00 – 11:30</a:t>
                      </a:r>
                      <a:endParaRPr lang="it-IT" sz="1100" b="1" kern="10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Health Break</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Hotel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951700803"/>
                  </a:ext>
                </a:extLst>
              </a:tr>
              <a:tr h="382130">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11:30-12:00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Presentation on WP3: Sediment and erosion transport model (HEC-HMS)</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HydroNova (Consultant)</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684052158"/>
                  </a:ext>
                </a:extLst>
              </a:tr>
              <a:tr h="252321">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12:00-13:00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Interactive session on Sediment and erosion transport model (HEC-HMS)</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All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469007391"/>
                  </a:ext>
                </a:extLst>
              </a:tr>
              <a:tr h="441060">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13.00 – 14:00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Lunch Break</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Hotel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899394869"/>
                  </a:ext>
                </a:extLst>
              </a:tr>
              <a:tr h="286894">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14:00 – 15:00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Presentation on WP3: Sediment and erosion transport model (SWAT)</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HydroNova (Consultant)</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45577088"/>
                  </a:ext>
                </a:extLst>
              </a:tr>
              <a:tr h="253279">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15:00-16:00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Interactive session on Sediment and erosion transport model (SWAT)</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All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994576687"/>
                  </a:ext>
                </a:extLst>
              </a:tr>
              <a:tr h="270474">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16:00-16:30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Health Break</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Hotel</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307926159"/>
                  </a:ext>
                </a:extLst>
              </a:tr>
              <a:tr h="252321">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16:30- 17:00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Feedback and recommendations on WP3 </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All</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944626738"/>
                  </a:ext>
                </a:extLst>
              </a:tr>
              <a:tr h="252321">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17:00-17:30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Closing remarks and a way forward</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ENTRO/ENSAPT</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859801150"/>
                  </a:ext>
                </a:extLst>
              </a:tr>
            </a:tbl>
          </a:graphicData>
        </a:graphic>
      </p:graphicFrame>
      <p:sp>
        <p:nvSpPr>
          <p:cNvPr id="3" name="Text Placeholder 2">
            <a:extLst>
              <a:ext uri="{FF2B5EF4-FFF2-40B4-BE49-F238E27FC236}">
                <a16:creationId xmlns:a16="http://schemas.microsoft.com/office/drawing/2014/main" id="{848B3CA7-38F8-213B-90D2-145A3648850E}"/>
              </a:ext>
            </a:extLst>
          </p:cNvPr>
          <p:cNvSpPr>
            <a:spLocks noGrp="1"/>
          </p:cNvSpPr>
          <p:nvPr>
            <p:ph type="body" sz="quarter" idx="11"/>
          </p:nvPr>
        </p:nvSpPr>
        <p:spPr/>
        <p:txBody>
          <a:bodyPr>
            <a:normAutofit/>
          </a:bodyPr>
          <a:lstStyle/>
          <a:p>
            <a:r>
              <a:rPr lang="en-US" dirty="0"/>
              <a:t>Workshop Agenda</a:t>
            </a:r>
          </a:p>
        </p:txBody>
      </p:sp>
      <p:sp>
        <p:nvSpPr>
          <p:cNvPr id="4" name="Rectangle 3">
            <a:extLst>
              <a:ext uri="{FF2B5EF4-FFF2-40B4-BE49-F238E27FC236}">
                <a16:creationId xmlns:a16="http://schemas.microsoft.com/office/drawing/2014/main" id="{86DB39C3-B7C4-B2BD-4CBD-35C55C00DB6E}"/>
              </a:ext>
            </a:extLst>
          </p:cNvPr>
          <p:cNvSpPr/>
          <p:nvPr/>
        </p:nvSpPr>
        <p:spPr>
          <a:xfrm>
            <a:off x="593123" y="2003255"/>
            <a:ext cx="7834183" cy="778691"/>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Tree>
    <p:extLst>
      <p:ext uri="{BB962C8B-B14F-4D97-AF65-F5344CB8AC3E}">
        <p14:creationId xmlns:p14="http://schemas.microsoft.com/office/powerpoint/2010/main" val="103504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D1882-668B-94EA-FEEE-156533906D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0C989C8-FB4E-03BF-736F-7F85529170E6}"/>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28D3D504-AFEB-8994-75EE-F7AD9A59DC71}"/>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89538E23-5281-01C8-5A06-653BE69EF4BA}"/>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reservoirs sediment trap</a:t>
            </a:r>
          </a:p>
        </p:txBody>
      </p:sp>
      <p:sp>
        <p:nvSpPr>
          <p:cNvPr id="5" name="Rectangle 3">
            <a:extLst>
              <a:ext uri="{FF2B5EF4-FFF2-40B4-BE49-F238E27FC236}">
                <a16:creationId xmlns:a16="http://schemas.microsoft.com/office/drawing/2014/main" id="{84759B05-DAC6-E9A4-7094-8E620FF33A1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0BB56E87-50D6-B5A7-B49C-BEEFC944425D}"/>
              </a:ext>
            </a:extLst>
          </p:cNvPr>
          <p:cNvSpPr txBox="1"/>
          <p:nvPr/>
        </p:nvSpPr>
        <p:spPr>
          <a:xfrm>
            <a:off x="290592" y="1277191"/>
            <a:ext cx="8527869" cy="1754326"/>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impact of the reservoirs on sediment load in the reaches was evaluated manually externally from the models developed, to provide an average estimate of the annual sediment load.</a:t>
            </a:r>
          </a:p>
          <a:p>
            <a:r>
              <a:rPr lang="en-US" dirty="0">
                <a:latin typeface="Arial Nova Cond" panose="020B0506020202020204" pitchFamily="34" charset="0"/>
                <a:cs typeface="Times New Roman" panose="02020603050405020304" pitchFamily="18" charset="0"/>
              </a:rPr>
              <a:t>In literature sediment traps depends on </a:t>
            </a:r>
          </a:p>
          <a:p>
            <a:r>
              <a:rPr lang="en-US" i="1" dirty="0"/>
              <a:t>C</a:t>
            </a:r>
            <a:r>
              <a:rPr lang="en-US" dirty="0"/>
              <a:t>/</a:t>
            </a:r>
            <a:r>
              <a:rPr lang="en-US" i="1" dirty="0"/>
              <a:t>I</a:t>
            </a:r>
            <a:r>
              <a:rPr lang="en-US" dirty="0"/>
              <a:t> = Capacity/Inflow Ratio</a:t>
            </a:r>
          </a:p>
          <a:p>
            <a:endParaRPr lang="en-US" dirty="0"/>
          </a:p>
        </p:txBody>
      </p:sp>
      <p:sp>
        <p:nvSpPr>
          <p:cNvPr id="11" name="TextBox 10">
            <a:extLst>
              <a:ext uri="{FF2B5EF4-FFF2-40B4-BE49-F238E27FC236}">
                <a16:creationId xmlns:a16="http://schemas.microsoft.com/office/drawing/2014/main" id="{1D099127-EAAA-D1DE-9C1B-97B25F1DC14E}"/>
              </a:ext>
            </a:extLst>
          </p:cNvPr>
          <p:cNvSpPr txBox="1"/>
          <p:nvPr/>
        </p:nvSpPr>
        <p:spPr>
          <a:xfrm>
            <a:off x="406830" y="3031517"/>
            <a:ext cx="2229313" cy="923330"/>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Brune approach, best fit with the observed data</a:t>
            </a:r>
            <a:endParaRPr lang="en-US" dirty="0"/>
          </a:p>
        </p:txBody>
      </p:sp>
      <p:pic>
        <p:nvPicPr>
          <p:cNvPr id="7" name="Picture 6">
            <a:extLst>
              <a:ext uri="{FF2B5EF4-FFF2-40B4-BE49-F238E27FC236}">
                <a16:creationId xmlns:a16="http://schemas.microsoft.com/office/drawing/2014/main" id="{9D648ADF-92D3-C9FE-397E-0D96AF2C15C7}"/>
              </a:ext>
            </a:extLst>
          </p:cNvPr>
          <p:cNvPicPr>
            <a:picLocks noChangeAspect="1"/>
          </p:cNvPicPr>
          <p:nvPr/>
        </p:nvPicPr>
        <p:blipFill>
          <a:blip r:embed="rId3"/>
          <a:stretch>
            <a:fillRect/>
          </a:stretch>
        </p:blipFill>
        <p:spPr>
          <a:xfrm>
            <a:off x="228672" y="4179122"/>
            <a:ext cx="3240275" cy="716601"/>
          </a:xfrm>
          <a:prstGeom prst="rect">
            <a:avLst/>
          </a:prstGeom>
        </p:spPr>
      </p:pic>
      <p:graphicFrame>
        <p:nvGraphicFramePr>
          <p:cNvPr id="10" name="Chart 9">
            <a:extLst>
              <a:ext uri="{FF2B5EF4-FFF2-40B4-BE49-F238E27FC236}">
                <a16:creationId xmlns:a16="http://schemas.microsoft.com/office/drawing/2014/main" id="{84611E53-1B44-EEA3-B277-BBBD83E6C2E3}"/>
              </a:ext>
            </a:extLst>
          </p:cNvPr>
          <p:cNvGraphicFramePr>
            <a:graphicFrameLocks/>
          </p:cNvGraphicFramePr>
          <p:nvPr>
            <p:extLst>
              <p:ext uri="{D42A27DB-BD31-4B8C-83A1-F6EECF244321}">
                <p14:modId xmlns:p14="http://schemas.microsoft.com/office/powerpoint/2010/main" val="2965872183"/>
              </p:ext>
            </p:extLst>
          </p:nvPr>
        </p:nvGraphicFramePr>
        <p:xfrm>
          <a:off x="3468947" y="2429654"/>
          <a:ext cx="5594091" cy="23471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483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4230-9387-9AC9-C28B-930EB6FE9DD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EFAF7AA-4D54-B14C-C394-B590DB1A9D72}"/>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B8FE0A31-B573-5FDF-4530-AF6A6370FA2E}"/>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method</a:t>
            </a:r>
            <a:endParaRPr lang="it-IT" b="1" i="1" dirty="0"/>
          </a:p>
        </p:txBody>
      </p:sp>
      <p:sp>
        <p:nvSpPr>
          <p:cNvPr id="2" name="TextBox 1">
            <a:extLst>
              <a:ext uri="{FF2B5EF4-FFF2-40B4-BE49-F238E27FC236}">
                <a16:creationId xmlns:a16="http://schemas.microsoft.com/office/drawing/2014/main" id="{E1F0B521-EFF9-C420-A195-4B3B05C17D33}"/>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Sedimentation and erosion – reservoirs sediment trap</a:t>
            </a:r>
          </a:p>
        </p:txBody>
      </p:sp>
      <p:sp>
        <p:nvSpPr>
          <p:cNvPr id="5" name="Rectangle 3">
            <a:extLst>
              <a:ext uri="{FF2B5EF4-FFF2-40B4-BE49-F238E27FC236}">
                <a16:creationId xmlns:a16="http://schemas.microsoft.com/office/drawing/2014/main" id="{25BDB0FC-3DF1-9018-91A1-D6D38049F5C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0" name="Table 9">
            <a:extLst>
              <a:ext uri="{FF2B5EF4-FFF2-40B4-BE49-F238E27FC236}">
                <a16:creationId xmlns:a16="http://schemas.microsoft.com/office/drawing/2014/main" id="{83EAA8F3-BCDB-78FB-80E8-9A4B32FFBB5A}"/>
              </a:ext>
            </a:extLst>
          </p:cNvPr>
          <p:cNvGraphicFramePr>
            <a:graphicFrameLocks noGrp="1"/>
          </p:cNvGraphicFramePr>
          <p:nvPr>
            <p:extLst>
              <p:ext uri="{D42A27DB-BD31-4B8C-83A1-F6EECF244321}">
                <p14:modId xmlns:p14="http://schemas.microsoft.com/office/powerpoint/2010/main" val="2554670473"/>
              </p:ext>
            </p:extLst>
          </p:nvPr>
        </p:nvGraphicFramePr>
        <p:xfrm>
          <a:off x="748937" y="1808798"/>
          <a:ext cx="7498079" cy="1970723"/>
        </p:xfrm>
        <a:graphic>
          <a:graphicData uri="http://schemas.openxmlformats.org/drawingml/2006/table">
            <a:tbl>
              <a:tblPr firstRow="1" firstCol="1" bandRow="1">
                <a:tableStyleId>{5C22544A-7EE6-4342-B048-85BDC9FD1C3A}</a:tableStyleId>
              </a:tblPr>
              <a:tblGrid>
                <a:gridCol w="1941403">
                  <a:extLst>
                    <a:ext uri="{9D8B030D-6E8A-4147-A177-3AD203B41FA5}">
                      <a16:colId xmlns:a16="http://schemas.microsoft.com/office/drawing/2014/main" val="3596372214"/>
                    </a:ext>
                  </a:extLst>
                </a:gridCol>
                <a:gridCol w="1892596">
                  <a:extLst>
                    <a:ext uri="{9D8B030D-6E8A-4147-A177-3AD203B41FA5}">
                      <a16:colId xmlns:a16="http://schemas.microsoft.com/office/drawing/2014/main" val="2639966090"/>
                    </a:ext>
                  </a:extLst>
                </a:gridCol>
                <a:gridCol w="1832040">
                  <a:extLst>
                    <a:ext uri="{9D8B030D-6E8A-4147-A177-3AD203B41FA5}">
                      <a16:colId xmlns:a16="http://schemas.microsoft.com/office/drawing/2014/main" val="3999978874"/>
                    </a:ext>
                  </a:extLst>
                </a:gridCol>
                <a:gridCol w="1832040">
                  <a:extLst>
                    <a:ext uri="{9D8B030D-6E8A-4147-A177-3AD203B41FA5}">
                      <a16:colId xmlns:a16="http://schemas.microsoft.com/office/drawing/2014/main" val="2247569412"/>
                    </a:ext>
                  </a:extLst>
                </a:gridCol>
              </a:tblGrid>
              <a:tr h="446207">
                <a:tc>
                  <a:txBody>
                    <a:bodyPr/>
                    <a:lstStyle/>
                    <a:p>
                      <a:pPr marL="0" marR="0">
                        <a:lnSpc>
                          <a:spcPct val="115000"/>
                        </a:lnSpc>
                        <a:spcAft>
                          <a:spcPts val="1200"/>
                        </a:spcAft>
                        <a:buNone/>
                      </a:pPr>
                      <a:r>
                        <a:rPr lang="en-US" sz="1400">
                          <a:effectLst/>
                        </a:rPr>
                        <a:t> </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dirty="0">
                          <a:effectLst/>
                        </a:rPr>
                        <a:t>TE - Current condition </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TE – SSP2</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TE – SSP3 </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27262119"/>
                  </a:ext>
                </a:extLst>
              </a:tr>
              <a:tr h="254086">
                <a:tc>
                  <a:txBody>
                    <a:bodyPr/>
                    <a:lstStyle/>
                    <a:p>
                      <a:pPr marL="0" marR="0">
                        <a:lnSpc>
                          <a:spcPct val="115000"/>
                        </a:lnSpc>
                        <a:spcAft>
                          <a:spcPts val="1200"/>
                        </a:spcAft>
                        <a:buNone/>
                      </a:pPr>
                      <a:r>
                        <a:rPr lang="en-US" sz="1400" dirty="0" err="1">
                          <a:effectLst/>
                        </a:rPr>
                        <a:t>Reinassance</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79.2%</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79.0%</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78.8%</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540440"/>
                  </a:ext>
                </a:extLst>
              </a:tr>
              <a:tr h="254086">
                <a:tc>
                  <a:txBody>
                    <a:bodyPr/>
                    <a:lstStyle/>
                    <a:p>
                      <a:pPr marL="0" marR="0">
                        <a:lnSpc>
                          <a:spcPct val="115000"/>
                        </a:lnSpc>
                        <a:spcAft>
                          <a:spcPts val="1200"/>
                        </a:spcAft>
                        <a:buNone/>
                      </a:pPr>
                      <a:r>
                        <a:rPr lang="en-US" sz="1400">
                          <a:effectLst/>
                        </a:rPr>
                        <a:t>Roseires</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70.6%</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dirty="0">
                          <a:effectLst/>
                        </a:rPr>
                        <a:t>69.2%</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68.5%</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3735530"/>
                  </a:ext>
                </a:extLst>
              </a:tr>
              <a:tr h="254086">
                <a:tc>
                  <a:txBody>
                    <a:bodyPr/>
                    <a:lstStyle/>
                    <a:p>
                      <a:pPr marL="0" marR="0">
                        <a:lnSpc>
                          <a:spcPct val="115000"/>
                        </a:lnSpc>
                        <a:spcAft>
                          <a:spcPts val="1200"/>
                        </a:spcAft>
                        <a:buNone/>
                      </a:pPr>
                      <a:r>
                        <a:rPr lang="en-US" sz="1400" dirty="0" err="1">
                          <a:effectLst/>
                        </a:rPr>
                        <a:t>Sennar</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16.4%</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13.5%</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dirty="0">
                          <a:effectLst/>
                        </a:rPr>
                        <a:t>12.1%</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0894760"/>
                  </a:ext>
                </a:extLst>
              </a:tr>
              <a:tr h="254086">
                <a:tc>
                  <a:txBody>
                    <a:bodyPr/>
                    <a:lstStyle/>
                    <a:p>
                      <a:pPr marL="0" marR="0">
                        <a:lnSpc>
                          <a:spcPct val="115000"/>
                        </a:lnSpc>
                        <a:spcAft>
                          <a:spcPts val="1200"/>
                        </a:spcAft>
                        <a:buNone/>
                      </a:pPr>
                      <a:r>
                        <a:rPr lang="en-US" sz="1400" dirty="0" err="1">
                          <a:effectLst/>
                        </a:rPr>
                        <a:t>Tekeze</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79.3%</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Aft>
                          <a:spcPts val="1200"/>
                        </a:spcAft>
                        <a:buNone/>
                      </a:pPr>
                      <a:r>
                        <a:rPr lang="en-US" sz="1400">
                          <a:effectLst/>
                        </a:rPr>
                        <a:t>78.9%</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Aft>
                          <a:spcPts val="1200"/>
                        </a:spcAft>
                        <a:buNone/>
                      </a:pPr>
                      <a:r>
                        <a:rPr lang="en-US" sz="1400">
                          <a:effectLst/>
                        </a:rPr>
                        <a:t>78.5%</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6218286"/>
                  </a:ext>
                </a:extLst>
              </a:tr>
              <a:tr h="254086">
                <a:tc>
                  <a:txBody>
                    <a:bodyPr/>
                    <a:lstStyle/>
                    <a:p>
                      <a:pPr marL="0" marR="0">
                        <a:lnSpc>
                          <a:spcPct val="115000"/>
                        </a:lnSpc>
                        <a:spcAft>
                          <a:spcPts val="1200"/>
                        </a:spcAft>
                        <a:buNone/>
                      </a:pPr>
                      <a:r>
                        <a:rPr lang="en-US" sz="1400" dirty="0">
                          <a:effectLst/>
                        </a:rPr>
                        <a:t>Upper Atbara Project</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66.1%</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Aft>
                          <a:spcPts val="1200"/>
                        </a:spcAft>
                        <a:buNone/>
                      </a:pPr>
                      <a:r>
                        <a:rPr lang="en-US" sz="1400">
                          <a:effectLst/>
                        </a:rPr>
                        <a:t>62.7%</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Aft>
                          <a:spcPts val="1200"/>
                        </a:spcAft>
                        <a:buNone/>
                      </a:pPr>
                      <a:r>
                        <a:rPr lang="en-US" sz="1400">
                          <a:effectLst/>
                        </a:rPr>
                        <a:t>60.6%</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2601305"/>
                  </a:ext>
                </a:extLst>
              </a:tr>
              <a:tr h="254086">
                <a:tc>
                  <a:txBody>
                    <a:bodyPr/>
                    <a:lstStyle/>
                    <a:p>
                      <a:pPr marL="0" marR="0">
                        <a:lnSpc>
                          <a:spcPct val="115000"/>
                        </a:lnSpc>
                        <a:spcAft>
                          <a:spcPts val="1200"/>
                        </a:spcAft>
                        <a:buNone/>
                      </a:pPr>
                      <a:r>
                        <a:rPr lang="en-US" sz="1400" dirty="0" err="1">
                          <a:effectLst/>
                        </a:rPr>
                        <a:t>Khashm</a:t>
                      </a:r>
                      <a:r>
                        <a:rPr lang="en-US" sz="1400" dirty="0">
                          <a:effectLst/>
                        </a:rPr>
                        <a:t> El </a:t>
                      </a:r>
                      <a:r>
                        <a:rPr lang="en-US" sz="1400" dirty="0" err="1">
                          <a:effectLst/>
                        </a:rPr>
                        <a:t>Girba</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400">
                          <a:effectLst/>
                        </a:rPr>
                        <a:t>52.6%</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Aft>
                          <a:spcPts val="1200"/>
                        </a:spcAft>
                        <a:buNone/>
                      </a:pPr>
                      <a:r>
                        <a:rPr lang="en-US" sz="1400">
                          <a:effectLst/>
                        </a:rPr>
                        <a:t>47.9%</a:t>
                      </a:r>
                      <a:endParaRPr lang="en-US" sz="14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Aft>
                          <a:spcPts val="1200"/>
                        </a:spcAft>
                        <a:buNone/>
                      </a:pPr>
                      <a:r>
                        <a:rPr lang="en-US" sz="1400" dirty="0">
                          <a:effectLst/>
                        </a:rPr>
                        <a:t>45.2%</a:t>
                      </a:r>
                      <a:endParaRPr lang="en-US" sz="14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2823114"/>
                  </a:ext>
                </a:extLst>
              </a:tr>
            </a:tbl>
          </a:graphicData>
        </a:graphic>
      </p:graphicFrame>
    </p:spTree>
    <p:extLst>
      <p:ext uri="{BB962C8B-B14F-4D97-AF65-F5344CB8AC3E}">
        <p14:creationId xmlns:p14="http://schemas.microsoft.com/office/powerpoint/2010/main" val="2494395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7A9F1-C6F6-F4E9-BFC0-A859643578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7AA037A-2096-6D3A-9F90-81484CD66A3E}"/>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7A9C6969-3C24-AC47-BF3A-BF07BD46EAB9}"/>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results</a:t>
            </a:r>
            <a:endParaRPr lang="it-IT" b="1" i="1" dirty="0"/>
          </a:p>
        </p:txBody>
      </p:sp>
      <p:sp>
        <p:nvSpPr>
          <p:cNvPr id="5" name="Rectangle 3">
            <a:extLst>
              <a:ext uri="{FF2B5EF4-FFF2-40B4-BE49-F238E27FC236}">
                <a16:creationId xmlns:a16="http://schemas.microsoft.com/office/drawing/2014/main" id="{056AE054-EE6F-75BC-BD9C-DA3C8BD6F3F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TextBox 10">
            <a:extLst>
              <a:ext uri="{FF2B5EF4-FFF2-40B4-BE49-F238E27FC236}">
                <a16:creationId xmlns:a16="http://schemas.microsoft.com/office/drawing/2014/main" id="{5783FF1D-2E3B-EDAA-4A42-87474D259173}"/>
              </a:ext>
            </a:extLst>
          </p:cNvPr>
          <p:cNvSpPr txBox="1"/>
          <p:nvPr/>
        </p:nvSpPr>
        <p:spPr>
          <a:xfrm>
            <a:off x="329338" y="912717"/>
            <a:ext cx="8101739" cy="646331"/>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Available records cannot be used for a proper calibration but their purpose is to provide an order of magnitude useful for comparison for the models results</a:t>
            </a:r>
            <a:endParaRPr lang="en-US" dirty="0"/>
          </a:p>
        </p:txBody>
      </p:sp>
      <p:graphicFrame>
        <p:nvGraphicFramePr>
          <p:cNvPr id="12" name="Table 11">
            <a:extLst>
              <a:ext uri="{FF2B5EF4-FFF2-40B4-BE49-F238E27FC236}">
                <a16:creationId xmlns:a16="http://schemas.microsoft.com/office/drawing/2014/main" id="{3F966E46-5C57-6A97-780A-569D62C404C6}"/>
              </a:ext>
            </a:extLst>
          </p:cNvPr>
          <p:cNvGraphicFramePr>
            <a:graphicFrameLocks noGrp="1"/>
          </p:cNvGraphicFramePr>
          <p:nvPr>
            <p:extLst>
              <p:ext uri="{D42A27DB-BD31-4B8C-83A1-F6EECF244321}">
                <p14:modId xmlns:p14="http://schemas.microsoft.com/office/powerpoint/2010/main" val="2563005328"/>
              </p:ext>
            </p:extLst>
          </p:nvPr>
        </p:nvGraphicFramePr>
        <p:xfrm>
          <a:off x="329338" y="1650091"/>
          <a:ext cx="3579517" cy="1347978"/>
        </p:xfrm>
        <a:graphic>
          <a:graphicData uri="http://schemas.openxmlformats.org/drawingml/2006/table">
            <a:tbl>
              <a:tblPr firstRow="1" firstCol="1">
                <a:tableStyleId>{5C22544A-7EE6-4342-B048-85BDC9FD1C3A}</a:tableStyleId>
              </a:tblPr>
              <a:tblGrid>
                <a:gridCol w="1936695">
                  <a:extLst>
                    <a:ext uri="{9D8B030D-6E8A-4147-A177-3AD203B41FA5}">
                      <a16:colId xmlns:a16="http://schemas.microsoft.com/office/drawing/2014/main" val="810405905"/>
                    </a:ext>
                  </a:extLst>
                </a:gridCol>
                <a:gridCol w="852407">
                  <a:extLst>
                    <a:ext uri="{9D8B030D-6E8A-4147-A177-3AD203B41FA5}">
                      <a16:colId xmlns:a16="http://schemas.microsoft.com/office/drawing/2014/main" val="2462902745"/>
                    </a:ext>
                  </a:extLst>
                </a:gridCol>
                <a:gridCol w="790415">
                  <a:extLst>
                    <a:ext uri="{9D8B030D-6E8A-4147-A177-3AD203B41FA5}">
                      <a16:colId xmlns:a16="http://schemas.microsoft.com/office/drawing/2014/main" val="3072865483"/>
                    </a:ext>
                  </a:extLst>
                </a:gridCol>
              </a:tblGrid>
              <a:tr h="180975">
                <a:tc>
                  <a:txBody>
                    <a:bodyPr/>
                    <a:lstStyle/>
                    <a:p>
                      <a:pPr marL="0" marR="0">
                        <a:lnSpc>
                          <a:spcPct val="115000"/>
                        </a:lnSpc>
                        <a:spcAft>
                          <a:spcPts val="1200"/>
                        </a:spcAft>
                        <a:buNone/>
                      </a:pPr>
                      <a:r>
                        <a:rPr lang="en-US" sz="1100">
                          <a:effectLst/>
                        </a:rPr>
                        <a:t>Blue Nile at Bahir Dar</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nSpc>
                          <a:spcPct val="115000"/>
                        </a:lnSpc>
                        <a:spcAft>
                          <a:spcPts val="1200"/>
                        </a:spcAft>
                        <a:buNone/>
                      </a:pPr>
                      <a:r>
                        <a:rPr lang="en-US" sz="1100" dirty="0">
                          <a:effectLst/>
                        </a:rPr>
                        <a:t>observed 1961 - 1996</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nSpc>
                          <a:spcPct val="115000"/>
                        </a:lnSpc>
                        <a:spcAft>
                          <a:spcPts val="1200"/>
                        </a:spcAft>
                        <a:buNone/>
                      </a:pPr>
                      <a:r>
                        <a:rPr lang="en-US" sz="1100">
                          <a:effectLst/>
                        </a:rPr>
                        <a:t>calculated 1972 – 2023 (simulation period)</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342157699"/>
                  </a:ext>
                </a:extLst>
              </a:tr>
              <a:tr h="180975">
                <a:tc>
                  <a:txBody>
                    <a:bodyPr/>
                    <a:lstStyle/>
                    <a:p>
                      <a:pPr marL="0" marR="0">
                        <a:lnSpc>
                          <a:spcPct val="115000"/>
                        </a:lnSpc>
                        <a:spcAft>
                          <a:spcPts val="1200"/>
                        </a:spcAft>
                        <a:buNone/>
                      </a:pPr>
                      <a:r>
                        <a:rPr lang="en-US" sz="1100">
                          <a:effectLst/>
                        </a:rPr>
                        <a:t>Sediment concentration (mg/l)</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502</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177</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964456245"/>
                  </a:ext>
                </a:extLst>
              </a:tr>
              <a:tr h="180975">
                <a:tc>
                  <a:txBody>
                    <a:bodyPr/>
                    <a:lstStyle/>
                    <a:p>
                      <a:pPr marL="0" marR="0">
                        <a:lnSpc>
                          <a:spcPct val="115000"/>
                        </a:lnSpc>
                        <a:spcAft>
                          <a:spcPts val="1200"/>
                        </a:spcAft>
                        <a:buNone/>
                      </a:pPr>
                      <a:r>
                        <a:rPr lang="en-US" sz="1100">
                          <a:effectLst/>
                        </a:rPr>
                        <a:t>Sediment load (t/day)</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3932</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3584</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853331968"/>
                  </a:ext>
                </a:extLst>
              </a:tr>
              <a:tr h="200025">
                <a:tc>
                  <a:txBody>
                    <a:bodyPr/>
                    <a:lstStyle/>
                    <a:p>
                      <a:pPr marL="0" marR="0">
                        <a:lnSpc>
                          <a:spcPct val="115000"/>
                        </a:lnSpc>
                        <a:spcAft>
                          <a:spcPts val="1200"/>
                        </a:spcAft>
                        <a:buNone/>
                      </a:pPr>
                      <a:r>
                        <a:rPr lang="en-US" sz="1100">
                          <a:effectLst/>
                        </a:rPr>
                        <a:t>Average flow (m</a:t>
                      </a:r>
                      <a:r>
                        <a:rPr lang="en-US" sz="1100" baseline="30000">
                          <a:effectLst/>
                        </a:rPr>
                        <a:t>3</a:t>
                      </a:r>
                      <a:r>
                        <a:rPr lang="en-US" sz="1100">
                          <a:effectLst/>
                        </a:rPr>
                        <a:t>/s)</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118</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dirty="0">
                          <a:effectLst/>
                        </a:rPr>
                        <a:t>234</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195774637"/>
                  </a:ext>
                </a:extLst>
              </a:tr>
            </a:tbl>
          </a:graphicData>
        </a:graphic>
      </p:graphicFrame>
      <p:graphicFrame>
        <p:nvGraphicFramePr>
          <p:cNvPr id="14" name="Table 13">
            <a:extLst>
              <a:ext uri="{FF2B5EF4-FFF2-40B4-BE49-F238E27FC236}">
                <a16:creationId xmlns:a16="http://schemas.microsoft.com/office/drawing/2014/main" id="{CE67473F-82BB-95D4-9338-DE8E3031AAC6}"/>
              </a:ext>
            </a:extLst>
          </p:cNvPr>
          <p:cNvGraphicFramePr>
            <a:graphicFrameLocks noGrp="1"/>
          </p:cNvGraphicFramePr>
          <p:nvPr>
            <p:extLst>
              <p:ext uri="{D42A27DB-BD31-4B8C-83A1-F6EECF244321}">
                <p14:modId xmlns:p14="http://schemas.microsoft.com/office/powerpoint/2010/main" val="3996041787"/>
              </p:ext>
            </p:extLst>
          </p:nvPr>
        </p:nvGraphicFramePr>
        <p:xfrm>
          <a:off x="4572000" y="1650091"/>
          <a:ext cx="3579516" cy="1347978"/>
        </p:xfrm>
        <a:graphic>
          <a:graphicData uri="http://schemas.openxmlformats.org/drawingml/2006/table">
            <a:tbl>
              <a:tblPr firstRow="1" firstCol="1">
                <a:tableStyleId>{5C22544A-7EE6-4342-B048-85BDC9FD1C3A}</a:tableStyleId>
              </a:tblPr>
              <a:tblGrid>
                <a:gridCol w="1979910">
                  <a:extLst>
                    <a:ext uri="{9D8B030D-6E8A-4147-A177-3AD203B41FA5}">
                      <a16:colId xmlns:a16="http://schemas.microsoft.com/office/drawing/2014/main" val="4261759065"/>
                    </a:ext>
                  </a:extLst>
                </a:gridCol>
                <a:gridCol w="805912">
                  <a:extLst>
                    <a:ext uri="{9D8B030D-6E8A-4147-A177-3AD203B41FA5}">
                      <a16:colId xmlns:a16="http://schemas.microsoft.com/office/drawing/2014/main" val="3426579188"/>
                    </a:ext>
                  </a:extLst>
                </a:gridCol>
                <a:gridCol w="793694">
                  <a:extLst>
                    <a:ext uri="{9D8B030D-6E8A-4147-A177-3AD203B41FA5}">
                      <a16:colId xmlns:a16="http://schemas.microsoft.com/office/drawing/2014/main" val="1771161322"/>
                    </a:ext>
                  </a:extLst>
                </a:gridCol>
              </a:tblGrid>
              <a:tr h="671470">
                <a:tc>
                  <a:txBody>
                    <a:bodyPr/>
                    <a:lstStyle/>
                    <a:p>
                      <a:pPr marL="0" marR="0">
                        <a:lnSpc>
                          <a:spcPct val="115000"/>
                        </a:lnSpc>
                        <a:spcAft>
                          <a:spcPts val="1200"/>
                        </a:spcAft>
                        <a:buNone/>
                      </a:pPr>
                      <a:r>
                        <a:rPr lang="en-US" sz="1100">
                          <a:effectLst/>
                        </a:rPr>
                        <a:t>Blue Nile at Wad El Ais</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nSpc>
                          <a:spcPct val="115000"/>
                        </a:lnSpc>
                        <a:spcAft>
                          <a:spcPts val="1200"/>
                        </a:spcAft>
                        <a:buNone/>
                      </a:pPr>
                      <a:r>
                        <a:rPr lang="en-US" sz="1100">
                          <a:effectLst/>
                        </a:rPr>
                        <a:t>observed 10 oct 2001 to 10 nov 2001</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nSpc>
                          <a:spcPct val="115000"/>
                        </a:lnSpc>
                        <a:spcAft>
                          <a:spcPts val="1200"/>
                        </a:spcAft>
                        <a:buNone/>
                      </a:pPr>
                      <a:r>
                        <a:rPr lang="en-US" sz="1100">
                          <a:effectLst/>
                        </a:rPr>
                        <a:t>calculated 10 oct 2001 to 10 nov 2001</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152084042"/>
                  </a:ext>
                </a:extLst>
              </a:tr>
              <a:tr h="221551">
                <a:tc>
                  <a:txBody>
                    <a:bodyPr/>
                    <a:lstStyle/>
                    <a:p>
                      <a:pPr marL="0" marR="0">
                        <a:lnSpc>
                          <a:spcPct val="115000"/>
                        </a:lnSpc>
                        <a:spcAft>
                          <a:spcPts val="1200"/>
                        </a:spcAft>
                        <a:buNone/>
                      </a:pPr>
                      <a:r>
                        <a:rPr lang="en-US" sz="1100">
                          <a:effectLst/>
                        </a:rPr>
                        <a:t>Sediment concentration (mg/l)</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434</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110</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865155154"/>
                  </a:ext>
                </a:extLst>
              </a:tr>
              <a:tr h="221551">
                <a:tc>
                  <a:txBody>
                    <a:bodyPr/>
                    <a:lstStyle/>
                    <a:p>
                      <a:pPr marL="0" marR="0">
                        <a:lnSpc>
                          <a:spcPct val="115000"/>
                        </a:lnSpc>
                        <a:spcAft>
                          <a:spcPts val="1200"/>
                        </a:spcAft>
                        <a:buNone/>
                      </a:pPr>
                      <a:r>
                        <a:rPr lang="en-US" sz="1100">
                          <a:effectLst/>
                        </a:rPr>
                        <a:t>Sediment load (t/day)</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666500</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18101</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536949801"/>
                  </a:ext>
                </a:extLst>
              </a:tr>
              <a:tr h="233406">
                <a:tc>
                  <a:txBody>
                    <a:bodyPr/>
                    <a:lstStyle/>
                    <a:p>
                      <a:pPr marL="0" marR="0">
                        <a:lnSpc>
                          <a:spcPct val="115000"/>
                        </a:lnSpc>
                        <a:spcAft>
                          <a:spcPts val="1200"/>
                        </a:spcAft>
                        <a:buNone/>
                      </a:pPr>
                      <a:r>
                        <a:rPr lang="en-US" sz="1100">
                          <a:effectLst/>
                        </a:rPr>
                        <a:t>Average flow (m</a:t>
                      </a:r>
                      <a:r>
                        <a:rPr lang="en-US" sz="1100" baseline="30000">
                          <a:effectLst/>
                        </a:rPr>
                        <a:t>3</a:t>
                      </a:r>
                      <a:r>
                        <a:rPr lang="en-US" sz="1100">
                          <a:effectLst/>
                        </a:rPr>
                        <a:t>/s)</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1649</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dirty="0">
                          <a:effectLst/>
                        </a:rPr>
                        <a:t>1900</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547388557"/>
                  </a:ext>
                </a:extLst>
              </a:tr>
            </a:tbl>
          </a:graphicData>
        </a:graphic>
      </p:graphicFrame>
      <p:graphicFrame>
        <p:nvGraphicFramePr>
          <p:cNvPr id="15" name="Table 14">
            <a:extLst>
              <a:ext uri="{FF2B5EF4-FFF2-40B4-BE49-F238E27FC236}">
                <a16:creationId xmlns:a16="http://schemas.microsoft.com/office/drawing/2014/main" id="{6D5B345F-BBDB-0170-FA1C-7033E6755288}"/>
              </a:ext>
            </a:extLst>
          </p:cNvPr>
          <p:cNvGraphicFramePr>
            <a:graphicFrameLocks noGrp="1"/>
          </p:cNvGraphicFramePr>
          <p:nvPr>
            <p:extLst>
              <p:ext uri="{D42A27DB-BD31-4B8C-83A1-F6EECF244321}">
                <p14:modId xmlns:p14="http://schemas.microsoft.com/office/powerpoint/2010/main" val="455093932"/>
              </p:ext>
            </p:extLst>
          </p:nvPr>
        </p:nvGraphicFramePr>
        <p:xfrm>
          <a:off x="4571999" y="3275092"/>
          <a:ext cx="3579517" cy="1155192"/>
        </p:xfrm>
        <a:graphic>
          <a:graphicData uri="http://schemas.openxmlformats.org/drawingml/2006/table">
            <a:tbl>
              <a:tblPr firstRow="1" firstCol="1">
                <a:tableStyleId>{5C22544A-7EE6-4342-B048-85BDC9FD1C3A}</a:tableStyleId>
              </a:tblPr>
              <a:tblGrid>
                <a:gridCol w="2007033">
                  <a:extLst>
                    <a:ext uri="{9D8B030D-6E8A-4147-A177-3AD203B41FA5}">
                      <a16:colId xmlns:a16="http://schemas.microsoft.com/office/drawing/2014/main" val="3837916340"/>
                    </a:ext>
                  </a:extLst>
                </a:gridCol>
                <a:gridCol w="751667">
                  <a:extLst>
                    <a:ext uri="{9D8B030D-6E8A-4147-A177-3AD203B41FA5}">
                      <a16:colId xmlns:a16="http://schemas.microsoft.com/office/drawing/2014/main" val="2024979460"/>
                    </a:ext>
                  </a:extLst>
                </a:gridCol>
                <a:gridCol w="820817">
                  <a:extLst>
                    <a:ext uri="{9D8B030D-6E8A-4147-A177-3AD203B41FA5}">
                      <a16:colId xmlns:a16="http://schemas.microsoft.com/office/drawing/2014/main" val="2506295815"/>
                    </a:ext>
                  </a:extLst>
                </a:gridCol>
              </a:tblGrid>
              <a:tr h="180975">
                <a:tc>
                  <a:txBody>
                    <a:bodyPr/>
                    <a:lstStyle/>
                    <a:p>
                      <a:pPr marL="0" marR="0">
                        <a:lnSpc>
                          <a:spcPct val="115000"/>
                        </a:lnSpc>
                        <a:spcAft>
                          <a:spcPts val="1200"/>
                        </a:spcAft>
                        <a:buNone/>
                      </a:pPr>
                      <a:r>
                        <a:rPr lang="en-US" sz="1100" dirty="0" err="1">
                          <a:effectLst/>
                        </a:rPr>
                        <a:t>Rahad</a:t>
                      </a:r>
                      <a:r>
                        <a:rPr lang="en-US" sz="1100" dirty="0">
                          <a:effectLst/>
                        </a:rPr>
                        <a:t> at </a:t>
                      </a:r>
                      <a:r>
                        <a:rPr lang="en-US" sz="1100" dirty="0" err="1">
                          <a:effectLst/>
                        </a:rPr>
                        <a:t>Hawata</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nSpc>
                          <a:spcPct val="115000"/>
                        </a:lnSpc>
                        <a:spcAft>
                          <a:spcPts val="1200"/>
                        </a:spcAft>
                        <a:buNone/>
                      </a:pPr>
                      <a:r>
                        <a:rPr lang="en-US" sz="1100">
                          <a:effectLst/>
                        </a:rPr>
                        <a:t>observed 21 jul 2001 to 18 oct 2001</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nSpc>
                          <a:spcPct val="115000"/>
                        </a:lnSpc>
                        <a:spcAft>
                          <a:spcPts val="1200"/>
                        </a:spcAft>
                        <a:buNone/>
                      </a:pPr>
                      <a:r>
                        <a:rPr lang="en-US" sz="1100">
                          <a:effectLst/>
                        </a:rPr>
                        <a:t>calculated  21 jul 2001 to 18 oct 2001</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537289905"/>
                  </a:ext>
                </a:extLst>
              </a:tr>
              <a:tr h="180975">
                <a:tc>
                  <a:txBody>
                    <a:bodyPr/>
                    <a:lstStyle/>
                    <a:p>
                      <a:pPr marL="0" marR="0">
                        <a:lnSpc>
                          <a:spcPct val="115000"/>
                        </a:lnSpc>
                        <a:spcAft>
                          <a:spcPts val="1200"/>
                        </a:spcAft>
                        <a:buNone/>
                      </a:pPr>
                      <a:r>
                        <a:rPr lang="en-US" sz="1100">
                          <a:effectLst/>
                        </a:rPr>
                        <a:t>Sediment concentration (mg/l)</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373</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47</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384280142"/>
                  </a:ext>
                </a:extLst>
              </a:tr>
              <a:tr h="180975">
                <a:tc>
                  <a:txBody>
                    <a:bodyPr/>
                    <a:lstStyle/>
                    <a:p>
                      <a:pPr marL="0" marR="0">
                        <a:lnSpc>
                          <a:spcPct val="115000"/>
                        </a:lnSpc>
                        <a:spcAft>
                          <a:spcPts val="1200"/>
                        </a:spcAft>
                        <a:buNone/>
                      </a:pPr>
                      <a:r>
                        <a:rPr lang="en-US" sz="1100">
                          <a:effectLst/>
                        </a:rPr>
                        <a:t>Sediment load (t/day)</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4244</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911</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17902059"/>
                  </a:ext>
                </a:extLst>
              </a:tr>
              <a:tr h="200025">
                <a:tc>
                  <a:txBody>
                    <a:bodyPr/>
                    <a:lstStyle/>
                    <a:p>
                      <a:pPr marL="0" marR="0">
                        <a:lnSpc>
                          <a:spcPct val="115000"/>
                        </a:lnSpc>
                        <a:spcAft>
                          <a:spcPts val="1200"/>
                        </a:spcAft>
                        <a:buNone/>
                      </a:pPr>
                      <a:r>
                        <a:rPr lang="en-US" sz="1100">
                          <a:effectLst/>
                        </a:rPr>
                        <a:t>Average flow (m</a:t>
                      </a:r>
                      <a:r>
                        <a:rPr lang="en-US" sz="1100" baseline="30000">
                          <a:effectLst/>
                        </a:rPr>
                        <a:t>3</a:t>
                      </a:r>
                      <a:r>
                        <a:rPr lang="en-US" sz="1100">
                          <a:effectLst/>
                        </a:rPr>
                        <a:t>/s)</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a:effectLst/>
                        </a:rPr>
                        <a:t>145</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r">
                        <a:lnSpc>
                          <a:spcPct val="115000"/>
                        </a:lnSpc>
                        <a:spcAft>
                          <a:spcPts val="1200"/>
                        </a:spcAft>
                        <a:buNone/>
                      </a:pPr>
                      <a:r>
                        <a:rPr lang="en-US" sz="1100" dirty="0">
                          <a:effectLst/>
                        </a:rPr>
                        <a:t>224</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069628947"/>
                  </a:ext>
                </a:extLst>
              </a:tr>
            </a:tbl>
          </a:graphicData>
        </a:graphic>
      </p:graphicFrame>
      <p:sp>
        <p:nvSpPr>
          <p:cNvPr id="17" name="TextBox 16">
            <a:extLst>
              <a:ext uri="{FF2B5EF4-FFF2-40B4-BE49-F238E27FC236}">
                <a16:creationId xmlns:a16="http://schemas.microsoft.com/office/drawing/2014/main" id="{2FA6C7C2-921D-FF89-B5F1-99ED46C1A31A}"/>
              </a:ext>
            </a:extLst>
          </p:cNvPr>
          <p:cNvSpPr txBox="1"/>
          <p:nvPr/>
        </p:nvSpPr>
        <p:spPr>
          <a:xfrm>
            <a:off x="306089" y="4479117"/>
            <a:ext cx="7946758" cy="646331"/>
          </a:xfrm>
          <a:prstGeom prst="rect">
            <a:avLst/>
          </a:prstGeom>
          <a:noFill/>
        </p:spPr>
        <p:txBody>
          <a:bodyPr wrap="square">
            <a:spAutoFit/>
          </a:bodyPr>
          <a:lstStyle/>
          <a:p>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attempts were made to achieve the same orders of magnitude in both the SWAT and HMS models</a:t>
            </a:r>
            <a:endParaRPr lang="en-US" dirty="0"/>
          </a:p>
        </p:txBody>
      </p:sp>
    </p:spTree>
    <p:extLst>
      <p:ext uri="{BB962C8B-B14F-4D97-AF65-F5344CB8AC3E}">
        <p14:creationId xmlns:p14="http://schemas.microsoft.com/office/powerpoint/2010/main" val="461040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1A044-8BBE-E239-6FA0-768301B3A2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02B41D6-51C3-1153-0718-81E37A3E4521}"/>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9D494078-C840-AFC0-2665-D7F4F4536C91}"/>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Calibration - results</a:t>
            </a:r>
            <a:endParaRPr lang="it-IT" b="1" i="1" dirty="0"/>
          </a:p>
        </p:txBody>
      </p:sp>
      <p:sp>
        <p:nvSpPr>
          <p:cNvPr id="5" name="Rectangle 3">
            <a:extLst>
              <a:ext uri="{FF2B5EF4-FFF2-40B4-BE49-F238E27FC236}">
                <a16:creationId xmlns:a16="http://schemas.microsoft.com/office/drawing/2014/main" id="{B53078F0-D405-C4DF-57FB-2AFD9749104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5" name="TextBox 14">
            <a:extLst>
              <a:ext uri="{FF2B5EF4-FFF2-40B4-BE49-F238E27FC236}">
                <a16:creationId xmlns:a16="http://schemas.microsoft.com/office/drawing/2014/main" id="{A0695EFC-A8DD-9458-CAF4-C3CC03EF74B5}"/>
              </a:ext>
            </a:extLst>
          </p:cNvPr>
          <p:cNvSpPr txBox="1"/>
          <p:nvPr/>
        </p:nvSpPr>
        <p:spPr>
          <a:xfrm>
            <a:off x="461075" y="1060085"/>
            <a:ext cx="7706532" cy="1714315"/>
          </a:xfrm>
          <a:prstGeom prst="rect">
            <a:avLst/>
          </a:prstGeom>
          <a:noFill/>
        </p:spPr>
        <p:txBody>
          <a:bodyPr wrap="square">
            <a:spAutoFit/>
          </a:bodyPr>
          <a:lstStyle/>
          <a:p>
            <a:pPr marL="0" marR="0">
              <a:lnSpc>
                <a:spcPct val="115000"/>
              </a:lnSpc>
              <a:spcAft>
                <a:spcPts val="1200"/>
              </a:spcAft>
              <a:buNone/>
            </a:pPr>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The models are not able to correctly reproduce sediment load. The causes of these differences may include:</a:t>
            </a:r>
            <a:endParaRPr lang="en-US"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Difficulty in obtaining reliable observed data</a:t>
            </a:r>
          </a:p>
          <a:p>
            <a:pPr marL="285750" indent="-285750">
              <a:buFont typeface="Arial" panose="020B0604020202020204" pitchFamily="34" charset="0"/>
              <a:buChar char="•"/>
            </a:pPr>
            <a:r>
              <a:rPr lang="en-US" dirty="0"/>
              <a:t>Hydraulic structures that alter sedimentation dynamics</a:t>
            </a:r>
          </a:p>
          <a:p>
            <a:pPr>
              <a:buNone/>
            </a:pPr>
            <a:endParaRPr lang="en-US" dirty="0"/>
          </a:p>
        </p:txBody>
      </p:sp>
    </p:spTree>
    <p:extLst>
      <p:ext uri="{BB962C8B-B14F-4D97-AF65-F5344CB8AC3E}">
        <p14:creationId xmlns:p14="http://schemas.microsoft.com/office/powerpoint/2010/main" val="2843086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E647-5587-A2C7-769E-F1BE69AEDA2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B1E9BB-EA7A-9E83-7029-DD163392C3AB}"/>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D143D13A-D620-779E-0721-F8AD7C9813E2}"/>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7F45C8B1-1498-20CC-BABA-C50A9C9984E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036F3265-6164-7D08-2DF8-28600350C142}"/>
              </a:ext>
            </a:extLst>
          </p:cNvPr>
          <p:cNvSpPr txBox="1"/>
          <p:nvPr/>
        </p:nvSpPr>
        <p:spPr>
          <a:xfrm>
            <a:off x="5529021" y="1364946"/>
            <a:ext cx="2933054" cy="369332"/>
          </a:xfrm>
          <a:prstGeom prst="rect">
            <a:avLst/>
          </a:prstGeom>
          <a:noFill/>
        </p:spPr>
        <p:txBody>
          <a:bodyPr wrap="square">
            <a:spAutoFit/>
          </a:bodyPr>
          <a:lstStyle/>
          <a:p>
            <a:r>
              <a:rPr lang="en-US" sz="1800" dirty="0" err="1">
                <a:effectLst/>
                <a:latin typeface="Arial Nova Cond" panose="020B0506020202020204" pitchFamily="34" charset="0"/>
                <a:ea typeface="Segoe UI" panose="020B0502040204020203" pitchFamily="34" charset="0"/>
                <a:cs typeface="Times New Roman" panose="02020603050405020304" pitchFamily="18" charset="0"/>
              </a:rPr>
              <a:t>Subcatchment</a:t>
            </a:r>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 erosion</a:t>
            </a:r>
            <a:endParaRPr lang="en-US" dirty="0"/>
          </a:p>
        </p:txBody>
      </p:sp>
      <p:pic>
        <p:nvPicPr>
          <p:cNvPr id="9" name="Picture 8" descr="A graph of different colored bars&#10;&#10;AI-generated content may be incorrect.">
            <a:extLst>
              <a:ext uri="{FF2B5EF4-FFF2-40B4-BE49-F238E27FC236}">
                <a16:creationId xmlns:a16="http://schemas.microsoft.com/office/drawing/2014/main" id="{A627E3F6-01B9-B380-7BCA-5FB7679818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033" y="912717"/>
            <a:ext cx="4827407" cy="2007596"/>
          </a:xfrm>
          <a:prstGeom prst="rect">
            <a:avLst/>
          </a:prstGeom>
          <a:noFill/>
        </p:spPr>
      </p:pic>
      <p:pic>
        <p:nvPicPr>
          <p:cNvPr id="10" name="Picture 9" descr="A graph of different colored bars&#10;&#10;AI-generated content may be incorrect.">
            <a:extLst>
              <a:ext uri="{FF2B5EF4-FFF2-40B4-BE49-F238E27FC236}">
                <a16:creationId xmlns:a16="http://schemas.microsoft.com/office/drawing/2014/main" id="{15996CE5-59DD-DC86-AF55-3769E16365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614728"/>
            <a:ext cx="6232903" cy="2590161"/>
          </a:xfrm>
          <a:prstGeom prst="rect">
            <a:avLst/>
          </a:prstGeom>
          <a:noFill/>
        </p:spPr>
      </p:pic>
    </p:spTree>
    <p:extLst>
      <p:ext uri="{BB962C8B-B14F-4D97-AF65-F5344CB8AC3E}">
        <p14:creationId xmlns:p14="http://schemas.microsoft.com/office/powerpoint/2010/main" val="1042208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2323-D235-54BC-3D07-B287BB3C07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D333E42-C5B1-97BC-E643-3D8A4272C0CA}"/>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2C063A93-48DA-9889-5C23-8FC3A8087E73}"/>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AEC10795-0D3B-5959-7E04-F35E7CDAE64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011F255F-0B9F-0791-E630-0F72EA59DAE5}"/>
              </a:ext>
            </a:extLst>
          </p:cNvPr>
          <p:cNvSpPr txBox="1"/>
          <p:nvPr/>
        </p:nvSpPr>
        <p:spPr>
          <a:xfrm>
            <a:off x="352588" y="973940"/>
            <a:ext cx="7288076" cy="369332"/>
          </a:xfrm>
          <a:prstGeom prst="rect">
            <a:avLst/>
          </a:prstGeom>
          <a:noFill/>
        </p:spPr>
        <p:txBody>
          <a:bodyPr wrap="square">
            <a:spAutoFit/>
          </a:bodyPr>
          <a:lstStyle/>
          <a:p>
            <a:r>
              <a:rPr lang="en-US" sz="1800" dirty="0" err="1">
                <a:effectLst/>
                <a:latin typeface="Arial Nova Cond" panose="020B0506020202020204" pitchFamily="34" charset="0"/>
                <a:ea typeface="Segoe UI" panose="020B0502040204020203" pitchFamily="34" charset="0"/>
                <a:cs typeface="Times New Roman" panose="02020603050405020304" pitchFamily="18" charset="0"/>
              </a:rPr>
              <a:t>Subcatchment</a:t>
            </a:r>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 erosion in the Atbara subbasin</a:t>
            </a:r>
            <a:endParaRPr lang="en-US" dirty="0"/>
          </a:p>
        </p:txBody>
      </p:sp>
      <p:pic>
        <p:nvPicPr>
          <p:cNvPr id="2" name="Picture 1" descr="A map of the country&#10;&#10;AI-generated content may be incorrect.">
            <a:extLst>
              <a:ext uri="{FF2B5EF4-FFF2-40B4-BE49-F238E27FC236}">
                <a16:creationId xmlns:a16="http://schemas.microsoft.com/office/drawing/2014/main" id="{B0BAB02D-27DE-0FF5-03C6-8AA42D8474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978766" y="1438009"/>
            <a:ext cx="2908935" cy="3777615"/>
          </a:xfrm>
          <a:prstGeom prst="rect">
            <a:avLst/>
          </a:prstGeom>
          <a:noFill/>
          <a:ln>
            <a:noFill/>
          </a:ln>
          <a:extLst>
            <a:ext uri="{53640926-AAD7-44D8-BBD7-CCE9431645EC}">
              <a14:shadowObscured xmlns:a14="http://schemas.microsoft.com/office/drawing/2010/main"/>
            </a:ext>
          </a:extLst>
        </p:spPr>
      </p:pic>
      <p:pic>
        <p:nvPicPr>
          <p:cNvPr id="4" name="Picture 3" descr="A map of the state of abbara&#10;&#10;AI-generated content may be incorrect.">
            <a:extLst>
              <a:ext uri="{FF2B5EF4-FFF2-40B4-BE49-F238E27FC236}">
                <a16:creationId xmlns:a16="http://schemas.microsoft.com/office/drawing/2014/main" id="{637F2EAC-7BD9-8800-503D-C30C9D84A00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335608" y="1438009"/>
            <a:ext cx="2890520" cy="37903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5313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4859B-F0AC-16D6-B69D-5765DAB18E7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06DEA1-9DE8-4921-57B5-3CCC088D409D}"/>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1985E048-944E-B1D5-8E7F-C0FF6FC161FF}"/>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CB0B2269-3025-CAE5-E1C3-446ECF6413E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CC04D323-D7C5-44BA-BFEA-0AF5CA506DBB}"/>
              </a:ext>
            </a:extLst>
          </p:cNvPr>
          <p:cNvSpPr txBox="1"/>
          <p:nvPr/>
        </p:nvSpPr>
        <p:spPr>
          <a:xfrm>
            <a:off x="352588" y="973940"/>
            <a:ext cx="7288076" cy="369332"/>
          </a:xfrm>
          <a:prstGeom prst="rect">
            <a:avLst/>
          </a:prstGeom>
          <a:noFill/>
        </p:spPr>
        <p:txBody>
          <a:bodyPr wrap="square">
            <a:spAutoFit/>
          </a:bodyPr>
          <a:lstStyle/>
          <a:p>
            <a:r>
              <a:rPr lang="en-US" sz="1800" dirty="0" err="1">
                <a:effectLst/>
                <a:latin typeface="Arial Nova Cond" panose="020B0506020202020204" pitchFamily="34" charset="0"/>
                <a:ea typeface="Segoe UI" panose="020B0502040204020203" pitchFamily="34" charset="0"/>
                <a:cs typeface="Times New Roman" panose="02020603050405020304" pitchFamily="18" charset="0"/>
              </a:rPr>
              <a:t>Subcatchment</a:t>
            </a:r>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 erosion in the Blue Nile subbasin</a:t>
            </a:r>
            <a:endParaRPr lang="en-US" dirty="0"/>
          </a:p>
        </p:txBody>
      </p:sp>
      <p:pic>
        <p:nvPicPr>
          <p:cNvPr id="7" name="Picture 6" descr="A map of the blue nile&#10;&#10;AI-generated content may be incorrect.">
            <a:extLst>
              <a:ext uri="{FF2B5EF4-FFF2-40B4-BE49-F238E27FC236}">
                <a16:creationId xmlns:a16="http://schemas.microsoft.com/office/drawing/2014/main" id="{A499B3BB-DE7A-C7EB-F4B3-6E136D4191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997311" y="1343272"/>
            <a:ext cx="2887345" cy="3840480"/>
          </a:xfrm>
          <a:prstGeom prst="rect">
            <a:avLst/>
          </a:prstGeom>
          <a:noFill/>
          <a:ln>
            <a:noFill/>
          </a:ln>
          <a:extLst>
            <a:ext uri="{53640926-AAD7-44D8-BBD7-CCE9431645EC}">
              <a14:shadowObscured xmlns:a14="http://schemas.microsoft.com/office/drawing/2010/main"/>
            </a:ext>
          </a:extLst>
        </p:spPr>
      </p:pic>
      <p:pic>
        <p:nvPicPr>
          <p:cNvPr id="9" name="Picture 8" descr="A map of the blue nile&#10;&#10;AI-generated content may be incorrect.">
            <a:extLst>
              <a:ext uri="{FF2B5EF4-FFF2-40B4-BE49-F238E27FC236}">
                <a16:creationId xmlns:a16="http://schemas.microsoft.com/office/drawing/2014/main" id="{ABE7FCF2-7FB5-02C6-D25F-26582E5A6A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483287" y="1372164"/>
            <a:ext cx="2905125" cy="37826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8897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DDF5-28F2-DABD-C501-1F7A3E9209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768CBF-5894-4A6E-D567-689CCA7CA326}"/>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B27C2C2C-BD59-577A-AA0E-F8A4A11A37A2}"/>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633DAE72-A5C5-49FC-7F82-F868C2BBA1E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76A71198-5731-DE9C-C4D2-A6A5CF6AD9A4}"/>
              </a:ext>
            </a:extLst>
          </p:cNvPr>
          <p:cNvSpPr txBox="1"/>
          <p:nvPr/>
        </p:nvSpPr>
        <p:spPr>
          <a:xfrm>
            <a:off x="352588" y="973940"/>
            <a:ext cx="7675534" cy="923330"/>
          </a:xfrm>
          <a:prstGeom prst="rect">
            <a:avLst/>
          </a:prstGeom>
          <a:noFill/>
        </p:spPr>
        <p:txBody>
          <a:bodyPr wrap="square">
            <a:spAutoFit/>
          </a:bodyPr>
          <a:lstStyle/>
          <a:p>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River transport. Considered the amount of erosion in the </a:t>
            </a:r>
            <a:r>
              <a:rPr lang="en-US" sz="1800" dirty="0" err="1">
                <a:effectLst/>
                <a:latin typeface="Arial Nova Cond" panose="020B0506020202020204" pitchFamily="34" charset="0"/>
                <a:ea typeface="Segoe UI" panose="020B0502040204020203" pitchFamily="34" charset="0"/>
                <a:cs typeface="Times New Roman" panose="02020603050405020304" pitchFamily="18" charset="0"/>
              </a:rPr>
              <a:t>subcatchemnt</a:t>
            </a:r>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 the sediment trap into the reservoirs and the routing method chosen, the results in the Atbara rivers are:</a:t>
            </a:r>
            <a:endParaRPr lang="en-US" dirty="0"/>
          </a:p>
        </p:txBody>
      </p:sp>
      <p:pic>
        <p:nvPicPr>
          <p:cNvPr id="4" name="Picture 3">
            <a:extLst>
              <a:ext uri="{FF2B5EF4-FFF2-40B4-BE49-F238E27FC236}">
                <a16:creationId xmlns:a16="http://schemas.microsoft.com/office/drawing/2014/main" id="{73171BED-576B-4EA5-F17B-FCC1541EBDA3}"/>
              </a:ext>
            </a:extLst>
          </p:cNvPr>
          <p:cNvPicPr>
            <a:picLocks noChangeAspect="1"/>
          </p:cNvPicPr>
          <p:nvPr/>
        </p:nvPicPr>
        <p:blipFill>
          <a:blip r:embed="rId3"/>
          <a:stretch>
            <a:fillRect/>
          </a:stretch>
        </p:blipFill>
        <p:spPr>
          <a:xfrm>
            <a:off x="588934" y="1897270"/>
            <a:ext cx="6409145" cy="2950124"/>
          </a:xfrm>
          <a:prstGeom prst="rect">
            <a:avLst/>
          </a:prstGeom>
        </p:spPr>
      </p:pic>
    </p:spTree>
    <p:extLst>
      <p:ext uri="{BB962C8B-B14F-4D97-AF65-F5344CB8AC3E}">
        <p14:creationId xmlns:p14="http://schemas.microsoft.com/office/powerpoint/2010/main" val="2964272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93357-D9E1-D72E-0131-BFA0ECC2409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935940D-5EBD-342E-F36A-BCB400C0D940}"/>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0C9260A9-5342-EEB0-FF7A-BB32D4E9DFE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413AEA9C-106D-054F-848F-E9358108AA4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9D6F6627-3B26-2F52-39A6-DCA55891BB07}"/>
              </a:ext>
            </a:extLst>
          </p:cNvPr>
          <p:cNvSpPr txBox="1"/>
          <p:nvPr/>
        </p:nvSpPr>
        <p:spPr>
          <a:xfrm>
            <a:off x="352588" y="973940"/>
            <a:ext cx="7675534" cy="923330"/>
          </a:xfrm>
          <a:prstGeom prst="rect">
            <a:avLst/>
          </a:prstGeom>
          <a:noFill/>
        </p:spPr>
        <p:txBody>
          <a:bodyPr wrap="square">
            <a:spAutoFit/>
          </a:bodyPr>
          <a:lstStyle/>
          <a:p>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River transport. Considered the amount of erosion in the </a:t>
            </a:r>
            <a:r>
              <a:rPr lang="en-US" sz="1800" dirty="0" err="1">
                <a:effectLst/>
                <a:latin typeface="Arial Nova Cond" panose="020B0506020202020204" pitchFamily="34" charset="0"/>
                <a:ea typeface="Segoe UI" panose="020B0502040204020203" pitchFamily="34" charset="0"/>
                <a:cs typeface="Times New Roman" panose="02020603050405020304" pitchFamily="18" charset="0"/>
              </a:rPr>
              <a:t>subcatchemnt</a:t>
            </a:r>
            <a:r>
              <a:rPr lang="en-US" sz="1800" dirty="0">
                <a:effectLst/>
                <a:latin typeface="Arial Nova Cond" panose="020B0506020202020204" pitchFamily="34" charset="0"/>
                <a:ea typeface="Segoe UI" panose="020B0502040204020203" pitchFamily="34" charset="0"/>
                <a:cs typeface="Times New Roman" panose="02020603050405020304" pitchFamily="18" charset="0"/>
              </a:rPr>
              <a:t>, the sediment trap into the reservoirs and the routing method chosen, the results in the Atbara rivers are:</a:t>
            </a:r>
            <a:endParaRPr lang="en-US" dirty="0"/>
          </a:p>
        </p:txBody>
      </p:sp>
      <p:pic>
        <p:nvPicPr>
          <p:cNvPr id="9" name="Picture 8">
            <a:extLst>
              <a:ext uri="{FF2B5EF4-FFF2-40B4-BE49-F238E27FC236}">
                <a16:creationId xmlns:a16="http://schemas.microsoft.com/office/drawing/2014/main" id="{8F9304AF-93D6-20CF-FACC-B90D082DF79C}"/>
              </a:ext>
            </a:extLst>
          </p:cNvPr>
          <p:cNvPicPr>
            <a:picLocks noChangeAspect="1"/>
          </p:cNvPicPr>
          <p:nvPr/>
        </p:nvPicPr>
        <p:blipFill rotWithShape="1">
          <a:blip r:embed="rId3"/>
          <a:srcRect l="5025" t="4103" r="2599"/>
          <a:stretch/>
        </p:blipFill>
        <p:spPr bwMode="auto">
          <a:xfrm>
            <a:off x="2697235" y="1756101"/>
            <a:ext cx="2586282" cy="341528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ECFB4D3-B284-73F6-77C8-61885F3F5AE7}"/>
              </a:ext>
            </a:extLst>
          </p:cNvPr>
          <p:cNvPicPr>
            <a:picLocks noChangeAspect="1"/>
          </p:cNvPicPr>
          <p:nvPr/>
        </p:nvPicPr>
        <p:blipFill rotWithShape="1">
          <a:blip r:embed="rId4"/>
          <a:srcRect l="6142" t="4040" r="1765"/>
          <a:stretch/>
        </p:blipFill>
        <p:spPr bwMode="auto">
          <a:xfrm>
            <a:off x="5617756" y="1756100"/>
            <a:ext cx="2576971" cy="34152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4063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B5F21-6514-E06C-988E-1480437BCAD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A7E7205-F06A-4BDE-AC70-8600179AACFE}"/>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B646E6E1-60E0-6D27-BF81-C38549C3F160}"/>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5DCAF0E2-EE90-0711-1B56-93A0DF18E91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6">
            <a:extLst>
              <a:ext uri="{FF2B5EF4-FFF2-40B4-BE49-F238E27FC236}">
                <a16:creationId xmlns:a16="http://schemas.microsoft.com/office/drawing/2014/main" id="{D00C100C-FCFA-3DB2-C061-6A7D6C653889}"/>
              </a:ext>
            </a:extLst>
          </p:cNvPr>
          <p:cNvPicPr>
            <a:picLocks noChangeAspect="1"/>
          </p:cNvPicPr>
          <p:nvPr/>
        </p:nvPicPr>
        <p:blipFill>
          <a:blip r:embed="rId3"/>
          <a:stretch>
            <a:fillRect/>
          </a:stretch>
        </p:blipFill>
        <p:spPr>
          <a:xfrm>
            <a:off x="325744" y="821674"/>
            <a:ext cx="5612414" cy="4312403"/>
          </a:xfrm>
          <a:prstGeom prst="rect">
            <a:avLst/>
          </a:prstGeom>
        </p:spPr>
      </p:pic>
    </p:spTree>
    <p:extLst>
      <p:ext uri="{BB962C8B-B14F-4D97-AF65-F5344CB8AC3E}">
        <p14:creationId xmlns:p14="http://schemas.microsoft.com/office/powerpoint/2010/main" val="233301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C5E34-9C1E-AF48-DB44-B084673B665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733B32-F61B-266D-48FA-6E7CC08F8FBE}"/>
              </a:ext>
            </a:extLst>
          </p:cNvPr>
          <p:cNvSpPr>
            <a:spLocks noGrp="1"/>
          </p:cNvSpPr>
          <p:nvPr>
            <p:ph type="body" sz="quarter" idx="11"/>
          </p:nvPr>
        </p:nvSpPr>
        <p:spPr/>
        <p:txBody>
          <a:bodyPr>
            <a:normAutofit/>
          </a:bodyPr>
          <a:lstStyle/>
          <a:p>
            <a:r>
              <a:rPr lang="en-US" dirty="0"/>
              <a:t>Specific Topics</a:t>
            </a:r>
          </a:p>
        </p:txBody>
      </p:sp>
      <p:sp>
        <p:nvSpPr>
          <p:cNvPr id="4" name="TextBox 3">
            <a:extLst>
              <a:ext uri="{FF2B5EF4-FFF2-40B4-BE49-F238E27FC236}">
                <a16:creationId xmlns:a16="http://schemas.microsoft.com/office/drawing/2014/main" id="{3F8434BA-9124-0DD8-A199-A72FD9C1B2B9}"/>
              </a:ext>
            </a:extLst>
          </p:cNvPr>
          <p:cNvSpPr txBox="1"/>
          <p:nvPr/>
        </p:nvSpPr>
        <p:spPr>
          <a:xfrm>
            <a:off x="380928" y="538019"/>
            <a:ext cx="8433463" cy="392159"/>
          </a:xfrm>
          <a:prstGeom prst="rect">
            <a:avLst/>
          </a:prstGeom>
          <a:noFill/>
        </p:spPr>
        <p:txBody>
          <a:bodyPr wrap="square">
            <a:spAutoFit/>
          </a:bodyPr>
          <a:lstStyle/>
          <a:p>
            <a:pPr marL="0" marR="0">
              <a:lnSpc>
                <a:spcPct val="115000"/>
              </a:lnSpc>
              <a:spcAft>
                <a:spcPts val="800"/>
              </a:spcAft>
              <a:buNone/>
            </a:pPr>
            <a:r>
              <a:rPr lang="en-US" b="1" kern="100" dirty="0">
                <a:effectLst/>
                <a:latin typeface="Calibri" panose="020F0502020204030204" pitchFamily="34" charset="0"/>
                <a:ea typeface="Calibri" panose="020F0502020204030204" pitchFamily="34" charset="0"/>
                <a:cs typeface="Arial" panose="020B0604020202020204" pitchFamily="34" charset="0"/>
              </a:rPr>
              <a:t>DAY 3. WP3 – HEC HMS </a:t>
            </a:r>
            <a:r>
              <a:rPr lang="en-US" b="1" kern="100" dirty="0">
                <a:latin typeface="Calibri" panose="020F0502020204030204" pitchFamily="34" charset="0"/>
                <a:ea typeface="Calibri" panose="020F0502020204030204" pitchFamily="34" charset="0"/>
                <a:cs typeface="Arial" panose="020B0604020202020204" pitchFamily="34" charset="0"/>
              </a:rPr>
              <a:t>SEDIMENT</a:t>
            </a:r>
            <a:r>
              <a:rPr lang="en-US" sz="1600" kern="100" dirty="0">
                <a:effectLst/>
                <a:latin typeface="Calibri" panose="020F0502020204030204" pitchFamily="34" charset="0"/>
                <a:ea typeface="Calibri" panose="020F0502020204030204" pitchFamily="34" charset="0"/>
                <a:cs typeface="Arial" panose="020B0604020202020204" pitchFamily="34" charset="0"/>
              </a:rPr>
              <a:t>		</a:t>
            </a:r>
            <a:endParaRPr lang="it-IT" sz="1600" kern="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830C8DC1-37B5-5067-75ED-25E892771D91}"/>
              </a:ext>
            </a:extLst>
          </p:cNvPr>
          <p:cNvGraphicFramePr>
            <a:graphicFrameLocks noGrp="1"/>
          </p:cNvGraphicFramePr>
          <p:nvPr>
            <p:extLst>
              <p:ext uri="{D42A27DB-BD31-4B8C-83A1-F6EECF244321}">
                <p14:modId xmlns:p14="http://schemas.microsoft.com/office/powerpoint/2010/main" val="3678694739"/>
              </p:ext>
            </p:extLst>
          </p:nvPr>
        </p:nvGraphicFramePr>
        <p:xfrm>
          <a:off x="305460" y="998394"/>
          <a:ext cx="7921256" cy="4489508"/>
        </p:xfrm>
        <a:graphic>
          <a:graphicData uri="http://schemas.openxmlformats.org/drawingml/2006/table">
            <a:tbl>
              <a:tblPr firstRow="1" bandRow="1">
                <a:tableStyleId>{2D5ABB26-0587-4C30-8999-92F81FD0307C}</a:tableStyleId>
              </a:tblPr>
              <a:tblGrid>
                <a:gridCol w="2525233">
                  <a:extLst>
                    <a:ext uri="{9D8B030D-6E8A-4147-A177-3AD203B41FA5}">
                      <a16:colId xmlns:a16="http://schemas.microsoft.com/office/drawing/2014/main" val="3494471923"/>
                    </a:ext>
                  </a:extLst>
                </a:gridCol>
                <a:gridCol w="5396023">
                  <a:extLst>
                    <a:ext uri="{9D8B030D-6E8A-4147-A177-3AD203B41FA5}">
                      <a16:colId xmlns:a16="http://schemas.microsoft.com/office/drawing/2014/main" val="3319517227"/>
                    </a:ext>
                  </a:extLst>
                </a:gridCol>
              </a:tblGrid>
              <a:tr h="350049">
                <a:tc>
                  <a:txBody>
                    <a:bodyPr/>
                    <a:lstStyle/>
                    <a:p>
                      <a:r>
                        <a:rPr lang="en-US" sz="1600" dirty="0"/>
                        <a:t>Introduction</a:t>
                      </a:r>
                    </a:p>
                  </a:txBody>
                  <a:tcPr/>
                </a:tc>
                <a:tc>
                  <a:txBody>
                    <a:bodyPr/>
                    <a:lstStyle/>
                    <a:p>
                      <a:pPr marL="466090" marR="0" indent="-285750">
                        <a:lnSpc>
                          <a:spcPct val="115000"/>
                        </a:lnSpc>
                        <a:spcAft>
                          <a:spcPts val="800"/>
                        </a:spcAft>
                        <a:buFont typeface="Arial" panose="020B0604020202020204" pitchFamily="34" charset="0"/>
                        <a:buChar char="•"/>
                      </a:pPr>
                      <a:endParaRPr lang="it-IT" sz="1600" i="1" kern="1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8840273"/>
                  </a:ext>
                </a:extLst>
              </a:tr>
              <a:tr h="14577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600" kern="100" dirty="0">
                          <a:effectLst/>
                          <a:latin typeface="Calibri" panose="020F0502020204030204" pitchFamily="34" charset="0"/>
                          <a:ea typeface="Calibri" panose="020F0502020204030204" pitchFamily="34" charset="0"/>
                          <a:cs typeface="Calibri" panose="020F0502020204030204" pitchFamily="34" charset="0"/>
                        </a:rPr>
                        <a:t>Data Sources and retrieval</a:t>
                      </a:r>
                    </a:p>
                    <a:p>
                      <a:endParaRPr lang="en-US" sz="1400" dirty="0"/>
                    </a:p>
                  </a:txBody>
                  <a:tcPr/>
                </a:tc>
                <a:tc>
                  <a:txBody>
                    <a:bodyPr/>
                    <a:lstStyle/>
                    <a:p>
                      <a:pPr marL="466090" marR="0" lvl="0" indent="-285750" algn="l" defTabSz="6858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it-IT" sz="1600" i="1" kern="100" dirty="0">
                          <a:latin typeface="Calibri" panose="020F0502020204030204" pitchFamily="34" charset="0"/>
                          <a:ea typeface="Calibri" panose="020F0502020204030204" pitchFamily="34" charset="0"/>
                          <a:cs typeface="Calibri" panose="020F0502020204030204" pitchFamily="34" charset="0"/>
                        </a:rPr>
                        <a:t>Available sediment data</a:t>
                      </a:r>
                    </a:p>
                    <a:p>
                      <a:pPr marL="466090" marR="0" indent="-285750">
                        <a:lnSpc>
                          <a:spcPct val="115000"/>
                        </a:lnSpc>
                        <a:spcAft>
                          <a:spcPts val="800"/>
                        </a:spcAft>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Calibri" panose="020F0502020204030204" pitchFamily="34" charset="0"/>
                        </a:rPr>
                        <a:t>Soil Database </a:t>
                      </a:r>
                    </a:p>
                    <a:p>
                      <a:pPr marL="466090" marR="0" indent="-285750">
                        <a:lnSpc>
                          <a:spcPct val="115000"/>
                        </a:lnSpc>
                        <a:spcAft>
                          <a:spcPts val="800"/>
                        </a:spcAft>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Calibri" panose="020F0502020204030204" pitchFamily="34" charset="0"/>
                        </a:rPr>
                        <a:t>DTM</a:t>
                      </a:r>
                    </a:p>
                    <a:p>
                      <a:pPr marL="466090" marR="0" indent="-285750">
                        <a:lnSpc>
                          <a:spcPct val="115000"/>
                        </a:lnSpc>
                        <a:spcAft>
                          <a:spcPts val="800"/>
                        </a:spcAft>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Calibri" panose="020F0502020204030204" pitchFamily="34" charset="0"/>
                        </a:rPr>
                        <a:t>Land cover</a:t>
                      </a:r>
                    </a:p>
                    <a:p>
                      <a:pPr marL="466090" marR="0" indent="-285750">
                        <a:lnSpc>
                          <a:spcPct val="115000"/>
                        </a:lnSpc>
                        <a:spcAft>
                          <a:spcPts val="800"/>
                        </a:spcAft>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Calibri" panose="020F0502020204030204" pitchFamily="34" charset="0"/>
                        </a:rPr>
                        <a:t>Scenarios</a:t>
                      </a:r>
                    </a:p>
                    <a:p>
                      <a:pPr marL="466090" marR="0" indent="-285750">
                        <a:lnSpc>
                          <a:spcPct val="115000"/>
                        </a:lnSpc>
                        <a:spcAft>
                          <a:spcPts val="800"/>
                        </a:spcAft>
                        <a:buFont typeface="Arial" panose="020B0604020202020204" pitchFamily="34" charset="0"/>
                        <a:buChar char="•"/>
                      </a:pPr>
                      <a:endParaRPr lang="it-IT" sz="1600" i="1" kern="1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43541156"/>
                  </a:ext>
                </a:extLst>
              </a:tr>
              <a:tr h="775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600" kern="100" dirty="0">
                          <a:latin typeface="Calibri" panose="020F0502020204030204" pitchFamily="34" charset="0"/>
                          <a:ea typeface="Calibri" panose="020F0502020204030204" pitchFamily="34" charset="0"/>
                          <a:cs typeface="Calibri" panose="020F0502020204030204" pitchFamily="34" charset="0"/>
                        </a:rPr>
                        <a:t>Calibration</a:t>
                      </a:r>
                      <a:endParaRPr lang="it-IT" sz="16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400" dirty="0"/>
                    </a:p>
                  </a:txBody>
                  <a:tcPr/>
                </a:tc>
                <a:tc>
                  <a:txBody>
                    <a:bodyPr/>
                    <a:lstStyle/>
                    <a:p>
                      <a:pPr marL="466090" indent="-285750">
                        <a:lnSpc>
                          <a:spcPct val="115000"/>
                        </a:lnSpc>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Calibri" panose="020F0502020204030204" pitchFamily="34" charset="0"/>
                        </a:rPr>
                        <a:t>Method</a:t>
                      </a:r>
                    </a:p>
                    <a:p>
                      <a:pPr marL="466090" indent="-285750">
                        <a:lnSpc>
                          <a:spcPct val="115000"/>
                        </a:lnSpc>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Calibri" panose="020F0502020204030204" pitchFamily="34" charset="0"/>
                        </a:rPr>
                        <a:t>Results </a:t>
                      </a:r>
                    </a:p>
                    <a:p>
                      <a:endParaRPr lang="en-US" sz="1400" dirty="0"/>
                    </a:p>
                  </a:txBody>
                  <a:tcPr/>
                </a:tc>
                <a:extLst>
                  <a:ext uri="{0D108BD9-81ED-4DB2-BD59-A6C34878D82A}">
                    <a16:rowId xmlns:a16="http://schemas.microsoft.com/office/drawing/2014/main" val="2440694131"/>
                  </a:ext>
                </a:extLst>
              </a:tr>
              <a:tr h="10031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600" kern="100" dirty="0">
                          <a:latin typeface="Calibri" panose="020F0502020204030204" pitchFamily="34" charset="0"/>
                          <a:ea typeface="Calibri" panose="020F0502020204030204" pitchFamily="34" charset="0"/>
                          <a:cs typeface="Calibri" panose="020F0502020204030204" pitchFamily="34" charset="0"/>
                        </a:rPr>
                        <a:t>Simulation</a:t>
                      </a:r>
                    </a:p>
                    <a:p>
                      <a:endParaRPr lang="en-US" sz="1400" dirty="0"/>
                    </a:p>
                  </a:txBody>
                  <a:tcPr/>
                </a:tc>
                <a:tc>
                  <a:txBody>
                    <a:bodyPr/>
                    <a:lstStyle/>
                    <a:p>
                      <a:pPr marL="466090" marR="0" indent="-285750">
                        <a:lnSpc>
                          <a:spcPct val="115000"/>
                        </a:lnSpc>
                        <a:buFont typeface="Arial" panose="020B0604020202020204" pitchFamily="34" charset="0"/>
                        <a:buChar char="•"/>
                      </a:pPr>
                      <a:r>
                        <a:rPr lang="it-IT" sz="1600" i="1" kern="100" dirty="0">
                          <a:effectLst/>
                          <a:latin typeface="Calibri" panose="020F0502020204030204" pitchFamily="34" charset="0"/>
                          <a:ea typeface="Calibri" panose="020F0502020204030204" pitchFamily="34" charset="0"/>
                          <a:cs typeface="Arial" panose="020B0604020202020204" pitchFamily="34" charset="0"/>
                        </a:rPr>
                        <a:t>Scenario 0</a:t>
                      </a:r>
                    </a:p>
                    <a:p>
                      <a:pPr marL="466090" marR="0" indent="-285750">
                        <a:lnSpc>
                          <a:spcPct val="115000"/>
                        </a:lnSpc>
                        <a:buFont typeface="Arial" panose="020B0604020202020204" pitchFamily="34" charset="0"/>
                        <a:buChar char="•"/>
                      </a:pPr>
                      <a:r>
                        <a:rPr lang="it-IT" sz="1600" i="1" kern="100" dirty="0">
                          <a:latin typeface="Calibri" panose="020F0502020204030204" pitchFamily="34" charset="0"/>
                          <a:ea typeface="Calibri" panose="020F0502020204030204" pitchFamily="34" charset="0"/>
                          <a:cs typeface="Arial" panose="020B0604020202020204" pitchFamily="34" charset="0"/>
                        </a:rPr>
                        <a:t>Scenario 1 and 2</a:t>
                      </a:r>
                      <a:endParaRPr lang="it-IT" sz="1600" i="1"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400" dirty="0"/>
                    </a:p>
                  </a:txBody>
                  <a:tcPr/>
                </a:tc>
                <a:extLst>
                  <a:ext uri="{0D108BD9-81ED-4DB2-BD59-A6C34878D82A}">
                    <a16:rowId xmlns:a16="http://schemas.microsoft.com/office/drawing/2014/main" val="1828097384"/>
                  </a:ext>
                </a:extLst>
              </a:tr>
            </a:tbl>
          </a:graphicData>
        </a:graphic>
      </p:graphicFrame>
    </p:spTree>
    <p:extLst>
      <p:ext uri="{BB962C8B-B14F-4D97-AF65-F5344CB8AC3E}">
        <p14:creationId xmlns:p14="http://schemas.microsoft.com/office/powerpoint/2010/main" val="171718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4893-10F9-9DC6-7F75-A751558BB0D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FA0975F-37C8-8F7D-09C0-2E701119F043}"/>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58653476-1BA2-B024-4392-1E0F91D10806}"/>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0 – current conditions</a:t>
            </a:r>
            <a:endParaRPr lang="it-IT" b="1" i="1" dirty="0"/>
          </a:p>
        </p:txBody>
      </p:sp>
      <p:sp>
        <p:nvSpPr>
          <p:cNvPr id="5" name="Rectangle 3">
            <a:extLst>
              <a:ext uri="{FF2B5EF4-FFF2-40B4-BE49-F238E27FC236}">
                <a16:creationId xmlns:a16="http://schemas.microsoft.com/office/drawing/2014/main" id="{1DB5A1A3-EDAE-61C5-BA45-D89AAABB484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 name="Picture 7">
            <a:extLst>
              <a:ext uri="{FF2B5EF4-FFF2-40B4-BE49-F238E27FC236}">
                <a16:creationId xmlns:a16="http://schemas.microsoft.com/office/drawing/2014/main" id="{D614403C-6C9D-D47F-C565-04D2A2973C4F}"/>
              </a:ext>
            </a:extLst>
          </p:cNvPr>
          <p:cNvPicPr>
            <a:picLocks noChangeAspect="1"/>
          </p:cNvPicPr>
          <p:nvPr/>
        </p:nvPicPr>
        <p:blipFill rotWithShape="1">
          <a:blip r:embed="rId3"/>
          <a:srcRect l="5270" t="5217" r="1834"/>
          <a:stretch/>
        </p:blipFill>
        <p:spPr bwMode="auto">
          <a:xfrm>
            <a:off x="1431333" y="953770"/>
            <a:ext cx="2933700" cy="380746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988A9F4-2958-98A7-3416-8FB2C52C54B1}"/>
              </a:ext>
            </a:extLst>
          </p:cNvPr>
          <p:cNvPicPr>
            <a:picLocks noChangeAspect="1"/>
          </p:cNvPicPr>
          <p:nvPr/>
        </p:nvPicPr>
        <p:blipFill rotWithShape="1">
          <a:blip r:embed="rId4"/>
          <a:srcRect l="4833" t="3799"/>
          <a:stretch/>
        </p:blipFill>
        <p:spPr bwMode="auto">
          <a:xfrm>
            <a:off x="4572000" y="894080"/>
            <a:ext cx="3007995" cy="38671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4596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1D443-CCF7-0DAC-7E9A-EDD11D3694B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FBA90A0-AED7-6649-3F4F-29E48AB28C96}"/>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D6AD8285-E26F-9A00-4FDF-9596B45AB5E3}"/>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1 and 2 – future conditions</a:t>
            </a:r>
            <a:endParaRPr lang="it-IT" b="1" i="1" dirty="0"/>
          </a:p>
        </p:txBody>
      </p:sp>
      <p:sp>
        <p:nvSpPr>
          <p:cNvPr id="5" name="Rectangle 3">
            <a:extLst>
              <a:ext uri="{FF2B5EF4-FFF2-40B4-BE49-F238E27FC236}">
                <a16:creationId xmlns:a16="http://schemas.microsoft.com/office/drawing/2014/main" id="{48ECC95F-E07D-1FE1-04DA-843E9CD33D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 name="Picture 1">
            <a:extLst>
              <a:ext uri="{FF2B5EF4-FFF2-40B4-BE49-F238E27FC236}">
                <a16:creationId xmlns:a16="http://schemas.microsoft.com/office/drawing/2014/main" id="{F0110BD2-08ED-D03F-645E-B6A56C75A21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2363" y="1465159"/>
            <a:ext cx="3620410" cy="3045435"/>
          </a:xfrm>
          <a:prstGeom prst="rect">
            <a:avLst/>
          </a:prstGeom>
          <a:noFill/>
        </p:spPr>
      </p:pic>
      <p:pic>
        <p:nvPicPr>
          <p:cNvPr id="4" name="Picture 3">
            <a:extLst>
              <a:ext uri="{FF2B5EF4-FFF2-40B4-BE49-F238E27FC236}">
                <a16:creationId xmlns:a16="http://schemas.microsoft.com/office/drawing/2014/main" id="{AC217AA2-78EF-8EC1-B789-C1F387CFD3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67801" y="1465158"/>
            <a:ext cx="3620410" cy="3041545"/>
          </a:xfrm>
          <a:prstGeom prst="rect">
            <a:avLst/>
          </a:prstGeom>
          <a:noFill/>
        </p:spPr>
      </p:pic>
    </p:spTree>
    <p:extLst>
      <p:ext uri="{BB962C8B-B14F-4D97-AF65-F5344CB8AC3E}">
        <p14:creationId xmlns:p14="http://schemas.microsoft.com/office/powerpoint/2010/main" val="2717413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814F7-5C64-575B-BF20-5089B70715F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FA5F6C-4615-8203-353B-8A545F5DEAA4}"/>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D39ACF37-7C42-DDF5-EB91-995D2A6CB40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Simulation 1 and 2 – future conditions</a:t>
            </a:r>
            <a:endParaRPr lang="it-IT" b="1" i="1" dirty="0"/>
          </a:p>
        </p:txBody>
      </p:sp>
      <p:sp>
        <p:nvSpPr>
          <p:cNvPr id="5" name="Rectangle 3">
            <a:extLst>
              <a:ext uri="{FF2B5EF4-FFF2-40B4-BE49-F238E27FC236}">
                <a16:creationId xmlns:a16="http://schemas.microsoft.com/office/drawing/2014/main" id="{60A84CF1-93FF-8A0D-54EF-BE6D021ED54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7" name="Chart 6">
            <a:extLst>
              <a:ext uri="{FF2B5EF4-FFF2-40B4-BE49-F238E27FC236}">
                <a16:creationId xmlns:a16="http://schemas.microsoft.com/office/drawing/2014/main" id="{AC2721A3-C1E5-95C1-35AA-86839CA718DB}"/>
              </a:ext>
            </a:extLst>
          </p:cNvPr>
          <p:cNvGraphicFramePr/>
          <p:nvPr>
            <p:extLst>
              <p:ext uri="{D42A27DB-BD31-4B8C-83A1-F6EECF244321}">
                <p14:modId xmlns:p14="http://schemas.microsoft.com/office/powerpoint/2010/main" val="2149073647"/>
              </p:ext>
            </p:extLst>
          </p:nvPr>
        </p:nvGraphicFramePr>
        <p:xfrm>
          <a:off x="0" y="821674"/>
          <a:ext cx="8403884" cy="19800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DB60F465-0B31-E8C4-CF91-F8E9ACF29005}"/>
              </a:ext>
            </a:extLst>
          </p:cNvPr>
          <p:cNvGraphicFramePr/>
          <p:nvPr>
            <p:extLst>
              <p:ext uri="{D42A27DB-BD31-4B8C-83A1-F6EECF244321}">
                <p14:modId xmlns:p14="http://schemas.microsoft.com/office/powerpoint/2010/main" val="2938038369"/>
              </p:ext>
            </p:extLst>
          </p:nvPr>
        </p:nvGraphicFramePr>
        <p:xfrm>
          <a:off x="0" y="2702338"/>
          <a:ext cx="8572500" cy="256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45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C308-12DE-CA68-30FA-C092FDE94AC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944B5E5-81F5-3975-FCFD-6DE9EC602DF3}"/>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E4FA8586-93CD-22D5-311F-2B4711AE3C2A}"/>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HMS models development</a:t>
            </a:r>
            <a:endParaRPr lang="it-IT" b="1" i="1" dirty="0"/>
          </a:p>
        </p:txBody>
      </p:sp>
      <p:sp>
        <p:nvSpPr>
          <p:cNvPr id="2" name="TextBox 1">
            <a:extLst>
              <a:ext uri="{FF2B5EF4-FFF2-40B4-BE49-F238E27FC236}">
                <a16:creationId xmlns:a16="http://schemas.microsoft.com/office/drawing/2014/main" id="{917128E5-DF75-0961-94E4-8F7DF419C606}"/>
              </a:ext>
            </a:extLst>
          </p:cNvPr>
          <p:cNvSpPr txBox="1"/>
          <p:nvPr/>
        </p:nvSpPr>
        <p:spPr>
          <a:xfrm>
            <a:off x="228672" y="745725"/>
            <a:ext cx="5372028"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Introduction</a:t>
            </a:r>
          </a:p>
        </p:txBody>
      </p:sp>
      <p:sp>
        <p:nvSpPr>
          <p:cNvPr id="5" name="Rectangle 3">
            <a:extLst>
              <a:ext uri="{FF2B5EF4-FFF2-40B4-BE49-F238E27FC236}">
                <a16:creationId xmlns:a16="http://schemas.microsoft.com/office/drawing/2014/main" id="{F1441C18-4F2B-D849-E407-B7D197EE934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24" name="Diagram 23">
            <a:extLst>
              <a:ext uri="{FF2B5EF4-FFF2-40B4-BE49-F238E27FC236}">
                <a16:creationId xmlns:a16="http://schemas.microsoft.com/office/drawing/2014/main" id="{D19AC1A4-873E-6596-B6F7-AACE8F136170}"/>
              </a:ext>
            </a:extLst>
          </p:cNvPr>
          <p:cNvGraphicFramePr/>
          <p:nvPr>
            <p:extLst>
              <p:ext uri="{D42A27DB-BD31-4B8C-83A1-F6EECF244321}">
                <p14:modId xmlns:p14="http://schemas.microsoft.com/office/powerpoint/2010/main" val="2841421745"/>
              </p:ext>
            </p:extLst>
          </p:nvPr>
        </p:nvGraphicFramePr>
        <p:xfrm>
          <a:off x="1150759" y="1268409"/>
          <a:ext cx="6055360" cy="863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Group 24">
            <a:extLst>
              <a:ext uri="{FF2B5EF4-FFF2-40B4-BE49-F238E27FC236}">
                <a16:creationId xmlns:a16="http://schemas.microsoft.com/office/drawing/2014/main" id="{797DB00B-5626-7139-C5C6-1EBE3608C7AD}"/>
              </a:ext>
            </a:extLst>
          </p:cNvPr>
          <p:cNvGrpSpPr/>
          <p:nvPr/>
        </p:nvGrpSpPr>
        <p:grpSpPr>
          <a:xfrm>
            <a:off x="3383101" y="3636110"/>
            <a:ext cx="1590675" cy="1443437"/>
            <a:chOff x="0" y="0"/>
            <a:chExt cx="1590714" cy="1421153"/>
          </a:xfrm>
        </p:grpSpPr>
        <p:grpSp>
          <p:nvGrpSpPr>
            <p:cNvPr id="26" name="Group 25">
              <a:extLst>
                <a:ext uri="{FF2B5EF4-FFF2-40B4-BE49-F238E27FC236}">
                  <a16:creationId xmlns:a16="http://schemas.microsoft.com/office/drawing/2014/main" id="{198C354E-653D-B0DF-9957-ED4C9DF03988}"/>
                </a:ext>
              </a:extLst>
            </p:cNvPr>
            <p:cNvGrpSpPr/>
            <p:nvPr/>
          </p:nvGrpSpPr>
          <p:grpSpPr>
            <a:xfrm>
              <a:off x="0" y="466725"/>
              <a:ext cx="1590714" cy="954428"/>
              <a:chOff x="0" y="460015"/>
              <a:chExt cx="1590714" cy="954428"/>
            </a:xfrm>
          </p:grpSpPr>
          <p:sp>
            <p:nvSpPr>
              <p:cNvPr id="30" name="Rectangle: Rounded Corners 29">
                <a:extLst>
                  <a:ext uri="{FF2B5EF4-FFF2-40B4-BE49-F238E27FC236}">
                    <a16:creationId xmlns:a16="http://schemas.microsoft.com/office/drawing/2014/main" id="{504FDD7C-C45A-1E90-E5C8-74767D1759E2}"/>
                  </a:ext>
                </a:extLst>
              </p:cNvPr>
              <p:cNvSpPr/>
              <p:nvPr/>
            </p:nvSpPr>
            <p:spPr>
              <a:xfrm>
                <a:off x="0" y="460015"/>
                <a:ext cx="1590714" cy="95442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Rectangle: Rounded Corners 4">
                <a:extLst>
                  <a:ext uri="{FF2B5EF4-FFF2-40B4-BE49-F238E27FC236}">
                    <a16:creationId xmlns:a16="http://schemas.microsoft.com/office/drawing/2014/main" id="{479FE261-9F13-7661-87AA-EE81CB955986}"/>
                  </a:ext>
                </a:extLst>
              </p:cNvPr>
              <p:cNvSpPr txBox="1"/>
              <p:nvPr/>
            </p:nvSpPr>
            <p:spPr>
              <a:xfrm>
                <a:off x="27954" y="487969"/>
                <a:ext cx="1534806" cy="898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marR="0" algn="ctr">
                  <a:lnSpc>
                    <a:spcPct val="90000"/>
                  </a:lnSpc>
                  <a:spcAft>
                    <a:spcPts val="460"/>
                  </a:spcAft>
                  <a:buNone/>
                </a:pPr>
                <a:r>
                  <a:rPr lang="en-US" sz="1100" kern="1200" dirty="0">
                    <a:solidFill>
                      <a:srgbClr val="FFFFFF"/>
                    </a:solidFill>
                    <a:effectLst/>
                    <a:ea typeface="Times New Roman" panose="02020603050405020304" pitchFamily="18" charset="0"/>
                    <a:cs typeface="Arial" panose="020B0604020202020204" pitchFamily="34" charset="0"/>
                  </a:rPr>
                  <a:t>GIS sediment/erosion mapping</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0" marR="0" algn="ctr">
                  <a:lnSpc>
                    <a:spcPct val="90000"/>
                  </a:lnSpc>
                  <a:spcAft>
                    <a:spcPts val="460"/>
                  </a:spcAft>
                </a:pPr>
                <a:r>
                  <a:rPr lang="en-US" sz="1100" i="1" kern="1200" dirty="0">
                    <a:solidFill>
                      <a:srgbClr val="FFFFFF"/>
                    </a:solidFill>
                    <a:effectLst/>
                    <a:ea typeface="Times New Roman" panose="02020603050405020304" pitchFamily="18" charset="0"/>
                    <a:cs typeface="Arial" panose="020B0604020202020204" pitchFamily="34" charset="0"/>
                  </a:rPr>
                  <a:t>QGIS</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2479960B-7053-CACB-0134-C04D6FD07118}"/>
                </a:ext>
              </a:extLst>
            </p:cNvPr>
            <p:cNvGrpSpPr/>
            <p:nvPr/>
          </p:nvGrpSpPr>
          <p:grpSpPr>
            <a:xfrm rot="16200000">
              <a:off x="619125" y="-28575"/>
              <a:ext cx="337185" cy="394335"/>
              <a:chOff x="626741" y="-28633"/>
              <a:chExt cx="337231" cy="394497"/>
            </a:xfrm>
          </p:grpSpPr>
          <p:sp>
            <p:nvSpPr>
              <p:cNvPr id="28" name="Arrow: Right 27">
                <a:extLst>
                  <a:ext uri="{FF2B5EF4-FFF2-40B4-BE49-F238E27FC236}">
                    <a16:creationId xmlns:a16="http://schemas.microsoft.com/office/drawing/2014/main" id="{CE327A0E-40E5-5C45-D6EB-706360291CE6}"/>
                  </a:ext>
                </a:extLst>
              </p:cNvPr>
              <p:cNvSpPr/>
              <p:nvPr/>
            </p:nvSpPr>
            <p:spPr>
              <a:xfrm rot="10800000">
                <a:off x="626741" y="-28633"/>
                <a:ext cx="337231" cy="3944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9" name="Arrow: Right 4">
                <a:extLst>
                  <a:ext uri="{FF2B5EF4-FFF2-40B4-BE49-F238E27FC236}">
                    <a16:creationId xmlns:a16="http://schemas.microsoft.com/office/drawing/2014/main" id="{615F60B9-43B5-467A-85D0-8C3395A41657}"/>
                  </a:ext>
                </a:extLst>
              </p:cNvPr>
              <p:cNvSpPr txBox="1"/>
              <p:nvPr/>
            </p:nvSpPr>
            <p:spPr>
              <a:xfrm rot="10800000">
                <a:off x="727910" y="50266"/>
                <a:ext cx="236062" cy="2366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endParaRPr lang="en-US"/>
              </a:p>
            </p:txBody>
          </p:sp>
        </p:grpSp>
      </p:grpSp>
      <p:sp>
        <p:nvSpPr>
          <p:cNvPr id="32" name="Rectangle 9">
            <a:extLst>
              <a:ext uri="{FF2B5EF4-FFF2-40B4-BE49-F238E27FC236}">
                <a16:creationId xmlns:a16="http://schemas.microsoft.com/office/drawing/2014/main" id="{33DE85DF-4FEC-6873-611E-28A28E3188B6}"/>
              </a:ext>
            </a:extLst>
          </p:cNvPr>
          <p:cNvSpPr>
            <a:spLocks noChangeArrowheads="1"/>
          </p:cNvSpPr>
          <p:nvPr/>
        </p:nvSpPr>
        <p:spPr bwMode="auto">
          <a:xfrm>
            <a:off x="236836" y="111505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0">
            <a:extLst>
              <a:ext uri="{FF2B5EF4-FFF2-40B4-BE49-F238E27FC236}">
                <a16:creationId xmlns:a16="http://schemas.microsoft.com/office/drawing/2014/main" id="{828429F9-AD4F-B8C6-1769-D913E830F777}"/>
              </a:ext>
            </a:extLst>
          </p:cNvPr>
          <p:cNvSpPr>
            <a:spLocks noChangeArrowheads="1"/>
          </p:cNvSpPr>
          <p:nvPr/>
        </p:nvSpPr>
        <p:spPr bwMode="auto">
          <a:xfrm>
            <a:off x="236836" y="28343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Figura a mano libera: forma 18">
            <a:extLst>
              <a:ext uri="{FF2B5EF4-FFF2-40B4-BE49-F238E27FC236}">
                <a16:creationId xmlns:a16="http://schemas.microsoft.com/office/drawing/2014/main" id="{5F096F66-9479-B1CE-8C90-44D05CEFF5E1}"/>
              </a:ext>
            </a:extLst>
          </p:cNvPr>
          <p:cNvSpPr/>
          <p:nvPr/>
        </p:nvSpPr>
        <p:spPr>
          <a:xfrm rot="5400000">
            <a:off x="5341171" y="2155673"/>
            <a:ext cx="345435" cy="404094"/>
          </a:xfrm>
          <a:custGeom>
            <a:avLst/>
            <a:gdLst>
              <a:gd name="connsiteX0" fmla="*/ 0 w 345435"/>
              <a:gd name="connsiteY0" fmla="*/ 80819 h 404094"/>
              <a:gd name="connsiteX1" fmla="*/ 172718 w 345435"/>
              <a:gd name="connsiteY1" fmla="*/ 80819 h 404094"/>
              <a:gd name="connsiteX2" fmla="*/ 172718 w 345435"/>
              <a:gd name="connsiteY2" fmla="*/ 0 h 404094"/>
              <a:gd name="connsiteX3" fmla="*/ 345435 w 345435"/>
              <a:gd name="connsiteY3" fmla="*/ 202047 h 404094"/>
              <a:gd name="connsiteX4" fmla="*/ 172718 w 345435"/>
              <a:gd name="connsiteY4" fmla="*/ 404094 h 404094"/>
              <a:gd name="connsiteX5" fmla="*/ 172718 w 345435"/>
              <a:gd name="connsiteY5" fmla="*/ 323275 h 404094"/>
              <a:gd name="connsiteX6" fmla="*/ 0 w 345435"/>
              <a:gd name="connsiteY6" fmla="*/ 323275 h 404094"/>
              <a:gd name="connsiteX7" fmla="*/ 0 w 345435"/>
              <a:gd name="connsiteY7" fmla="*/ 80819 h 40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5" h="404094">
                <a:moveTo>
                  <a:pt x="0" y="80819"/>
                </a:moveTo>
                <a:lnTo>
                  <a:pt x="172718" y="80819"/>
                </a:lnTo>
                <a:lnTo>
                  <a:pt x="172718" y="0"/>
                </a:lnTo>
                <a:lnTo>
                  <a:pt x="345435" y="202047"/>
                </a:lnTo>
                <a:lnTo>
                  <a:pt x="172718" y="404094"/>
                </a:lnTo>
                <a:lnTo>
                  <a:pt x="172718" y="323275"/>
                </a:lnTo>
                <a:lnTo>
                  <a:pt x="0" y="323275"/>
                </a:lnTo>
                <a:lnTo>
                  <a:pt x="0" y="8081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marL="0" lvl="0" indent="0" algn="ctr" defTabSz="488950">
              <a:lnSpc>
                <a:spcPct val="90000"/>
              </a:lnSpc>
              <a:spcBef>
                <a:spcPct val="0"/>
              </a:spcBef>
              <a:spcAft>
                <a:spcPct val="35000"/>
              </a:spcAft>
              <a:buNone/>
            </a:pPr>
            <a:endParaRPr lang="it-IT" sz="1100" kern="1200"/>
          </a:p>
        </p:txBody>
      </p:sp>
      <p:sp>
        <p:nvSpPr>
          <p:cNvPr id="11" name="Figura a mano libera: forma 18">
            <a:extLst>
              <a:ext uri="{FF2B5EF4-FFF2-40B4-BE49-F238E27FC236}">
                <a16:creationId xmlns:a16="http://schemas.microsoft.com/office/drawing/2014/main" id="{895206BD-0830-217E-8356-C4AEDEE040DA}"/>
              </a:ext>
            </a:extLst>
          </p:cNvPr>
          <p:cNvSpPr/>
          <p:nvPr/>
        </p:nvSpPr>
        <p:spPr>
          <a:xfrm rot="5400000">
            <a:off x="2659963" y="2155673"/>
            <a:ext cx="345435" cy="404094"/>
          </a:xfrm>
          <a:custGeom>
            <a:avLst/>
            <a:gdLst>
              <a:gd name="connsiteX0" fmla="*/ 0 w 345435"/>
              <a:gd name="connsiteY0" fmla="*/ 80819 h 404094"/>
              <a:gd name="connsiteX1" fmla="*/ 172718 w 345435"/>
              <a:gd name="connsiteY1" fmla="*/ 80819 h 404094"/>
              <a:gd name="connsiteX2" fmla="*/ 172718 w 345435"/>
              <a:gd name="connsiteY2" fmla="*/ 0 h 404094"/>
              <a:gd name="connsiteX3" fmla="*/ 345435 w 345435"/>
              <a:gd name="connsiteY3" fmla="*/ 202047 h 404094"/>
              <a:gd name="connsiteX4" fmla="*/ 172718 w 345435"/>
              <a:gd name="connsiteY4" fmla="*/ 404094 h 404094"/>
              <a:gd name="connsiteX5" fmla="*/ 172718 w 345435"/>
              <a:gd name="connsiteY5" fmla="*/ 323275 h 404094"/>
              <a:gd name="connsiteX6" fmla="*/ 0 w 345435"/>
              <a:gd name="connsiteY6" fmla="*/ 323275 h 404094"/>
              <a:gd name="connsiteX7" fmla="*/ 0 w 345435"/>
              <a:gd name="connsiteY7" fmla="*/ 80819 h 40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5" h="404094">
                <a:moveTo>
                  <a:pt x="0" y="80819"/>
                </a:moveTo>
                <a:lnTo>
                  <a:pt x="172718" y="80819"/>
                </a:lnTo>
                <a:lnTo>
                  <a:pt x="172718" y="0"/>
                </a:lnTo>
                <a:lnTo>
                  <a:pt x="345435" y="202047"/>
                </a:lnTo>
                <a:lnTo>
                  <a:pt x="172718" y="404094"/>
                </a:lnTo>
                <a:lnTo>
                  <a:pt x="172718" y="323275"/>
                </a:lnTo>
                <a:lnTo>
                  <a:pt x="0" y="323275"/>
                </a:lnTo>
                <a:lnTo>
                  <a:pt x="0" y="8081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marL="0" lvl="0" indent="0" algn="ctr" defTabSz="488950">
              <a:lnSpc>
                <a:spcPct val="90000"/>
              </a:lnSpc>
              <a:spcBef>
                <a:spcPct val="0"/>
              </a:spcBef>
              <a:spcAft>
                <a:spcPct val="35000"/>
              </a:spcAft>
              <a:buNone/>
            </a:pPr>
            <a:endParaRPr lang="it-IT" sz="1100" kern="1200"/>
          </a:p>
        </p:txBody>
      </p:sp>
      <p:grpSp>
        <p:nvGrpSpPr>
          <p:cNvPr id="12" name="Group 11">
            <a:extLst>
              <a:ext uri="{FF2B5EF4-FFF2-40B4-BE49-F238E27FC236}">
                <a16:creationId xmlns:a16="http://schemas.microsoft.com/office/drawing/2014/main" id="{C3069101-1BAD-128C-1068-22905C95AE7D}"/>
              </a:ext>
            </a:extLst>
          </p:cNvPr>
          <p:cNvGrpSpPr/>
          <p:nvPr/>
        </p:nvGrpSpPr>
        <p:grpSpPr>
          <a:xfrm>
            <a:off x="4637999" y="2594683"/>
            <a:ext cx="2522081" cy="863097"/>
            <a:chOff x="3532096" y="0"/>
            <a:chExt cx="2522081" cy="863097"/>
          </a:xfrm>
        </p:grpSpPr>
        <p:sp>
          <p:nvSpPr>
            <p:cNvPr id="13" name="Rectangle: Rounded Corners 12">
              <a:extLst>
                <a:ext uri="{FF2B5EF4-FFF2-40B4-BE49-F238E27FC236}">
                  <a16:creationId xmlns:a16="http://schemas.microsoft.com/office/drawing/2014/main" id="{649ED852-0107-8776-EEAA-9871BB5046CD}"/>
                </a:ext>
              </a:extLst>
            </p:cNvPr>
            <p:cNvSpPr/>
            <p:nvPr/>
          </p:nvSpPr>
          <p:spPr>
            <a:xfrm>
              <a:off x="3532096" y="0"/>
              <a:ext cx="2522081" cy="863097"/>
            </a:xfrm>
            <a:prstGeom prst="roundRect">
              <a:avLst>
                <a:gd name="adj" fmla="val 1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14" name="Rectangle: Rounded Corners 4">
              <a:extLst>
                <a:ext uri="{FF2B5EF4-FFF2-40B4-BE49-F238E27FC236}">
                  <a16:creationId xmlns:a16="http://schemas.microsoft.com/office/drawing/2014/main" id="{9820A009-647E-8BDA-25BC-5783997E5903}"/>
                </a:ext>
              </a:extLst>
            </p:cNvPr>
            <p:cNvSpPr txBox="1"/>
            <p:nvPr/>
          </p:nvSpPr>
          <p:spPr>
            <a:xfrm>
              <a:off x="3557375" y="25279"/>
              <a:ext cx="2471523" cy="81253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100" i="0" kern="1200" noProof="0" dirty="0">
                  <a:solidFill>
                    <a:prstClr val="white"/>
                  </a:solidFill>
                  <a:latin typeface="Calibri" panose="020F0502020204030204"/>
                  <a:ea typeface="+mn-ea"/>
                  <a:cs typeface="+mn-cs"/>
                </a:rPr>
                <a:t>Reservoir sediment trap</a:t>
              </a:r>
            </a:p>
            <a:p>
              <a:pPr marL="0" lvl="0" indent="0" algn="ctr" defTabSz="933450">
                <a:lnSpc>
                  <a:spcPct val="90000"/>
                </a:lnSpc>
                <a:spcBef>
                  <a:spcPct val="0"/>
                </a:spcBef>
                <a:spcAft>
                  <a:spcPct val="35000"/>
                </a:spcAft>
                <a:buNone/>
              </a:pPr>
              <a:r>
                <a:rPr lang="en-US" sz="1100" i="0" kern="1200" noProof="0" dirty="0">
                  <a:solidFill>
                    <a:prstClr val="white"/>
                  </a:solidFill>
                  <a:latin typeface="Calibri" panose="020F0502020204030204"/>
                  <a:ea typeface="+mn-ea"/>
                  <a:cs typeface="+mn-cs"/>
                </a:rPr>
                <a:t>(EXCEL)</a:t>
              </a:r>
            </a:p>
          </p:txBody>
        </p:sp>
      </p:grpSp>
      <p:grpSp>
        <p:nvGrpSpPr>
          <p:cNvPr id="15" name="Group 14">
            <a:extLst>
              <a:ext uri="{FF2B5EF4-FFF2-40B4-BE49-F238E27FC236}">
                <a16:creationId xmlns:a16="http://schemas.microsoft.com/office/drawing/2014/main" id="{4985AE22-1742-0CBB-3CE4-1A7A19C50AA4}"/>
              </a:ext>
            </a:extLst>
          </p:cNvPr>
          <p:cNvGrpSpPr/>
          <p:nvPr/>
        </p:nvGrpSpPr>
        <p:grpSpPr>
          <a:xfrm>
            <a:off x="1176377" y="2583934"/>
            <a:ext cx="2522081" cy="863097"/>
            <a:chOff x="1182" y="0"/>
            <a:chExt cx="2522081" cy="863097"/>
          </a:xfrm>
        </p:grpSpPr>
        <p:sp>
          <p:nvSpPr>
            <p:cNvPr id="16" name="Rectangle: Rounded Corners 15">
              <a:extLst>
                <a:ext uri="{FF2B5EF4-FFF2-40B4-BE49-F238E27FC236}">
                  <a16:creationId xmlns:a16="http://schemas.microsoft.com/office/drawing/2014/main" id="{360DCF3C-1CD8-7C80-C16C-76B153C3CFBF}"/>
                </a:ext>
              </a:extLst>
            </p:cNvPr>
            <p:cNvSpPr/>
            <p:nvPr/>
          </p:nvSpPr>
          <p:spPr>
            <a:xfrm>
              <a:off x="1182" y="0"/>
              <a:ext cx="2522081" cy="863097"/>
            </a:xfrm>
            <a:prstGeom prst="roundRect">
              <a:avLst>
                <a:gd name="adj" fmla="val 1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17" name="Rectangle: Rounded Corners 4">
              <a:extLst>
                <a:ext uri="{FF2B5EF4-FFF2-40B4-BE49-F238E27FC236}">
                  <a16:creationId xmlns:a16="http://schemas.microsoft.com/office/drawing/2014/main" id="{FBBF37E0-934A-01FC-B334-578B7CD0CF3B}"/>
                </a:ext>
              </a:extLst>
            </p:cNvPr>
            <p:cNvSpPr txBox="1"/>
            <p:nvPr/>
          </p:nvSpPr>
          <p:spPr>
            <a:xfrm>
              <a:off x="26461" y="25279"/>
              <a:ext cx="2471523" cy="81253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1100" i="0" kern="1200" noProof="0" dirty="0">
                  <a:solidFill>
                    <a:prstClr val="white"/>
                  </a:solidFill>
                  <a:latin typeface="Calibri" panose="020F0502020204030204"/>
                  <a:ea typeface="+mn-ea"/>
                  <a:cs typeface="+mn-cs"/>
                </a:rPr>
                <a:t>Reservoir sediment trap</a:t>
              </a:r>
            </a:p>
            <a:p>
              <a:pPr marL="0" lvl="0" indent="0" algn="ctr" defTabSz="933450">
                <a:lnSpc>
                  <a:spcPct val="90000"/>
                </a:lnSpc>
                <a:spcBef>
                  <a:spcPct val="0"/>
                </a:spcBef>
                <a:spcAft>
                  <a:spcPct val="35000"/>
                </a:spcAft>
                <a:buNone/>
              </a:pPr>
              <a:r>
                <a:rPr lang="en-GB" sz="1100" i="0" kern="1200" noProof="0" dirty="0">
                  <a:solidFill>
                    <a:prstClr val="white"/>
                  </a:solidFill>
                  <a:latin typeface="Calibri" panose="020F0502020204030204"/>
                  <a:ea typeface="+mn-ea"/>
                  <a:cs typeface="+mn-cs"/>
                </a:rPr>
                <a:t>(EXCEL)</a:t>
              </a:r>
              <a:endParaRPr lang="en-US" sz="1100" i="0" kern="1200" noProof="0" dirty="0">
                <a:solidFill>
                  <a:prstClr val="white"/>
                </a:solidFill>
                <a:latin typeface="Calibri" panose="020F0502020204030204"/>
                <a:ea typeface="+mn-ea"/>
                <a:cs typeface="+mn-cs"/>
              </a:endParaRPr>
            </a:p>
          </p:txBody>
        </p:sp>
      </p:grpSp>
    </p:spTree>
    <p:extLst>
      <p:ext uri="{BB962C8B-B14F-4D97-AF65-F5344CB8AC3E}">
        <p14:creationId xmlns:p14="http://schemas.microsoft.com/office/powerpoint/2010/main" val="109153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7CAA-6D2C-3CA1-2CCF-501849E6309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E88C60-C95C-0671-9F47-33E6CB905B79}"/>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78755755-D291-D4FE-9F5D-C8CDC4A172BE}"/>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HMS models development</a:t>
            </a:r>
            <a:endParaRPr lang="it-IT" b="1" i="1" dirty="0"/>
          </a:p>
        </p:txBody>
      </p:sp>
      <p:sp>
        <p:nvSpPr>
          <p:cNvPr id="2" name="TextBox 1">
            <a:extLst>
              <a:ext uri="{FF2B5EF4-FFF2-40B4-BE49-F238E27FC236}">
                <a16:creationId xmlns:a16="http://schemas.microsoft.com/office/drawing/2014/main" id="{41CCA33A-7D34-B360-69B5-4B501FB0BE88}"/>
              </a:ext>
            </a:extLst>
          </p:cNvPr>
          <p:cNvSpPr txBox="1"/>
          <p:nvPr/>
        </p:nvSpPr>
        <p:spPr>
          <a:xfrm>
            <a:off x="228672" y="745725"/>
            <a:ext cx="5372028"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Introduction</a:t>
            </a:r>
          </a:p>
        </p:txBody>
      </p:sp>
      <p:sp>
        <p:nvSpPr>
          <p:cNvPr id="5" name="Rectangle 3">
            <a:extLst>
              <a:ext uri="{FF2B5EF4-FFF2-40B4-BE49-F238E27FC236}">
                <a16:creationId xmlns:a16="http://schemas.microsoft.com/office/drawing/2014/main" id="{B4C77494-9FA3-3EEF-5C7E-AA5388FF3D1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C0A97DFF-5650-F0B0-9915-A0B517FE64BA}"/>
              </a:ext>
            </a:extLst>
          </p:cNvPr>
          <p:cNvSpPr txBox="1"/>
          <p:nvPr/>
        </p:nvSpPr>
        <p:spPr>
          <a:xfrm>
            <a:off x="226132" y="1025128"/>
            <a:ext cx="8591550" cy="318677"/>
          </a:xfrm>
          <a:prstGeom prst="rect">
            <a:avLst/>
          </a:prstGeom>
          <a:noFill/>
        </p:spPr>
        <p:txBody>
          <a:bodyPr wrap="square">
            <a:spAutoFit/>
          </a:bodyPr>
          <a:lstStyle/>
          <a:p>
            <a:pPr marL="0" marR="0">
              <a:lnSpc>
                <a:spcPct val="115000"/>
              </a:lnSpc>
              <a:spcAft>
                <a:spcPts val="1200"/>
              </a:spcAft>
            </a:pPr>
            <a:r>
              <a:rPr lang="en-US" sz="1400" dirty="0">
                <a:effectLst/>
                <a:latin typeface="Arial Nova Cond" panose="020B0506020202020204" pitchFamily="34" charset="0"/>
                <a:ea typeface="Times New Roman" panose="02020603050405020304" pitchFamily="18" charset="0"/>
                <a:cs typeface="Times New Roman" panose="02020603050405020304" pitchFamily="18" charset="0"/>
              </a:rPr>
              <a:t>In series to the hydrological model, the sediment/erosion model has been added. </a:t>
            </a:r>
            <a:endParaRPr lang="it-IT" sz="1400" dirty="0">
              <a:effectLst/>
              <a:latin typeface="Arial Nova Cond" panose="020B0506020202020204" pitchFamily="34" charset="0"/>
              <a:ea typeface="Times New Roman" panose="02020603050405020304" pitchFamily="18" charset="0"/>
              <a:cs typeface="Times New Roman" panose="02020603050405020304" pitchFamily="18" charset="0"/>
            </a:endParaRPr>
          </a:p>
        </p:txBody>
      </p:sp>
      <p:sp>
        <p:nvSpPr>
          <p:cNvPr id="7" name="object 18">
            <a:extLst>
              <a:ext uri="{FF2B5EF4-FFF2-40B4-BE49-F238E27FC236}">
                <a16:creationId xmlns:a16="http://schemas.microsoft.com/office/drawing/2014/main" id="{10568BF6-DB46-FB1D-E727-A9B80CE27F5F}"/>
              </a:ext>
            </a:extLst>
          </p:cNvPr>
          <p:cNvSpPr txBox="1"/>
          <p:nvPr/>
        </p:nvSpPr>
        <p:spPr>
          <a:xfrm>
            <a:off x="1578251" y="1288638"/>
            <a:ext cx="659130" cy="289823"/>
          </a:xfrm>
          <a:prstGeom prst="rect">
            <a:avLst/>
          </a:prstGeom>
        </p:spPr>
        <p:txBody>
          <a:bodyPr vert="horz" wrap="square" lIns="0" tIns="12700" rIns="0" bIns="0" rtlCol="0">
            <a:spAutoFit/>
          </a:bodyPr>
          <a:lstStyle/>
          <a:p>
            <a:pPr marL="12700">
              <a:lnSpc>
                <a:spcPct val="100000"/>
              </a:lnSpc>
              <a:spcBef>
                <a:spcPts val="100"/>
              </a:spcBef>
            </a:pPr>
            <a:r>
              <a:rPr lang="it-IT" sz="1800" spc="-10" dirty="0">
                <a:latin typeface="Calibri"/>
                <a:cs typeface="Calibri"/>
              </a:rPr>
              <a:t>INPUT</a:t>
            </a:r>
            <a:endParaRPr sz="1800" dirty="0">
              <a:latin typeface="Calibri"/>
              <a:cs typeface="Calibri"/>
            </a:endParaRPr>
          </a:p>
        </p:txBody>
      </p:sp>
      <p:sp>
        <p:nvSpPr>
          <p:cNvPr id="9" name="object 19">
            <a:extLst>
              <a:ext uri="{FF2B5EF4-FFF2-40B4-BE49-F238E27FC236}">
                <a16:creationId xmlns:a16="http://schemas.microsoft.com/office/drawing/2014/main" id="{41066791-D4EA-529C-1EF4-365F06CC8DF0}"/>
              </a:ext>
            </a:extLst>
          </p:cNvPr>
          <p:cNvSpPr txBox="1"/>
          <p:nvPr/>
        </p:nvSpPr>
        <p:spPr>
          <a:xfrm>
            <a:off x="3894968" y="1247539"/>
            <a:ext cx="787400" cy="299720"/>
          </a:xfrm>
          <a:prstGeom prst="rect">
            <a:avLst/>
          </a:prstGeom>
        </p:spPr>
        <p:txBody>
          <a:bodyPr vert="horz" wrap="square" lIns="0" tIns="12700" rIns="0" bIns="0" rtlCol="0">
            <a:spAutoFit/>
          </a:bodyPr>
          <a:lstStyle/>
          <a:p>
            <a:pPr marL="12700">
              <a:lnSpc>
                <a:spcPct val="100000"/>
              </a:lnSpc>
              <a:spcBef>
                <a:spcPts val="100"/>
              </a:spcBef>
            </a:pPr>
            <a:r>
              <a:rPr lang="it-IT" spc="-10" dirty="0">
                <a:latin typeface="Calibri"/>
                <a:cs typeface="Calibri"/>
              </a:rPr>
              <a:t>MODEL</a:t>
            </a:r>
            <a:endParaRPr sz="1800" dirty="0">
              <a:latin typeface="Calibri"/>
              <a:cs typeface="Calibri"/>
            </a:endParaRPr>
          </a:p>
        </p:txBody>
      </p:sp>
      <p:sp>
        <p:nvSpPr>
          <p:cNvPr id="10" name="object 20">
            <a:extLst>
              <a:ext uri="{FF2B5EF4-FFF2-40B4-BE49-F238E27FC236}">
                <a16:creationId xmlns:a16="http://schemas.microsoft.com/office/drawing/2014/main" id="{28B6E984-2A93-247A-9683-EEB0A8090071}"/>
              </a:ext>
            </a:extLst>
          </p:cNvPr>
          <p:cNvSpPr txBox="1"/>
          <p:nvPr/>
        </p:nvSpPr>
        <p:spPr>
          <a:xfrm>
            <a:off x="6046752" y="1218077"/>
            <a:ext cx="859867" cy="289823"/>
          </a:xfrm>
          <a:prstGeom prst="rect">
            <a:avLst/>
          </a:prstGeom>
        </p:spPr>
        <p:txBody>
          <a:bodyPr vert="horz" wrap="square" lIns="0" tIns="12700" rIns="0" bIns="0" rtlCol="0">
            <a:spAutoFit/>
          </a:bodyPr>
          <a:lstStyle/>
          <a:p>
            <a:pPr marL="12700">
              <a:lnSpc>
                <a:spcPct val="100000"/>
              </a:lnSpc>
              <a:spcBef>
                <a:spcPts val="100"/>
              </a:spcBef>
            </a:pPr>
            <a:r>
              <a:rPr lang="it-IT" spc="-10" dirty="0">
                <a:latin typeface="Calibri"/>
                <a:cs typeface="Calibri"/>
              </a:rPr>
              <a:t>OUTPUT</a:t>
            </a:r>
            <a:endParaRPr sz="1800" dirty="0">
              <a:latin typeface="Calibri"/>
              <a:cs typeface="Calibri"/>
            </a:endParaRPr>
          </a:p>
        </p:txBody>
      </p:sp>
      <p:sp>
        <p:nvSpPr>
          <p:cNvPr id="11" name="Figura a mano libera: forma 15">
            <a:extLst>
              <a:ext uri="{FF2B5EF4-FFF2-40B4-BE49-F238E27FC236}">
                <a16:creationId xmlns:a16="http://schemas.microsoft.com/office/drawing/2014/main" id="{8750090C-7B71-26A5-EF04-44D940211E0E}"/>
              </a:ext>
            </a:extLst>
          </p:cNvPr>
          <p:cNvSpPr/>
          <p:nvPr/>
        </p:nvSpPr>
        <p:spPr>
          <a:xfrm>
            <a:off x="387458" y="1547259"/>
            <a:ext cx="2527228" cy="901473"/>
          </a:xfrm>
          <a:custGeom>
            <a:avLst/>
            <a:gdLst>
              <a:gd name="connsiteX0" fmla="*/ 0 w 1629414"/>
              <a:gd name="connsiteY0" fmla="*/ 97765 h 977648"/>
              <a:gd name="connsiteX1" fmla="*/ 97765 w 1629414"/>
              <a:gd name="connsiteY1" fmla="*/ 0 h 977648"/>
              <a:gd name="connsiteX2" fmla="*/ 1531649 w 1629414"/>
              <a:gd name="connsiteY2" fmla="*/ 0 h 977648"/>
              <a:gd name="connsiteX3" fmla="*/ 1629414 w 1629414"/>
              <a:gd name="connsiteY3" fmla="*/ 97765 h 977648"/>
              <a:gd name="connsiteX4" fmla="*/ 1629414 w 1629414"/>
              <a:gd name="connsiteY4" fmla="*/ 879883 h 977648"/>
              <a:gd name="connsiteX5" fmla="*/ 1531649 w 1629414"/>
              <a:gd name="connsiteY5" fmla="*/ 977648 h 977648"/>
              <a:gd name="connsiteX6" fmla="*/ 97765 w 1629414"/>
              <a:gd name="connsiteY6" fmla="*/ 977648 h 977648"/>
              <a:gd name="connsiteX7" fmla="*/ 0 w 1629414"/>
              <a:gd name="connsiteY7" fmla="*/ 879883 h 977648"/>
              <a:gd name="connsiteX8" fmla="*/ 0 w 1629414"/>
              <a:gd name="connsiteY8" fmla="*/ 97765 h 97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4" h="977648">
                <a:moveTo>
                  <a:pt x="0" y="97765"/>
                </a:moveTo>
                <a:cubicBezTo>
                  <a:pt x="0" y="43771"/>
                  <a:pt x="43771" y="0"/>
                  <a:pt x="97765" y="0"/>
                </a:cubicBezTo>
                <a:lnTo>
                  <a:pt x="1531649" y="0"/>
                </a:lnTo>
                <a:cubicBezTo>
                  <a:pt x="1585643" y="0"/>
                  <a:pt x="1629414" y="43771"/>
                  <a:pt x="1629414" y="97765"/>
                </a:cubicBezTo>
                <a:lnTo>
                  <a:pt x="1629414" y="879883"/>
                </a:lnTo>
                <a:cubicBezTo>
                  <a:pt x="1629414" y="933877"/>
                  <a:pt x="1585643" y="977648"/>
                  <a:pt x="1531649" y="977648"/>
                </a:cubicBezTo>
                <a:lnTo>
                  <a:pt x="97765" y="977648"/>
                </a:lnTo>
                <a:cubicBezTo>
                  <a:pt x="43771" y="977648"/>
                  <a:pt x="0" y="933877"/>
                  <a:pt x="0" y="879883"/>
                </a:cubicBezTo>
                <a:lnTo>
                  <a:pt x="0" y="977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74" tIns="81974" rIns="81974" bIns="81974" numCol="1" spcCol="1270" anchor="ctr" anchorCtr="0">
            <a:noAutofit/>
          </a:bodyPr>
          <a:lstStyle/>
          <a:p>
            <a:pPr marL="0" lvl="0" indent="0" defTabSz="622300">
              <a:lnSpc>
                <a:spcPct val="90000"/>
              </a:lnSpc>
              <a:spcBef>
                <a:spcPct val="0"/>
              </a:spcBef>
              <a:spcAft>
                <a:spcPct val="35000"/>
              </a:spcAft>
              <a:buNone/>
            </a:pPr>
            <a:r>
              <a:rPr lang="it-IT" sz="1400" kern="1200" dirty="0"/>
              <a:t>Boundary Conditions:</a:t>
            </a:r>
          </a:p>
          <a:p>
            <a:pPr marL="285750" lvl="0" indent="-285750" defTabSz="622300">
              <a:lnSpc>
                <a:spcPct val="90000"/>
              </a:lnSpc>
              <a:spcBef>
                <a:spcPct val="0"/>
              </a:spcBef>
              <a:buFont typeface="Arial" panose="020B0604020202020204" pitchFamily="34" charset="0"/>
              <a:buChar char="•"/>
            </a:pPr>
            <a:r>
              <a:rPr lang="it-IT" sz="1400" dirty="0"/>
              <a:t>Rain</a:t>
            </a:r>
          </a:p>
          <a:p>
            <a:pPr marL="285750" lvl="0" indent="-285750" defTabSz="622300">
              <a:lnSpc>
                <a:spcPct val="90000"/>
              </a:lnSpc>
              <a:spcBef>
                <a:spcPct val="0"/>
              </a:spcBef>
              <a:buFont typeface="Arial" panose="020B0604020202020204" pitchFamily="34" charset="0"/>
              <a:buChar char="•"/>
            </a:pPr>
            <a:r>
              <a:rPr lang="it-IT" sz="1400" kern="1200" dirty="0"/>
              <a:t>ET</a:t>
            </a:r>
          </a:p>
          <a:p>
            <a:pPr marL="285750" lvl="0" indent="-285750" defTabSz="622300">
              <a:lnSpc>
                <a:spcPct val="90000"/>
              </a:lnSpc>
              <a:spcBef>
                <a:spcPct val="0"/>
              </a:spcBef>
              <a:buFont typeface="Arial" panose="020B0604020202020204" pitchFamily="34" charset="0"/>
              <a:buChar char="•"/>
            </a:pPr>
            <a:r>
              <a:rPr lang="it-IT" sz="1400" dirty="0"/>
              <a:t>DEM</a:t>
            </a:r>
            <a:endParaRPr lang="it-IT" sz="1400" kern="1200" dirty="0"/>
          </a:p>
        </p:txBody>
      </p:sp>
      <p:sp>
        <p:nvSpPr>
          <p:cNvPr id="12" name="Figura a mano libera: forma 16">
            <a:extLst>
              <a:ext uri="{FF2B5EF4-FFF2-40B4-BE49-F238E27FC236}">
                <a16:creationId xmlns:a16="http://schemas.microsoft.com/office/drawing/2014/main" id="{B9D16F29-2733-6CE3-323E-F4A2ECCDD972}"/>
              </a:ext>
            </a:extLst>
          </p:cNvPr>
          <p:cNvSpPr/>
          <p:nvPr/>
        </p:nvSpPr>
        <p:spPr>
          <a:xfrm>
            <a:off x="3058074" y="1924600"/>
            <a:ext cx="345435" cy="404094"/>
          </a:xfrm>
          <a:custGeom>
            <a:avLst/>
            <a:gdLst>
              <a:gd name="connsiteX0" fmla="*/ 0 w 345435"/>
              <a:gd name="connsiteY0" fmla="*/ 80819 h 404094"/>
              <a:gd name="connsiteX1" fmla="*/ 172718 w 345435"/>
              <a:gd name="connsiteY1" fmla="*/ 80819 h 404094"/>
              <a:gd name="connsiteX2" fmla="*/ 172718 w 345435"/>
              <a:gd name="connsiteY2" fmla="*/ 0 h 404094"/>
              <a:gd name="connsiteX3" fmla="*/ 345435 w 345435"/>
              <a:gd name="connsiteY3" fmla="*/ 202047 h 404094"/>
              <a:gd name="connsiteX4" fmla="*/ 172718 w 345435"/>
              <a:gd name="connsiteY4" fmla="*/ 404094 h 404094"/>
              <a:gd name="connsiteX5" fmla="*/ 172718 w 345435"/>
              <a:gd name="connsiteY5" fmla="*/ 323275 h 404094"/>
              <a:gd name="connsiteX6" fmla="*/ 0 w 345435"/>
              <a:gd name="connsiteY6" fmla="*/ 323275 h 404094"/>
              <a:gd name="connsiteX7" fmla="*/ 0 w 345435"/>
              <a:gd name="connsiteY7" fmla="*/ 80819 h 40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5" h="404094">
                <a:moveTo>
                  <a:pt x="0" y="80819"/>
                </a:moveTo>
                <a:lnTo>
                  <a:pt x="172718" y="80819"/>
                </a:lnTo>
                <a:lnTo>
                  <a:pt x="172718" y="0"/>
                </a:lnTo>
                <a:lnTo>
                  <a:pt x="345435" y="202047"/>
                </a:lnTo>
                <a:lnTo>
                  <a:pt x="172718" y="404094"/>
                </a:lnTo>
                <a:lnTo>
                  <a:pt x="172718" y="323275"/>
                </a:lnTo>
                <a:lnTo>
                  <a:pt x="0" y="323275"/>
                </a:lnTo>
                <a:lnTo>
                  <a:pt x="0" y="8081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marL="0" lvl="0" indent="0" algn="ctr" defTabSz="488950">
              <a:lnSpc>
                <a:spcPct val="90000"/>
              </a:lnSpc>
              <a:spcBef>
                <a:spcPct val="0"/>
              </a:spcBef>
              <a:spcAft>
                <a:spcPct val="35000"/>
              </a:spcAft>
              <a:buNone/>
            </a:pPr>
            <a:endParaRPr lang="it-IT" sz="1100" kern="1200" dirty="0"/>
          </a:p>
        </p:txBody>
      </p:sp>
      <p:sp>
        <p:nvSpPr>
          <p:cNvPr id="13" name="Figura a mano libera: forma 17">
            <a:extLst>
              <a:ext uri="{FF2B5EF4-FFF2-40B4-BE49-F238E27FC236}">
                <a16:creationId xmlns:a16="http://schemas.microsoft.com/office/drawing/2014/main" id="{5FCDA6D3-8ED0-A894-5841-4E530906BD87}"/>
              </a:ext>
            </a:extLst>
          </p:cNvPr>
          <p:cNvSpPr/>
          <p:nvPr/>
        </p:nvSpPr>
        <p:spPr>
          <a:xfrm>
            <a:off x="3464354" y="1547259"/>
            <a:ext cx="1629414" cy="2028348"/>
          </a:xfrm>
          <a:custGeom>
            <a:avLst/>
            <a:gdLst>
              <a:gd name="connsiteX0" fmla="*/ 0 w 1629414"/>
              <a:gd name="connsiteY0" fmla="*/ 97765 h 977648"/>
              <a:gd name="connsiteX1" fmla="*/ 97765 w 1629414"/>
              <a:gd name="connsiteY1" fmla="*/ 0 h 977648"/>
              <a:gd name="connsiteX2" fmla="*/ 1531649 w 1629414"/>
              <a:gd name="connsiteY2" fmla="*/ 0 h 977648"/>
              <a:gd name="connsiteX3" fmla="*/ 1629414 w 1629414"/>
              <a:gd name="connsiteY3" fmla="*/ 97765 h 977648"/>
              <a:gd name="connsiteX4" fmla="*/ 1629414 w 1629414"/>
              <a:gd name="connsiteY4" fmla="*/ 879883 h 977648"/>
              <a:gd name="connsiteX5" fmla="*/ 1531649 w 1629414"/>
              <a:gd name="connsiteY5" fmla="*/ 977648 h 977648"/>
              <a:gd name="connsiteX6" fmla="*/ 97765 w 1629414"/>
              <a:gd name="connsiteY6" fmla="*/ 977648 h 977648"/>
              <a:gd name="connsiteX7" fmla="*/ 0 w 1629414"/>
              <a:gd name="connsiteY7" fmla="*/ 879883 h 977648"/>
              <a:gd name="connsiteX8" fmla="*/ 0 w 1629414"/>
              <a:gd name="connsiteY8" fmla="*/ 97765 h 97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4" h="977648">
                <a:moveTo>
                  <a:pt x="0" y="97765"/>
                </a:moveTo>
                <a:cubicBezTo>
                  <a:pt x="0" y="43771"/>
                  <a:pt x="43771" y="0"/>
                  <a:pt x="97765" y="0"/>
                </a:cubicBezTo>
                <a:lnTo>
                  <a:pt x="1531649" y="0"/>
                </a:lnTo>
                <a:cubicBezTo>
                  <a:pt x="1585643" y="0"/>
                  <a:pt x="1629414" y="43771"/>
                  <a:pt x="1629414" y="97765"/>
                </a:cubicBezTo>
                <a:lnTo>
                  <a:pt x="1629414" y="879883"/>
                </a:lnTo>
                <a:cubicBezTo>
                  <a:pt x="1629414" y="933877"/>
                  <a:pt x="1585643" y="977648"/>
                  <a:pt x="1531649" y="977648"/>
                </a:cubicBezTo>
                <a:lnTo>
                  <a:pt x="97765" y="977648"/>
                </a:lnTo>
                <a:cubicBezTo>
                  <a:pt x="43771" y="977648"/>
                  <a:pt x="0" y="933877"/>
                  <a:pt x="0" y="879883"/>
                </a:cubicBezTo>
                <a:lnTo>
                  <a:pt x="0" y="97765"/>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74" tIns="81974" rIns="81974" bIns="81974" numCol="1" spcCol="1270" anchor="ctr" anchorCtr="0">
            <a:noAutofit/>
          </a:bodyPr>
          <a:lstStyle/>
          <a:p>
            <a:pPr marL="0" lvl="0" indent="0" algn="ctr" defTabSz="622300">
              <a:lnSpc>
                <a:spcPct val="90000"/>
              </a:lnSpc>
              <a:spcBef>
                <a:spcPct val="0"/>
              </a:spcBef>
              <a:spcAft>
                <a:spcPct val="35000"/>
              </a:spcAft>
              <a:buNone/>
            </a:pPr>
            <a:r>
              <a:rPr lang="en-US" sz="1400" kern="1200"/>
              <a:t>HEC-HMS</a:t>
            </a:r>
            <a:endParaRPr lang="it-IT" sz="1400" kern="1200"/>
          </a:p>
        </p:txBody>
      </p:sp>
      <p:sp>
        <p:nvSpPr>
          <p:cNvPr id="14" name="Figura a mano libera: forma 18">
            <a:extLst>
              <a:ext uri="{FF2B5EF4-FFF2-40B4-BE49-F238E27FC236}">
                <a16:creationId xmlns:a16="http://schemas.microsoft.com/office/drawing/2014/main" id="{F41CAED5-E57E-D663-C558-9683AF8999FA}"/>
              </a:ext>
            </a:extLst>
          </p:cNvPr>
          <p:cNvSpPr/>
          <p:nvPr/>
        </p:nvSpPr>
        <p:spPr>
          <a:xfrm>
            <a:off x="5217184" y="1920135"/>
            <a:ext cx="345435" cy="404094"/>
          </a:xfrm>
          <a:custGeom>
            <a:avLst/>
            <a:gdLst>
              <a:gd name="connsiteX0" fmla="*/ 0 w 345435"/>
              <a:gd name="connsiteY0" fmla="*/ 80819 h 404094"/>
              <a:gd name="connsiteX1" fmla="*/ 172718 w 345435"/>
              <a:gd name="connsiteY1" fmla="*/ 80819 h 404094"/>
              <a:gd name="connsiteX2" fmla="*/ 172718 w 345435"/>
              <a:gd name="connsiteY2" fmla="*/ 0 h 404094"/>
              <a:gd name="connsiteX3" fmla="*/ 345435 w 345435"/>
              <a:gd name="connsiteY3" fmla="*/ 202047 h 404094"/>
              <a:gd name="connsiteX4" fmla="*/ 172718 w 345435"/>
              <a:gd name="connsiteY4" fmla="*/ 404094 h 404094"/>
              <a:gd name="connsiteX5" fmla="*/ 172718 w 345435"/>
              <a:gd name="connsiteY5" fmla="*/ 323275 h 404094"/>
              <a:gd name="connsiteX6" fmla="*/ 0 w 345435"/>
              <a:gd name="connsiteY6" fmla="*/ 323275 h 404094"/>
              <a:gd name="connsiteX7" fmla="*/ 0 w 345435"/>
              <a:gd name="connsiteY7" fmla="*/ 80819 h 40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5" h="404094">
                <a:moveTo>
                  <a:pt x="0" y="80819"/>
                </a:moveTo>
                <a:lnTo>
                  <a:pt x="172718" y="80819"/>
                </a:lnTo>
                <a:lnTo>
                  <a:pt x="172718" y="0"/>
                </a:lnTo>
                <a:lnTo>
                  <a:pt x="345435" y="202047"/>
                </a:lnTo>
                <a:lnTo>
                  <a:pt x="172718" y="404094"/>
                </a:lnTo>
                <a:lnTo>
                  <a:pt x="172718" y="323275"/>
                </a:lnTo>
                <a:lnTo>
                  <a:pt x="0" y="323275"/>
                </a:lnTo>
                <a:lnTo>
                  <a:pt x="0" y="8081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marL="0" lvl="0" indent="0" algn="ctr" defTabSz="488950">
              <a:lnSpc>
                <a:spcPct val="90000"/>
              </a:lnSpc>
              <a:spcBef>
                <a:spcPct val="0"/>
              </a:spcBef>
              <a:spcAft>
                <a:spcPct val="35000"/>
              </a:spcAft>
              <a:buNone/>
            </a:pPr>
            <a:endParaRPr lang="it-IT" sz="1100" kern="1200"/>
          </a:p>
        </p:txBody>
      </p:sp>
      <p:sp>
        <p:nvSpPr>
          <p:cNvPr id="15" name="Figura a mano libera: forma 19">
            <a:extLst>
              <a:ext uri="{FF2B5EF4-FFF2-40B4-BE49-F238E27FC236}">
                <a16:creationId xmlns:a16="http://schemas.microsoft.com/office/drawing/2014/main" id="{2A4743E9-CDA5-5B85-3FA9-6D1F5BE32808}"/>
              </a:ext>
            </a:extLst>
          </p:cNvPr>
          <p:cNvSpPr/>
          <p:nvPr/>
        </p:nvSpPr>
        <p:spPr>
          <a:xfrm>
            <a:off x="5710671" y="1547259"/>
            <a:ext cx="1629414" cy="977648"/>
          </a:xfrm>
          <a:custGeom>
            <a:avLst/>
            <a:gdLst>
              <a:gd name="connsiteX0" fmla="*/ 0 w 1629414"/>
              <a:gd name="connsiteY0" fmla="*/ 97765 h 977648"/>
              <a:gd name="connsiteX1" fmla="*/ 97765 w 1629414"/>
              <a:gd name="connsiteY1" fmla="*/ 0 h 977648"/>
              <a:gd name="connsiteX2" fmla="*/ 1531649 w 1629414"/>
              <a:gd name="connsiteY2" fmla="*/ 0 h 977648"/>
              <a:gd name="connsiteX3" fmla="*/ 1629414 w 1629414"/>
              <a:gd name="connsiteY3" fmla="*/ 97765 h 977648"/>
              <a:gd name="connsiteX4" fmla="*/ 1629414 w 1629414"/>
              <a:gd name="connsiteY4" fmla="*/ 879883 h 977648"/>
              <a:gd name="connsiteX5" fmla="*/ 1531649 w 1629414"/>
              <a:gd name="connsiteY5" fmla="*/ 977648 h 977648"/>
              <a:gd name="connsiteX6" fmla="*/ 97765 w 1629414"/>
              <a:gd name="connsiteY6" fmla="*/ 977648 h 977648"/>
              <a:gd name="connsiteX7" fmla="*/ 0 w 1629414"/>
              <a:gd name="connsiteY7" fmla="*/ 879883 h 977648"/>
              <a:gd name="connsiteX8" fmla="*/ 0 w 1629414"/>
              <a:gd name="connsiteY8" fmla="*/ 97765 h 97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4" h="977648">
                <a:moveTo>
                  <a:pt x="0" y="97765"/>
                </a:moveTo>
                <a:cubicBezTo>
                  <a:pt x="0" y="43771"/>
                  <a:pt x="43771" y="0"/>
                  <a:pt x="97765" y="0"/>
                </a:cubicBezTo>
                <a:lnTo>
                  <a:pt x="1531649" y="0"/>
                </a:lnTo>
                <a:cubicBezTo>
                  <a:pt x="1585643" y="0"/>
                  <a:pt x="1629414" y="43771"/>
                  <a:pt x="1629414" y="97765"/>
                </a:cubicBezTo>
                <a:lnTo>
                  <a:pt x="1629414" y="879883"/>
                </a:lnTo>
                <a:cubicBezTo>
                  <a:pt x="1629414" y="933877"/>
                  <a:pt x="1585643" y="977648"/>
                  <a:pt x="1531649" y="977648"/>
                </a:cubicBezTo>
                <a:lnTo>
                  <a:pt x="97765" y="977648"/>
                </a:lnTo>
                <a:cubicBezTo>
                  <a:pt x="43771" y="977648"/>
                  <a:pt x="0" y="933877"/>
                  <a:pt x="0" y="879883"/>
                </a:cubicBezTo>
                <a:lnTo>
                  <a:pt x="0" y="977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74" tIns="81974" rIns="81974" bIns="81974" numCol="1" spcCol="1270" anchor="ctr" anchorCtr="0">
            <a:noAutofit/>
          </a:bodyPr>
          <a:lstStyle/>
          <a:p>
            <a:pPr marL="0" lvl="0" indent="0" algn="ctr" defTabSz="622300">
              <a:lnSpc>
                <a:spcPct val="90000"/>
              </a:lnSpc>
              <a:spcBef>
                <a:spcPct val="0"/>
              </a:spcBef>
              <a:spcAft>
                <a:spcPct val="35000"/>
              </a:spcAft>
              <a:buNone/>
            </a:pPr>
            <a:r>
              <a:rPr lang="en-US" sz="1400" kern="1200" dirty="0"/>
              <a:t>Surface sediment load</a:t>
            </a:r>
            <a:endParaRPr lang="it-IT" sz="1400" kern="1200" dirty="0"/>
          </a:p>
        </p:txBody>
      </p:sp>
      <p:sp>
        <p:nvSpPr>
          <p:cNvPr id="16" name="Figura a mano libera: forma 15">
            <a:extLst>
              <a:ext uri="{FF2B5EF4-FFF2-40B4-BE49-F238E27FC236}">
                <a16:creationId xmlns:a16="http://schemas.microsoft.com/office/drawing/2014/main" id="{83202AFF-ECAF-7AEC-A6BC-973B751AE844}"/>
              </a:ext>
            </a:extLst>
          </p:cNvPr>
          <p:cNvSpPr/>
          <p:nvPr/>
        </p:nvSpPr>
        <p:spPr>
          <a:xfrm>
            <a:off x="387458" y="2561433"/>
            <a:ext cx="2527228" cy="2028348"/>
          </a:xfrm>
          <a:custGeom>
            <a:avLst/>
            <a:gdLst>
              <a:gd name="connsiteX0" fmla="*/ 0 w 1629414"/>
              <a:gd name="connsiteY0" fmla="*/ 97765 h 977648"/>
              <a:gd name="connsiteX1" fmla="*/ 97765 w 1629414"/>
              <a:gd name="connsiteY1" fmla="*/ 0 h 977648"/>
              <a:gd name="connsiteX2" fmla="*/ 1531649 w 1629414"/>
              <a:gd name="connsiteY2" fmla="*/ 0 h 977648"/>
              <a:gd name="connsiteX3" fmla="*/ 1629414 w 1629414"/>
              <a:gd name="connsiteY3" fmla="*/ 97765 h 977648"/>
              <a:gd name="connsiteX4" fmla="*/ 1629414 w 1629414"/>
              <a:gd name="connsiteY4" fmla="*/ 879883 h 977648"/>
              <a:gd name="connsiteX5" fmla="*/ 1531649 w 1629414"/>
              <a:gd name="connsiteY5" fmla="*/ 977648 h 977648"/>
              <a:gd name="connsiteX6" fmla="*/ 97765 w 1629414"/>
              <a:gd name="connsiteY6" fmla="*/ 977648 h 977648"/>
              <a:gd name="connsiteX7" fmla="*/ 0 w 1629414"/>
              <a:gd name="connsiteY7" fmla="*/ 879883 h 977648"/>
              <a:gd name="connsiteX8" fmla="*/ 0 w 1629414"/>
              <a:gd name="connsiteY8" fmla="*/ 97765 h 97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4" h="977648">
                <a:moveTo>
                  <a:pt x="0" y="97765"/>
                </a:moveTo>
                <a:cubicBezTo>
                  <a:pt x="0" y="43771"/>
                  <a:pt x="43771" y="0"/>
                  <a:pt x="97765" y="0"/>
                </a:cubicBezTo>
                <a:lnTo>
                  <a:pt x="1531649" y="0"/>
                </a:lnTo>
                <a:cubicBezTo>
                  <a:pt x="1585643" y="0"/>
                  <a:pt x="1629414" y="43771"/>
                  <a:pt x="1629414" y="97765"/>
                </a:cubicBezTo>
                <a:lnTo>
                  <a:pt x="1629414" y="879883"/>
                </a:lnTo>
                <a:cubicBezTo>
                  <a:pt x="1629414" y="933877"/>
                  <a:pt x="1585643" y="977648"/>
                  <a:pt x="1531649" y="977648"/>
                </a:cubicBezTo>
                <a:lnTo>
                  <a:pt x="97765" y="977648"/>
                </a:lnTo>
                <a:cubicBezTo>
                  <a:pt x="43771" y="977648"/>
                  <a:pt x="0" y="933877"/>
                  <a:pt x="0" y="879883"/>
                </a:cubicBezTo>
                <a:lnTo>
                  <a:pt x="0" y="977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74" tIns="81974" rIns="81974" bIns="81974" numCol="1" spcCol="1270" anchor="ctr" anchorCtr="0">
            <a:noAutofit/>
          </a:bodyPr>
          <a:lstStyle/>
          <a:p>
            <a:pPr marL="0" lvl="0" indent="0" defTabSz="622300">
              <a:lnSpc>
                <a:spcPct val="90000"/>
              </a:lnSpc>
              <a:spcBef>
                <a:spcPct val="0"/>
              </a:spcBef>
              <a:spcAft>
                <a:spcPct val="35000"/>
              </a:spcAft>
              <a:buNone/>
            </a:pPr>
            <a:r>
              <a:rPr lang="it-IT" sz="1400" kern="1200" dirty="0"/>
              <a:t>Initial Conditions:</a:t>
            </a:r>
          </a:p>
          <a:p>
            <a:pPr marL="285750" lvl="0" indent="-285750" defTabSz="622300">
              <a:lnSpc>
                <a:spcPct val="90000"/>
              </a:lnSpc>
              <a:spcBef>
                <a:spcPct val="0"/>
              </a:spcBef>
              <a:buFont typeface="Arial" panose="020B0604020202020204" pitchFamily="34" charset="0"/>
              <a:buChar char="•"/>
            </a:pPr>
            <a:r>
              <a:rPr lang="it-IT" sz="1400" dirty="0"/>
              <a:t>Canopy</a:t>
            </a:r>
          </a:p>
          <a:p>
            <a:pPr marL="285750" lvl="0" indent="-285750" defTabSz="622300">
              <a:lnSpc>
                <a:spcPct val="90000"/>
              </a:lnSpc>
              <a:spcBef>
                <a:spcPct val="0"/>
              </a:spcBef>
              <a:buFont typeface="Arial" panose="020B0604020202020204" pitchFamily="34" charset="0"/>
              <a:buChar char="•"/>
            </a:pPr>
            <a:r>
              <a:rPr lang="it-IT" sz="1400" kern="1200" dirty="0"/>
              <a:t>Surface</a:t>
            </a:r>
          </a:p>
          <a:p>
            <a:pPr marL="285750" lvl="0" indent="-285750" defTabSz="622300">
              <a:lnSpc>
                <a:spcPct val="90000"/>
              </a:lnSpc>
              <a:spcBef>
                <a:spcPct val="0"/>
              </a:spcBef>
              <a:buFont typeface="Arial" panose="020B0604020202020204" pitchFamily="34" charset="0"/>
              <a:buChar char="•"/>
            </a:pPr>
            <a:r>
              <a:rPr lang="it-IT" sz="1400" dirty="0"/>
              <a:t>Loss</a:t>
            </a:r>
          </a:p>
          <a:p>
            <a:pPr marL="285750" lvl="0" indent="-285750" defTabSz="622300">
              <a:lnSpc>
                <a:spcPct val="90000"/>
              </a:lnSpc>
              <a:spcBef>
                <a:spcPct val="0"/>
              </a:spcBef>
              <a:buFont typeface="Arial" panose="020B0604020202020204" pitchFamily="34" charset="0"/>
              <a:buChar char="•"/>
            </a:pPr>
            <a:r>
              <a:rPr lang="it-IT" sz="1400" dirty="0"/>
              <a:t>Baseflow</a:t>
            </a:r>
          </a:p>
          <a:p>
            <a:pPr marL="285750" lvl="0" indent="-285750" defTabSz="622300">
              <a:lnSpc>
                <a:spcPct val="90000"/>
              </a:lnSpc>
              <a:spcBef>
                <a:spcPct val="0"/>
              </a:spcBef>
              <a:buFont typeface="Arial" panose="020B0604020202020204" pitchFamily="34" charset="0"/>
              <a:buChar char="•"/>
            </a:pPr>
            <a:r>
              <a:rPr lang="it-IT" sz="1400" kern="1200" dirty="0"/>
              <a:t>Transform</a:t>
            </a:r>
          </a:p>
          <a:p>
            <a:pPr marL="285750" lvl="0" indent="-285750" defTabSz="622300">
              <a:lnSpc>
                <a:spcPct val="90000"/>
              </a:lnSpc>
              <a:spcBef>
                <a:spcPct val="0"/>
              </a:spcBef>
              <a:buFont typeface="Arial" panose="020B0604020202020204" pitchFamily="34" charset="0"/>
              <a:buChar char="•"/>
            </a:pPr>
            <a:r>
              <a:rPr lang="it-IT" sz="1400" dirty="0"/>
              <a:t>Routing</a:t>
            </a:r>
          </a:p>
          <a:p>
            <a:pPr marL="285750" lvl="0" indent="-285750" defTabSz="622300">
              <a:lnSpc>
                <a:spcPct val="90000"/>
              </a:lnSpc>
              <a:spcBef>
                <a:spcPct val="0"/>
              </a:spcBef>
              <a:buFont typeface="Arial" panose="020B0604020202020204" pitchFamily="34" charset="0"/>
              <a:buChar char="•"/>
            </a:pPr>
            <a:r>
              <a:rPr lang="it-IT" sz="1400" kern="1200" dirty="0"/>
              <a:t>Erosion on subcatchments</a:t>
            </a:r>
            <a:endParaRPr lang="it-IT" sz="1400" dirty="0"/>
          </a:p>
          <a:p>
            <a:pPr marL="285750" lvl="0" indent="-285750" defTabSz="622300">
              <a:lnSpc>
                <a:spcPct val="90000"/>
              </a:lnSpc>
              <a:spcBef>
                <a:spcPct val="0"/>
              </a:spcBef>
              <a:buFont typeface="Arial" panose="020B0604020202020204" pitchFamily="34" charset="0"/>
              <a:buChar char="•"/>
            </a:pPr>
            <a:r>
              <a:rPr lang="it-IT" sz="1400" kern="1200" dirty="0"/>
              <a:t>Tranport on reaches</a:t>
            </a:r>
          </a:p>
        </p:txBody>
      </p:sp>
      <p:sp>
        <p:nvSpPr>
          <p:cNvPr id="17" name="Figura a mano libera: forma 16">
            <a:extLst>
              <a:ext uri="{FF2B5EF4-FFF2-40B4-BE49-F238E27FC236}">
                <a16:creationId xmlns:a16="http://schemas.microsoft.com/office/drawing/2014/main" id="{AA9215FB-98D4-08DB-0B40-E16F11F085B3}"/>
              </a:ext>
            </a:extLst>
          </p:cNvPr>
          <p:cNvSpPr/>
          <p:nvPr/>
        </p:nvSpPr>
        <p:spPr>
          <a:xfrm>
            <a:off x="3058075" y="2986279"/>
            <a:ext cx="345435" cy="404094"/>
          </a:xfrm>
          <a:custGeom>
            <a:avLst/>
            <a:gdLst>
              <a:gd name="connsiteX0" fmla="*/ 0 w 345435"/>
              <a:gd name="connsiteY0" fmla="*/ 80819 h 404094"/>
              <a:gd name="connsiteX1" fmla="*/ 172718 w 345435"/>
              <a:gd name="connsiteY1" fmla="*/ 80819 h 404094"/>
              <a:gd name="connsiteX2" fmla="*/ 172718 w 345435"/>
              <a:gd name="connsiteY2" fmla="*/ 0 h 404094"/>
              <a:gd name="connsiteX3" fmla="*/ 345435 w 345435"/>
              <a:gd name="connsiteY3" fmla="*/ 202047 h 404094"/>
              <a:gd name="connsiteX4" fmla="*/ 172718 w 345435"/>
              <a:gd name="connsiteY4" fmla="*/ 404094 h 404094"/>
              <a:gd name="connsiteX5" fmla="*/ 172718 w 345435"/>
              <a:gd name="connsiteY5" fmla="*/ 323275 h 404094"/>
              <a:gd name="connsiteX6" fmla="*/ 0 w 345435"/>
              <a:gd name="connsiteY6" fmla="*/ 323275 h 404094"/>
              <a:gd name="connsiteX7" fmla="*/ 0 w 345435"/>
              <a:gd name="connsiteY7" fmla="*/ 80819 h 40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5" h="404094">
                <a:moveTo>
                  <a:pt x="0" y="80819"/>
                </a:moveTo>
                <a:lnTo>
                  <a:pt x="172718" y="80819"/>
                </a:lnTo>
                <a:lnTo>
                  <a:pt x="172718" y="0"/>
                </a:lnTo>
                <a:lnTo>
                  <a:pt x="345435" y="202047"/>
                </a:lnTo>
                <a:lnTo>
                  <a:pt x="172718" y="404094"/>
                </a:lnTo>
                <a:lnTo>
                  <a:pt x="172718" y="323275"/>
                </a:lnTo>
                <a:lnTo>
                  <a:pt x="0" y="323275"/>
                </a:lnTo>
                <a:lnTo>
                  <a:pt x="0" y="8081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marL="0" lvl="0" indent="0" algn="ctr" defTabSz="488950">
              <a:lnSpc>
                <a:spcPct val="90000"/>
              </a:lnSpc>
              <a:spcBef>
                <a:spcPct val="0"/>
              </a:spcBef>
              <a:spcAft>
                <a:spcPct val="35000"/>
              </a:spcAft>
              <a:buNone/>
            </a:pPr>
            <a:endParaRPr lang="it-IT" sz="1100" kern="1200" dirty="0"/>
          </a:p>
        </p:txBody>
      </p:sp>
      <p:sp>
        <p:nvSpPr>
          <p:cNvPr id="18" name="Figura a mano libera: forma 19">
            <a:extLst>
              <a:ext uri="{FF2B5EF4-FFF2-40B4-BE49-F238E27FC236}">
                <a16:creationId xmlns:a16="http://schemas.microsoft.com/office/drawing/2014/main" id="{6DE997FA-049F-7696-1049-3469529F339D}"/>
              </a:ext>
            </a:extLst>
          </p:cNvPr>
          <p:cNvSpPr/>
          <p:nvPr/>
        </p:nvSpPr>
        <p:spPr>
          <a:xfrm>
            <a:off x="5761909" y="3575607"/>
            <a:ext cx="1629414" cy="977648"/>
          </a:xfrm>
          <a:custGeom>
            <a:avLst/>
            <a:gdLst>
              <a:gd name="connsiteX0" fmla="*/ 0 w 1629414"/>
              <a:gd name="connsiteY0" fmla="*/ 97765 h 977648"/>
              <a:gd name="connsiteX1" fmla="*/ 97765 w 1629414"/>
              <a:gd name="connsiteY1" fmla="*/ 0 h 977648"/>
              <a:gd name="connsiteX2" fmla="*/ 1531649 w 1629414"/>
              <a:gd name="connsiteY2" fmla="*/ 0 h 977648"/>
              <a:gd name="connsiteX3" fmla="*/ 1629414 w 1629414"/>
              <a:gd name="connsiteY3" fmla="*/ 97765 h 977648"/>
              <a:gd name="connsiteX4" fmla="*/ 1629414 w 1629414"/>
              <a:gd name="connsiteY4" fmla="*/ 879883 h 977648"/>
              <a:gd name="connsiteX5" fmla="*/ 1531649 w 1629414"/>
              <a:gd name="connsiteY5" fmla="*/ 977648 h 977648"/>
              <a:gd name="connsiteX6" fmla="*/ 97765 w 1629414"/>
              <a:gd name="connsiteY6" fmla="*/ 977648 h 977648"/>
              <a:gd name="connsiteX7" fmla="*/ 0 w 1629414"/>
              <a:gd name="connsiteY7" fmla="*/ 879883 h 977648"/>
              <a:gd name="connsiteX8" fmla="*/ 0 w 1629414"/>
              <a:gd name="connsiteY8" fmla="*/ 97765 h 97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414" h="977648">
                <a:moveTo>
                  <a:pt x="0" y="97765"/>
                </a:moveTo>
                <a:cubicBezTo>
                  <a:pt x="0" y="43771"/>
                  <a:pt x="43771" y="0"/>
                  <a:pt x="97765" y="0"/>
                </a:cubicBezTo>
                <a:lnTo>
                  <a:pt x="1531649" y="0"/>
                </a:lnTo>
                <a:cubicBezTo>
                  <a:pt x="1585643" y="0"/>
                  <a:pt x="1629414" y="43771"/>
                  <a:pt x="1629414" y="97765"/>
                </a:cubicBezTo>
                <a:lnTo>
                  <a:pt x="1629414" y="879883"/>
                </a:lnTo>
                <a:cubicBezTo>
                  <a:pt x="1629414" y="933877"/>
                  <a:pt x="1585643" y="977648"/>
                  <a:pt x="1531649" y="977648"/>
                </a:cubicBezTo>
                <a:lnTo>
                  <a:pt x="97765" y="977648"/>
                </a:lnTo>
                <a:cubicBezTo>
                  <a:pt x="43771" y="977648"/>
                  <a:pt x="0" y="933877"/>
                  <a:pt x="0" y="879883"/>
                </a:cubicBezTo>
                <a:lnTo>
                  <a:pt x="0" y="977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74" tIns="81974" rIns="81974" bIns="81974" numCol="1" spcCol="1270" anchor="ctr" anchorCtr="0">
            <a:noAutofit/>
          </a:bodyPr>
          <a:lstStyle/>
          <a:p>
            <a:pPr marL="0" lvl="0" indent="0" algn="ctr" defTabSz="622300">
              <a:lnSpc>
                <a:spcPct val="90000"/>
              </a:lnSpc>
              <a:spcBef>
                <a:spcPct val="0"/>
              </a:spcBef>
              <a:spcAft>
                <a:spcPct val="35000"/>
              </a:spcAft>
              <a:buNone/>
            </a:pPr>
            <a:r>
              <a:rPr lang="en-US" sz="1400" kern="1200" dirty="0"/>
              <a:t>Observed </a:t>
            </a:r>
          </a:p>
          <a:p>
            <a:pPr marL="0" lvl="0" indent="0" algn="ctr" defTabSz="622300">
              <a:lnSpc>
                <a:spcPct val="90000"/>
              </a:lnSpc>
              <a:spcBef>
                <a:spcPct val="0"/>
              </a:spcBef>
              <a:spcAft>
                <a:spcPct val="35000"/>
              </a:spcAft>
              <a:buNone/>
            </a:pPr>
            <a:r>
              <a:rPr lang="en-US" sz="1400" kern="1200" dirty="0"/>
              <a:t>Sediment Load</a:t>
            </a:r>
            <a:endParaRPr lang="it-IT" sz="1400" kern="1200" dirty="0"/>
          </a:p>
        </p:txBody>
      </p:sp>
      <p:sp>
        <p:nvSpPr>
          <p:cNvPr id="19" name="Arrow: Up-Down 18">
            <a:extLst>
              <a:ext uri="{FF2B5EF4-FFF2-40B4-BE49-F238E27FC236}">
                <a16:creationId xmlns:a16="http://schemas.microsoft.com/office/drawing/2014/main" id="{6DF26A6E-201E-636F-8243-0444A0628421}"/>
              </a:ext>
            </a:extLst>
          </p:cNvPr>
          <p:cNvSpPr/>
          <p:nvPr/>
        </p:nvSpPr>
        <p:spPr>
          <a:xfrm>
            <a:off x="6283062" y="2645401"/>
            <a:ext cx="484632" cy="866775"/>
          </a:xfrm>
          <a:prstGeom prst="upDown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algn="ctr" defTabSz="488950">
              <a:lnSpc>
                <a:spcPct val="90000"/>
              </a:lnSpc>
              <a:spcBef>
                <a:spcPct val="0"/>
              </a:spcBef>
              <a:spcAft>
                <a:spcPct val="35000"/>
              </a:spcAft>
            </a:pPr>
            <a:endParaRPr lang="en-US" sz="1100"/>
          </a:p>
        </p:txBody>
      </p:sp>
      <p:sp>
        <p:nvSpPr>
          <p:cNvPr id="20" name="Arrow: Bent 19">
            <a:extLst>
              <a:ext uri="{FF2B5EF4-FFF2-40B4-BE49-F238E27FC236}">
                <a16:creationId xmlns:a16="http://schemas.microsoft.com/office/drawing/2014/main" id="{E0EDD95B-577E-31B4-9C47-471E66C69598}"/>
              </a:ext>
            </a:extLst>
          </p:cNvPr>
          <p:cNvSpPr/>
          <p:nvPr/>
        </p:nvSpPr>
        <p:spPr>
          <a:xfrm rot="16200000">
            <a:off x="4556704" y="3225637"/>
            <a:ext cx="664416" cy="1528187"/>
          </a:xfrm>
          <a:prstGeom prst="bentArrow">
            <a:avLst>
              <a:gd name="adj1" fmla="val 33602"/>
              <a:gd name="adj2" fmla="val 25000"/>
              <a:gd name="adj3" fmla="val 25000"/>
              <a:gd name="adj4" fmla="val 437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819" rIns="103630" bIns="80819" numCol="1" spcCol="1270" anchor="ctr" anchorCtr="0">
            <a:noAutofit/>
          </a:bodyPr>
          <a:lstStyle/>
          <a:p>
            <a:pPr algn="ctr" defTabSz="488950">
              <a:lnSpc>
                <a:spcPct val="90000"/>
              </a:lnSpc>
              <a:spcBef>
                <a:spcPct val="0"/>
              </a:spcBef>
              <a:spcAft>
                <a:spcPct val="35000"/>
              </a:spcAft>
            </a:pPr>
            <a:endParaRPr lang="en-US" sz="1100"/>
          </a:p>
        </p:txBody>
      </p:sp>
      <p:sp>
        <p:nvSpPr>
          <p:cNvPr id="21" name="object 20">
            <a:extLst>
              <a:ext uri="{FF2B5EF4-FFF2-40B4-BE49-F238E27FC236}">
                <a16:creationId xmlns:a16="http://schemas.microsoft.com/office/drawing/2014/main" id="{857A6EF4-B7C8-D312-EEC2-EE6E8C2E64CF}"/>
              </a:ext>
            </a:extLst>
          </p:cNvPr>
          <p:cNvSpPr txBox="1"/>
          <p:nvPr/>
        </p:nvSpPr>
        <p:spPr>
          <a:xfrm>
            <a:off x="4062332" y="4375440"/>
            <a:ext cx="1256514" cy="289823"/>
          </a:xfrm>
          <a:prstGeom prst="rect">
            <a:avLst/>
          </a:prstGeom>
        </p:spPr>
        <p:txBody>
          <a:bodyPr vert="horz" wrap="square" lIns="0" tIns="12700" rIns="0" bIns="0" rtlCol="0">
            <a:spAutoFit/>
          </a:bodyPr>
          <a:lstStyle/>
          <a:p>
            <a:pPr marL="12700">
              <a:lnSpc>
                <a:spcPct val="100000"/>
              </a:lnSpc>
              <a:spcBef>
                <a:spcPts val="100"/>
              </a:spcBef>
            </a:pPr>
            <a:r>
              <a:rPr lang="it-IT" spc="-10" dirty="0">
                <a:latin typeface="Calibri"/>
                <a:cs typeface="Calibri"/>
              </a:rPr>
              <a:t>CALIBRATION</a:t>
            </a:r>
            <a:endParaRPr sz="1800" dirty="0">
              <a:latin typeface="Calibri"/>
              <a:cs typeface="Calibri"/>
            </a:endParaRPr>
          </a:p>
        </p:txBody>
      </p:sp>
      <p:sp>
        <p:nvSpPr>
          <p:cNvPr id="22" name="object 20">
            <a:extLst>
              <a:ext uri="{FF2B5EF4-FFF2-40B4-BE49-F238E27FC236}">
                <a16:creationId xmlns:a16="http://schemas.microsoft.com/office/drawing/2014/main" id="{2FF56D5B-A223-BC7B-3B2E-390123E9C9D9}"/>
              </a:ext>
            </a:extLst>
          </p:cNvPr>
          <p:cNvSpPr txBox="1"/>
          <p:nvPr/>
        </p:nvSpPr>
        <p:spPr>
          <a:xfrm>
            <a:off x="6793066" y="2905022"/>
            <a:ext cx="1409982" cy="289823"/>
          </a:xfrm>
          <a:prstGeom prst="rect">
            <a:avLst/>
          </a:prstGeom>
        </p:spPr>
        <p:txBody>
          <a:bodyPr vert="horz" wrap="square" lIns="0" tIns="12700" rIns="0" bIns="0" rtlCol="0">
            <a:spAutoFit/>
          </a:bodyPr>
          <a:lstStyle/>
          <a:p>
            <a:pPr marL="12700">
              <a:lnSpc>
                <a:spcPct val="100000"/>
              </a:lnSpc>
              <a:spcBef>
                <a:spcPts val="100"/>
              </a:spcBef>
            </a:pPr>
            <a:r>
              <a:rPr lang="it-IT" sz="1800" spc="-10" dirty="0">
                <a:latin typeface="Calibri"/>
                <a:cs typeface="Calibri"/>
              </a:rPr>
              <a:t>COMPARISON</a:t>
            </a:r>
            <a:endParaRPr sz="1800" dirty="0">
              <a:latin typeface="Calibri"/>
              <a:cs typeface="Calibri"/>
            </a:endParaRPr>
          </a:p>
        </p:txBody>
      </p:sp>
      <p:sp>
        <p:nvSpPr>
          <p:cNvPr id="23" name="Rectangle 22">
            <a:extLst>
              <a:ext uri="{FF2B5EF4-FFF2-40B4-BE49-F238E27FC236}">
                <a16:creationId xmlns:a16="http://schemas.microsoft.com/office/drawing/2014/main" id="{FF693C5A-ABC6-1FF0-1B4F-286FD797900D}"/>
              </a:ext>
            </a:extLst>
          </p:cNvPr>
          <p:cNvSpPr/>
          <p:nvPr/>
        </p:nvSpPr>
        <p:spPr>
          <a:xfrm>
            <a:off x="387458" y="4058979"/>
            <a:ext cx="2527228" cy="488868"/>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4" name="Rectangle 3">
            <a:extLst>
              <a:ext uri="{FF2B5EF4-FFF2-40B4-BE49-F238E27FC236}">
                <a16:creationId xmlns:a16="http://schemas.microsoft.com/office/drawing/2014/main" id="{D97905AD-A248-7D21-5106-5D02781E83B3}"/>
              </a:ext>
            </a:extLst>
          </p:cNvPr>
          <p:cNvSpPr/>
          <p:nvPr/>
        </p:nvSpPr>
        <p:spPr>
          <a:xfrm>
            <a:off x="5710671" y="1570353"/>
            <a:ext cx="1629414" cy="954554"/>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Tree>
    <p:extLst>
      <p:ext uri="{BB962C8B-B14F-4D97-AF65-F5344CB8AC3E}">
        <p14:creationId xmlns:p14="http://schemas.microsoft.com/office/powerpoint/2010/main" val="234479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78F5B3ED-C56E-FA7E-9E64-D106CB042ABE}"/>
              </a:ext>
            </a:extLst>
          </p:cNvPr>
          <p:cNvSpPr txBox="1"/>
          <p:nvPr/>
        </p:nvSpPr>
        <p:spPr>
          <a:xfrm>
            <a:off x="228672" y="912717"/>
            <a:ext cx="8527870" cy="3801041"/>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Available sediment data</a:t>
            </a:r>
          </a:p>
          <a:p>
            <a:pPr>
              <a:spcBef>
                <a:spcPts val="1800"/>
              </a:spcBef>
              <a:spcAft>
                <a:spcPts val="600"/>
              </a:spcAft>
            </a:pPr>
            <a:r>
              <a:rPr lang="en-US" dirty="0"/>
              <a:t>The available information on sediment dynamics within the project basins is fragmented and characterized by low reliability and consistency.</a:t>
            </a:r>
          </a:p>
          <a:p>
            <a:pPr marL="285750" lvl="0" indent="-285750" fontAlgn="base">
              <a:buFont typeface="Arial" panose="020B0604020202020204" pitchFamily="34" charset="0"/>
              <a:buChar char="•"/>
            </a:pPr>
            <a:r>
              <a:rPr lang="en-US" dirty="0"/>
              <a:t>Only for the </a:t>
            </a:r>
            <a:r>
              <a:rPr lang="en-US" b="1" dirty="0">
                <a:solidFill>
                  <a:schemeClr val="accent1"/>
                </a:solidFill>
              </a:rPr>
              <a:t>Blue Nile </a:t>
            </a:r>
            <a:r>
              <a:rPr lang="en-US" dirty="0"/>
              <a:t>Sub-basin.</a:t>
            </a:r>
          </a:p>
          <a:p>
            <a:pPr marL="285750" lvl="0" indent="-285750" fontAlgn="base">
              <a:buFont typeface="Arial" panose="020B0604020202020204" pitchFamily="34" charset="0"/>
              <a:buChar char="•"/>
            </a:pPr>
            <a:r>
              <a:rPr lang="en-US" dirty="0"/>
              <a:t>The </a:t>
            </a:r>
            <a:r>
              <a:rPr lang="en-US" b="1" dirty="0">
                <a:solidFill>
                  <a:schemeClr val="accent1"/>
                </a:solidFill>
              </a:rPr>
              <a:t>records</a:t>
            </a:r>
            <a:r>
              <a:rPr lang="en-US" dirty="0"/>
              <a:t> are </a:t>
            </a:r>
            <a:r>
              <a:rPr lang="en-US" b="1" dirty="0">
                <a:solidFill>
                  <a:schemeClr val="accent1"/>
                </a:solidFill>
              </a:rPr>
              <a:t>discontinuous</a:t>
            </a:r>
            <a:r>
              <a:rPr lang="en-US" dirty="0"/>
              <a:t>: in many cases just a few data is missing, while in others, measurements are limited to a few scattered days per year.</a:t>
            </a:r>
          </a:p>
          <a:p>
            <a:pPr marL="285750" lvl="0" indent="-285750" fontAlgn="base">
              <a:buFont typeface="Arial" panose="020B0604020202020204" pitchFamily="34" charset="0"/>
              <a:buChar char="•"/>
            </a:pPr>
            <a:r>
              <a:rPr lang="en-US" dirty="0"/>
              <a:t>Some datasets lack </a:t>
            </a:r>
            <a:r>
              <a:rPr lang="en-US" b="1" dirty="0">
                <a:solidFill>
                  <a:schemeClr val="accent1"/>
                </a:solidFill>
              </a:rPr>
              <a:t>units of measurement</a:t>
            </a:r>
            <a:r>
              <a:rPr lang="en-US" dirty="0"/>
              <a:t>.</a:t>
            </a:r>
          </a:p>
          <a:p>
            <a:pPr marL="285750" lvl="0" indent="-285750" fontAlgn="base">
              <a:buFont typeface="Arial" panose="020B0604020202020204" pitchFamily="34" charset="0"/>
              <a:buChar char="•"/>
            </a:pPr>
            <a:r>
              <a:rPr lang="en-US" dirty="0"/>
              <a:t>Certain sediment </a:t>
            </a:r>
            <a:r>
              <a:rPr lang="en-US" b="1" dirty="0">
                <a:solidFill>
                  <a:schemeClr val="accent1"/>
                </a:solidFill>
              </a:rPr>
              <a:t>load</a:t>
            </a:r>
            <a:r>
              <a:rPr lang="en-US" dirty="0"/>
              <a:t> values appear </a:t>
            </a:r>
            <a:r>
              <a:rPr lang="en-US" b="1" dirty="0">
                <a:solidFill>
                  <a:schemeClr val="accent1"/>
                </a:solidFill>
              </a:rPr>
              <a:t>inconsistent</a:t>
            </a:r>
            <a:r>
              <a:rPr lang="en-US" dirty="0"/>
              <a:t> when compared to their reported units or the </a:t>
            </a:r>
            <a:r>
              <a:rPr lang="en-US" b="1" dirty="0">
                <a:solidFill>
                  <a:schemeClr val="accent1"/>
                </a:solidFill>
              </a:rPr>
              <a:t>concentration</a:t>
            </a:r>
            <a:r>
              <a:rPr lang="en-US" dirty="0"/>
              <a:t> in PPM.</a:t>
            </a:r>
          </a:p>
          <a:p>
            <a:pPr marL="285750" lvl="0" indent="-285750" fontAlgn="base">
              <a:buFont typeface="Arial" panose="020B0604020202020204" pitchFamily="34" charset="0"/>
              <a:buChar char="•"/>
            </a:pPr>
            <a:r>
              <a:rPr lang="en-US" dirty="0"/>
              <a:t>Most data points are concentrated in the </a:t>
            </a:r>
            <a:r>
              <a:rPr lang="en-US" b="1" dirty="0">
                <a:solidFill>
                  <a:schemeClr val="accent1"/>
                </a:solidFill>
              </a:rPr>
              <a:t>summer and autumn months</a:t>
            </a:r>
            <a:r>
              <a:rPr lang="en-US" dirty="0"/>
              <a:t>, corresponding to peak river flow conditions. As a result, they cannot be considered representative for calibration over the entire year.</a:t>
            </a:r>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356300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1C66B-7CD4-9A26-1730-521D6A67F96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7C098C-0019-7823-A7A6-46642B2303A6}"/>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3193E526-6D26-62AC-1E7D-96DE58FEF403}"/>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295BDC73-5736-89DD-E5E4-1E0FCD92800A}"/>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Available sediment data</a:t>
            </a:r>
          </a:p>
        </p:txBody>
      </p:sp>
      <p:sp>
        <p:nvSpPr>
          <p:cNvPr id="5" name="Rectangle 3">
            <a:extLst>
              <a:ext uri="{FF2B5EF4-FFF2-40B4-BE49-F238E27FC236}">
                <a16:creationId xmlns:a16="http://schemas.microsoft.com/office/drawing/2014/main" id="{226F0796-C91F-675C-53F9-E6BF812D5CA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Picture 3" descr="A map of a river&#10;&#10;AI-generated content may be incorrect.">
            <a:extLst>
              <a:ext uri="{FF2B5EF4-FFF2-40B4-BE49-F238E27FC236}">
                <a16:creationId xmlns:a16="http://schemas.microsoft.com/office/drawing/2014/main" id="{32EDAF7A-B98B-1317-00E4-683B1EDE42D7}"/>
              </a:ext>
            </a:extLst>
          </p:cNvPr>
          <p:cNvPicPr>
            <a:picLocks noChangeAspect="1"/>
          </p:cNvPicPr>
          <p:nvPr/>
        </p:nvPicPr>
        <p:blipFill>
          <a:blip r:embed="rId3" cstate="print">
            <a:extLst>
              <a:ext uri="{28A0092B-C50C-407E-A947-70E740481C1C}">
                <a14:useLocalDpi xmlns:a14="http://schemas.microsoft.com/office/drawing/2010/main"/>
              </a:ext>
            </a:extLst>
          </a:blip>
          <a:srcRect r="20752"/>
          <a:stretch>
            <a:fillRect/>
          </a:stretch>
        </p:blipFill>
        <p:spPr>
          <a:xfrm>
            <a:off x="93694" y="1266298"/>
            <a:ext cx="4478306" cy="3996360"/>
          </a:xfrm>
          <a:prstGeom prst="rect">
            <a:avLst/>
          </a:prstGeom>
        </p:spPr>
      </p:pic>
      <p:graphicFrame>
        <p:nvGraphicFramePr>
          <p:cNvPr id="7" name="Table 6">
            <a:extLst>
              <a:ext uri="{FF2B5EF4-FFF2-40B4-BE49-F238E27FC236}">
                <a16:creationId xmlns:a16="http://schemas.microsoft.com/office/drawing/2014/main" id="{2A3EE253-A1BA-9B83-7A86-78B8A3B72275}"/>
              </a:ext>
            </a:extLst>
          </p:cNvPr>
          <p:cNvGraphicFramePr>
            <a:graphicFrameLocks noGrp="1"/>
          </p:cNvGraphicFramePr>
          <p:nvPr>
            <p:extLst>
              <p:ext uri="{D42A27DB-BD31-4B8C-83A1-F6EECF244321}">
                <p14:modId xmlns:p14="http://schemas.microsoft.com/office/powerpoint/2010/main" val="712731016"/>
              </p:ext>
            </p:extLst>
          </p:nvPr>
        </p:nvGraphicFramePr>
        <p:xfrm>
          <a:off x="3142353" y="3423866"/>
          <a:ext cx="5407499" cy="1378417"/>
        </p:xfrm>
        <a:graphic>
          <a:graphicData uri="http://schemas.openxmlformats.org/drawingml/2006/table">
            <a:tbl>
              <a:tblPr firstRow="1" firstCol="1" bandRow="1">
                <a:tableStyleId>{9D7B26C5-4107-4FEC-AEDC-1716B250A1EF}</a:tableStyleId>
              </a:tblPr>
              <a:tblGrid>
                <a:gridCol w="1250236">
                  <a:extLst>
                    <a:ext uri="{9D8B030D-6E8A-4147-A177-3AD203B41FA5}">
                      <a16:colId xmlns:a16="http://schemas.microsoft.com/office/drawing/2014/main" val="1424534035"/>
                    </a:ext>
                  </a:extLst>
                </a:gridCol>
                <a:gridCol w="1326261">
                  <a:extLst>
                    <a:ext uri="{9D8B030D-6E8A-4147-A177-3AD203B41FA5}">
                      <a16:colId xmlns:a16="http://schemas.microsoft.com/office/drawing/2014/main" val="3460632184"/>
                    </a:ext>
                  </a:extLst>
                </a:gridCol>
                <a:gridCol w="529393">
                  <a:extLst>
                    <a:ext uri="{9D8B030D-6E8A-4147-A177-3AD203B41FA5}">
                      <a16:colId xmlns:a16="http://schemas.microsoft.com/office/drawing/2014/main" val="620146825"/>
                    </a:ext>
                  </a:extLst>
                </a:gridCol>
                <a:gridCol w="654114">
                  <a:extLst>
                    <a:ext uri="{9D8B030D-6E8A-4147-A177-3AD203B41FA5}">
                      <a16:colId xmlns:a16="http://schemas.microsoft.com/office/drawing/2014/main" val="4269264792"/>
                    </a:ext>
                  </a:extLst>
                </a:gridCol>
                <a:gridCol w="602591">
                  <a:extLst>
                    <a:ext uri="{9D8B030D-6E8A-4147-A177-3AD203B41FA5}">
                      <a16:colId xmlns:a16="http://schemas.microsoft.com/office/drawing/2014/main" val="1286370938"/>
                    </a:ext>
                  </a:extLst>
                </a:gridCol>
                <a:gridCol w="1044904">
                  <a:extLst>
                    <a:ext uri="{9D8B030D-6E8A-4147-A177-3AD203B41FA5}">
                      <a16:colId xmlns:a16="http://schemas.microsoft.com/office/drawing/2014/main" val="269326733"/>
                    </a:ext>
                  </a:extLst>
                </a:gridCol>
              </a:tblGrid>
              <a:tr h="259039">
                <a:tc>
                  <a:txBody>
                    <a:bodyPr/>
                    <a:lstStyle/>
                    <a:p>
                      <a:pPr marL="0" marR="0">
                        <a:lnSpc>
                          <a:spcPct val="115000"/>
                        </a:lnSpc>
                        <a:spcAft>
                          <a:spcPts val="1200"/>
                        </a:spcAft>
                        <a:buNone/>
                      </a:pPr>
                      <a:r>
                        <a:rPr lang="en-US" sz="1100" dirty="0">
                          <a:effectLst/>
                          <a:latin typeface="Arial Nova Cond" panose="020B0506020202020204" pitchFamily="34" charset="0"/>
                          <a:ea typeface="Times New Roman" panose="02020603050405020304" pitchFamily="18" charset="0"/>
                          <a:cs typeface="Times New Roman" panose="02020603050405020304" pitchFamily="18" charset="0"/>
                        </a:rPr>
                        <a:t>Reliable data</a:t>
                      </a:r>
                    </a:p>
                  </a:txBody>
                  <a:tcPr marL="68580" marR="68580" marT="0" marB="0"/>
                </a:tc>
                <a:tc>
                  <a:txBody>
                    <a:bodyPr/>
                    <a:lstStyle/>
                    <a:p>
                      <a:pPr marL="0" marR="0">
                        <a:lnSpc>
                          <a:spcPct val="115000"/>
                        </a:lnSpc>
                        <a:spcAft>
                          <a:spcPts val="1200"/>
                        </a:spcAft>
                        <a:buNone/>
                      </a:pP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ctr">
                        <a:lnSpc>
                          <a:spcPct val="115000"/>
                        </a:lnSpc>
                        <a:spcAft>
                          <a:spcPts val="1200"/>
                        </a:spcAft>
                        <a:buNone/>
                      </a:pPr>
                      <a:r>
                        <a:rPr lang="en-US" sz="1100" dirty="0">
                          <a:effectLst/>
                        </a:rPr>
                        <a:t>concentration</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nSpc>
                          <a:spcPct val="115000"/>
                        </a:lnSpc>
                        <a:spcAft>
                          <a:spcPts val="1200"/>
                        </a:spcAft>
                        <a:buNone/>
                      </a:pP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ctr">
                        <a:lnSpc>
                          <a:spcPct val="115000"/>
                        </a:lnSpc>
                        <a:spcAft>
                          <a:spcPts val="1200"/>
                        </a:spcAft>
                        <a:buNone/>
                      </a:pPr>
                      <a:r>
                        <a:rPr lang="en-US" sz="1100" dirty="0">
                          <a:effectLst/>
                        </a:rPr>
                        <a:t>load</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nSpc>
                          <a:spcPct val="115000"/>
                        </a:lnSpc>
                        <a:spcAft>
                          <a:spcPts val="1200"/>
                        </a:spcAft>
                        <a:buNone/>
                      </a:pP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2829509"/>
                  </a:ext>
                </a:extLst>
              </a:tr>
              <a:tr h="182880">
                <a:tc>
                  <a:txBody>
                    <a:bodyPr/>
                    <a:lstStyle/>
                    <a:p>
                      <a:pPr marL="0" marR="0">
                        <a:lnSpc>
                          <a:spcPct val="115000"/>
                        </a:lnSpc>
                        <a:spcAft>
                          <a:spcPts val="1200"/>
                        </a:spcAft>
                        <a:buNone/>
                      </a:pPr>
                      <a:r>
                        <a:rPr lang="en-US" sz="1100">
                          <a:effectLst/>
                        </a:rPr>
                        <a:t>Blue Nile at Bahir dar</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scattered data from 1961 to 1996</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Aft>
                          <a:spcPts val="1200"/>
                        </a:spcAft>
                        <a:buNone/>
                      </a:pPr>
                      <a:r>
                        <a:rPr lang="en-US" sz="1100" dirty="0">
                          <a:effectLst/>
                        </a:rPr>
                        <a:t>502</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mg/l</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Aft>
                          <a:spcPts val="1200"/>
                        </a:spcAft>
                        <a:buNone/>
                      </a:pPr>
                      <a:r>
                        <a:rPr lang="en-US" sz="1100" dirty="0">
                          <a:effectLst/>
                        </a:rPr>
                        <a:t>3932</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t/day</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7678917"/>
                  </a:ext>
                </a:extLst>
              </a:tr>
              <a:tr h="182880">
                <a:tc>
                  <a:txBody>
                    <a:bodyPr/>
                    <a:lstStyle/>
                    <a:p>
                      <a:pPr marL="0" marR="0">
                        <a:lnSpc>
                          <a:spcPct val="115000"/>
                        </a:lnSpc>
                        <a:spcAft>
                          <a:spcPts val="1200"/>
                        </a:spcAft>
                        <a:buNone/>
                      </a:pPr>
                      <a:r>
                        <a:rPr lang="en-US" sz="1100" dirty="0">
                          <a:effectLst/>
                        </a:rPr>
                        <a:t>Blue Nile at Wad El Ais</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10 oct 2001 - 10 </a:t>
                      </a:r>
                      <a:r>
                        <a:rPr lang="en-US" sz="1100" dirty="0" err="1">
                          <a:effectLst/>
                        </a:rPr>
                        <a:t>nov</a:t>
                      </a:r>
                      <a:r>
                        <a:rPr lang="en-US" sz="1100" dirty="0">
                          <a:effectLst/>
                        </a:rPr>
                        <a:t> 2001</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Aft>
                          <a:spcPts val="1200"/>
                        </a:spcAft>
                        <a:buNone/>
                      </a:pPr>
                      <a:r>
                        <a:rPr lang="en-US" sz="1100" dirty="0">
                          <a:effectLst/>
                        </a:rPr>
                        <a:t>434</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ppm</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Aft>
                          <a:spcPts val="1200"/>
                        </a:spcAft>
                        <a:buNone/>
                      </a:pPr>
                      <a:r>
                        <a:rPr lang="en-US" sz="1100" dirty="0">
                          <a:effectLst/>
                        </a:rPr>
                        <a:t>66.65</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10^3 t/day</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63473367"/>
                  </a:ext>
                </a:extLst>
              </a:tr>
              <a:tr h="182880">
                <a:tc>
                  <a:txBody>
                    <a:bodyPr/>
                    <a:lstStyle/>
                    <a:p>
                      <a:pPr marL="0" marR="0">
                        <a:lnSpc>
                          <a:spcPct val="115000"/>
                        </a:lnSpc>
                        <a:spcAft>
                          <a:spcPts val="1200"/>
                        </a:spcAft>
                        <a:buNone/>
                      </a:pPr>
                      <a:r>
                        <a:rPr lang="en-US" sz="1100" dirty="0" err="1">
                          <a:effectLst/>
                        </a:rPr>
                        <a:t>Rahad</a:t>
                      </a:r>
                      <a:r>
                        <a:rPr lang="en-US" sz="1100" dirty="0">
                          <a:effectLst/>
                        </a:rPr>
                        <a:t> at </a:t>
                      </a:r>
                      <a:r>
                        <a:rPr lang="en-US" sz="1100" dirty="0" err="1">
                          <a:effectLst/>
                        </a:rPr>
                        <a:t>Hawata</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21 </a:t>
                      </a:r>
                      <a:r>
                        <a:rPr lang="en-US" sz="1100" dirty="0" err="1">
                          <a:effectLst/>
                        </a:rPr>
                        <a:t>jul</a:t>
                      </a:r>
                      <a:r>
                        <a:rPr lang="en-US" sz="1100" dirty="0">
                          <a:effectLst/>
                        </a:rPr>
                        <a:t> 2001 – 18 oct 2001</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Aft>
                          <a:spcPts val="1200"/>
                        </a:spcAft>
                        <a:buNone/>
                      </a:pPr>
                      <a:r>
                        <a:rPr lang="en-US" sz="1100" dirty="0">
                          <a:effectLst/>
                        </a:rPr>
                        <a:t>373</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a:effectLst/>
                        </a:rPr>
                        <a:t>ppm</a:t>
                      </a:r>
                      <a:endParaRPr lang="en-US" sz="11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Aft>
                          <a:spcPts val="1200"/>
                        </a:spcAft>
                        <a:buNone/>
                      </a:pPr>
                      <a:r>
                        <a:rPr lang="en-US" sz="1100" dirty="0">
                          <a:effectLst/>
                        </a:rPr>
                        <a:t>4.244</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1200"/>
                        </a:spcAft>
                        <a:buNone/>
                      </a:pPr>
                      <a:r>
                        <a:rPr lang="en-US" sz="1100" dirty="0">
                          <a:effectLst/>
                        </a:rPr>
                        <a:t>10^3 t/day</a:t>
                      </a:r>
                      <a:endParaRPr lang="en-US" sz="11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6076361"/>
                  </a:ext>
                </a:extLst>
              </a:tr>
            </a:tbl>
          </a:graphicData>
        </a:graphic>
      </p:graphicFrame>
    </p:spTree>
    <p:extLst>
      <p:ext uri="{BB962C8B-B14F-4D97-AF65-F5344CB8AC3E}">
        <p14:creationId xmlns:p14="http://schemas.microsoft.com/office/powerpoint/2010/main" val="329481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9CBF-A799-0737-6BD1-8BC708FCB9A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8A75CF8-82A7-A95B-61D5-CB12CB5AA381}"/>
              </a:ext>
            </a:extLst>
          </p:cNvPr>
          <p:cNvSpPr>
            <a:spLocks noGrp="1"/>
          </p:cNvSpPr>
          <p:nvPr>
            <p:ph type="body" sz="quarter" idx="11"/>
          </p:nvPr>
        </p:nvSpPr>
        <p:spPr/>
        <p:txBody>
          <a:bodyPr>
            <a:normAutofit/>
          </a:bodyPr>
          <a:lstStyle/>
          <a:p>
            <a:r>
              <a:rPr lang="en-US" dirty="0"/>
              <a:t>WP3 – Sediment and erosion transport models development</a:t>
            </a:r>
          </a:p>
        </p:txBody>
      </p:sp>
      <p:sp>
        <p:nvSpPr>
          <p:cNvPr id="6" name="TextBox 5">
            <a:extLst>
              <a:ext uri="{FF2B5EF4-FFF2-40B4-BE49-F238E27FC236}">
                <a16:creationId xmlns:a16="http://schemas.microsoft.com/office/drawing/2014/main" id="{A0B4617E-6F2A-04EC-77E3-94C049C60559}"/>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Data sources and retrieval</a:t>
            </a:r>
            <a:endParaRPr lang="it-IT" b="1" i="1" dirty="0"/>
          </a:p>
        </p:txBody>
      </p:sp>
      <p:sp>
        <p:nvSpPr>
          <p:cNvPr id="2" name="TextBox 1">
            <a:extLst>
              <a:ext uri="{FF2B5EF4-FFF2-40B4-BE49-F238E27FC236}">
                <a16:creationId xmlns:a16="http://schemas.microsoft.com/office/drawing/2014/main" id="{71D51896-D6FA-70E9-088D-05480172B1C0}"/>
              </a:ext>
            </a:extLst>
          </p:cNvPr>
          <p:cNvSpPr txBox="1"/>
          <p:nvPr/>
        </p:nvSpPr>
        <p:spPr>
          <a:xfrm>
            <a:off x="228672" y="912717"/>
            <a:ext cx="8527870"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Available sediment data on reservoirs</a:t>
            </a:r>
          </a:p>
        </p:txBody>
      </p:sp>
      <p:sp>
        <p:nvSpPr>
          <p:cNvPr id="5" name="Rectangle 3">
            <a:extLst>
              <a:ext uri="{FF2B5EF4-FFF2-40B4-BE49-F238E27FC236}">
                <a16:creationId xmlns:a16="http://schemas.microsoft.com/office/drawing/2014/main" id="{F5EC3E71-B4DE-129D-CC87-BA554709788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TextBox 6">
            <a:extLst>
              <a:ext uri="{FF2B5EF4-FFF2-40B4-BE49-F238E27FC236}">
                <a16:creationId xmlns:a16="http://schemas.microsoft.com/office/drawing/2014/main" id="{C1ED3976-657C-9368-5E40-7B380E041A8F}"/>
              </a:ext>
            </a:extLst>
          </p:cNvPr>
          <p:cNvSpPr txBox="1"/>
          <p:nvPr/>
        </p:nvSpPr>
        <p:spPr>
          <a:xfrm>
            <a:off x="461075" y="1445612"/>
            <a:ext cx="7962254" cy="2585323"/>
          </a:xfrm>
          <a:prstGeom prst="rect">
            <a:avLst/>
          </a:prstGeom>
          <a:noFill/>
        </p:spPr>
        <p:txBody>
          <a:bodyPr wrap="square">
            <a:spAutoFit/>
          </a:bodyPr>
          <a:lstStyle/>
          <a:p>
            <a:pPr marL="285750" indent="-285750">
              <a:buFont typeface="Arial" panose="020B0604020202020204" pitchFamily="34" charset="0"/>
              <a:buChar char="•"/>
            </a:pPr>
            <a:r>
              <a:rPr lang="en-US" sz="1800" dirty="0" err="1">
                <a:effectLst/>
                <a:latin typeface="Arial Nova Cond" panose="020B0506020202020204" pitchFamily="34" charset="0"/>
                <a:ea typeface="Times New Roman" panose="02020603050405020304" pitchFamily="18" charset="0"/>
                <a:cs typeface="Times New Roman" panose="02020603050405020304" pitchFamily="18" charset="0"/>
              </a:rPr>
              <a:t>Roseires</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 dam was constructed in 1966 and had an initial trap efficiency estimated at 79%, dramatically reduced over the year</a:t>
            </a:r>
          </a:p>
          <a:p>
            <a:pPr marL="285750" indent="-285750">
              <a:buFont typeface="Arial" panose="020B0604020202020204" pitchFamily="34" charset="0"/>
              <a:buChar char="•"/>
            </a:pPr>
            <a:r>
              <a:rPr lang="en-US" dirty="0">
                <a:latin typeface="Arial Nova Cond" panose="020B0506020202020204" pitchFamily="34" charset="0"/>
                <a:cs typeface="Times New Roman" panose="02020603050405020304" pitchFamily="18" charset="0"/>
              </a:rPr>
              <a:t>Assuming a correct gate sluice operation, the </a:t>
            </a:r>
            <a:r>
              <a:rPr lang="en-US" dirty="0" err="1">
                <a:latin typeface="Arial Nova Cond" panose="020B0506020202020204" pitchFamily="34" charset="0"/>
                <a:cs typeface="Times New Roman" panose="02020603050405020304" pitchFamily="18" charset="0"/>
              </a:rPr>
              <a:t>Sennar</a:t>
            </a:r>
            <a:r>
              <a:rPr lang="en-US" dirty="0">
                <a:latin typeface="Arial Nova Cond" panose="020B0506020202020204" pitchFamily="34" charset="0"/>
                <a:cs typeface="Times New Roman" panose="02020603050405020304" pitchFamily="18" charset="0"/>
              </a:rPr>
              <a:t> dam (1925) trap efficiency can  be estimated as about 25%.</a:t>
            </a:r>
          </a:p>
          <a:p>
            <a:pPr marL="285750" indent="-285750">
              <a:buFont typeface="Arial" panose="020B0604020202020204" pitchFamily="34" charset="0"/>
              <a:buChar char="•"/>
            </a:pPr>
            <a:endParaRPr lang="en-US" dirty="0">
              <a:latin typeface="Arial Nova Cond" panose="020B0506020202020204" pitchFamily="34" charset="0"/>
              <a:cs typeface="Times New Roman" panose="02020603050405020304" pitchFamily="18" charset="0"/>
            </a:endParaRPr>
          </a:p>
          <a:p>
            <a:r>
              <a:rPr lang="en-US" dirty="0"/>
              <a:t> In general, trap efficiency is highly dependent on </a:t>
            </a:r>
          </a:p>
          <a:p>
            <a:pPr marL="285750" indent="-285750">
              <a:buFont typeface="Arial" panose="020B0604020202020204" pitchFamily="34" charset="0"/>
              <a:buChar char="•"/>
            </a:pPr>
            <a:r>
              <a:rPr lang="en-US" dirty="0"/>
              <a:t>operational decisions, which can significantly influence sediment retention and transport dynamics, in addition to </a:t>
            </a:r>
          </a:p>
          <a:p>
            <a:pPr marL="285750" indent="-285750">
              <a:buFont typeface="Arial" panose="020B0604020202020204" pitchFamily="34" charset="0"/>
              <a:buChar char="•"/>
            </a:pPr>
            <a:r>
              <a:rPr lang="en-US" dirty="0"/>
              <a:t>the capacity/inflow ratio: higher ration correspond to higher retention.</a:t>
            </a:r>
            <a:endParaRPr lang="en-US" dirty="0">
              <a:latin typeface="Arial Nova Cond" panose="020B0506020202020204" pitchFamily="34" charset="0"/>
              <a:cs typeface="Times New Roman" panose="02020603050405020304" pitchFamily="18" charset="0"/>
            </a:endParaRPr>
          </a:p>
        </p:txBody>
      </p:sp>
    </p:spTree>
    <p:extLst>
      <p:ext uri="{BB962C8B-B14F-4D97-AF65-F5344CB8AC3E}">
        <p14:creationId xmlns:p14="http://schemas.microsoft.com/office/powerpoint/2010/main" val="10356512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f5c767-f39c-48b0-bcf6-6a8d6dcf00f1">
      <Terms xmlns="http://schemas.microsoft.com/office/infopath/2007/PartnerControls"/>
    </lcf76f155ced4ddcb4097134ff3c332f>
    <TaxCatchAll xmlns="efcde4b6-0976-48cc-a637-59ff6e92693d" xsi:nil="true"/>
    <Image xmlns="caf5c767-f39c-48b0-bcf6-6a8d6dcf00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2FF23057F70248841BB6BF42DA4F38" ma:contentTypeVersion="20" ma:contentTypeDescription="Create a new document." ma:contentTypeScope="" ma:versionID="8a80fcc20e167edefc806c97ff33970f">
  <xsd:schema xmlns:xsd="http://www.w3.org/2001/XMLSchema" xmlns:xs="http://www.w3.org/2001/XMLSchema" xmlns:p="http://schemas.microsoft.com/office/2006/metadata/properties" xmlns:ns2="efcde4b6-0976-48cc-a637-59ff6e92693d" xmlns:ns3="caf5c767-f39c-48b0-bcf6-6a8d6dcf00f1" targetNamespace="http://schemas.microsoft.com/office/2006/metadata/properties" ma:root="true" ma:fieldsID="449edba19debc27b4ce4b33fbfb9abc4" ns2:_="" ns3:_="">
    <xsd:import namespace="efcde4b6-0976-48cc-a637-59ff6e92693d"/>
    <xsd:import namespace="caf5c767-f39c-48b0-bcf6-6a8d6dcf00f1"/>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Image"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de4b6-0976-48cc-a637-59ff6e92693d"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c5806b2-451b-4fb5-813a-94b2ea4abd07}" ma:internalName="TaxCatchAll" ma:showField="CatchAllData" ma:web="efcde4b6-0976-48cc-a637-59ff6e9269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f5c767-f39c-48b0-bcf6-6a8d6dcf00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aac03c-ed7f-46ec-b7b4-86213538d6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Image" ma:index="25" nillable="true" ma:displayName="Image" ma:format="Thumbnail" ma:internalName="Imag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CC0A7E-A962-4124-97BB-7D3360256239}">
  <ds:schemaRefs>
    <ds:schemaRef ds:uri="caf5c767-f39c-48b0-bcf6-6a8d6dcf00f1"/>
    <ds:schemaRef ds:uri="efcde4b6-0976-48cc-a637-59ff6e9269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DDD7C44-9150-4AFB-9DCB-42BF0525E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de4b6-0976-48cc-a637-59ff6e92693d"/>
    <ds:schemaRef ds:uri="caf5c767-f39c-48b0-bcf6-6a8d6dcf00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F7AC57-68AF-40FB-B86A-8BC05DBBBE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7747</TotalTime>
  <Words>2599</Words>
  <Application>Microsoft Office PowerPoint</Application>
  <PresentationFormat>On-screen Show (16:10)</PresentationFormat>
  <Paragraphs>458</Paragraphs>
  <Slides>42</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Arial</vt:lpstr>
      <vt:lpstr>Arial Nova</vt:lpstr>
      <vt:lpstr>Arial Nova Cond</vt:lpstr>
      <vt:lpstr>Arial Nova Cond Light</vt:lpstr>
      <vt:lpstr>Arial Nova Light</vt:lpstr>
      <vt:lpstr>Calibri</vt:lpstr>
      <vt:lpstr>Calibri Light</vt:lpstr>
      <vt:lpstr>Cambria</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Cattarossi</dc:creator>
  <cp:lastModifiedBy>Francesca Guarniero</cp:lastModifiedBy>
  <cp:revision>4</cp:revision>
  <dcterms:created xsi:type="dcterms:W3CDTF">2022-01-04T17:17:14Z</dcterms:created>
  <dcterms:modified xsi:type="dcterms:W3CDTF">2025-06-11T16:04:01Z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0x010100342FF23057F70248841BB6BF42DA4F38</vt:lpwstr>
  </property>
  <property fmtid="{D5CDD505-2E9C-101B-9397-08002B2CF9AE}" pid="3" name="Order">
    <vt:r8>800</vt:r8>
  </property>
  <property fmtid="{D5CDD505-2E9C-101B-9397-08002B2CF9AE}" pid="4" name="MediaServiceImageTags">
    <vt:lpwstr/>
  </property>
</Properties>
</file>