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4"/>
  </p:notesMasterIdLst>
  <p:handoutMasterIdLst>
    <p:handoutMasterId r:id="rId35"/>
  </p:handoutMasterIdLst>
  <p:sldIdLst>
    <p:sldId id="353" r:id="rId5"/>
    <p:sldId id="415" r:id="rId6"/>
    <p:sldId id="527" r:id="rId7"/>
    <p:sldId id="510" r:id="rId8"/>
    <p:sldId id="537" r:id="rId9"/>
    <p:sldId id="538" r:id="rId10"/>
    <p:sldId id="539" r:id="rId11"/>
    <p:sldId id="540" r:id="rId12"/>
    <p:sldId id="545" r:id="rId13"/>
    <p:sldId id="460" r:id="rId14"/>
    <p:sldId id="546" r:id="rId15"/>
    <p:sldId id="541" r:id="rId16"/>
    <p:sldId id="542" r:id="rId17"/>
    <p:sldId id="543" r:id="rId18"/>
    <p:sldId id="461" r:id="rId19"/>
    <p:sldId id="490" r:id="rId20"/>
    <p:sldId id="547" r:id="rId21"/>
    <p:sldId id="544" r:id="rId22"/>
    <p:sldId id="489" r:id="rId23"/>
    <p:sldId id="529" r:id="rId24"/>
    <p:sldId id="530" r:id="rId25"/>
    <p:sldId id="528" r:id="rId26"/>
    <p:sldId id="531" r:id="rId27"/>
    <p:sldId id="511" r:id="rId28"/>
    <p:sldId id="512" r:id="rId29"/>
    <p:sldId id="532" r:id="rId30"/>
    <p:sldId id="535" r:id="rId31"/>
    <p:sldId id="533" r:id="rId32"/>
    <p:sldId id="534" r:id="rId3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7F653-C1FC-97A4-8CCF-2BCF4D9FCD7C}" name="Nicola Nardi" initials="NN" userId="S::n.nardi@hydronova.tech::94207a1c-e45f-4c77-8813-6bc74c19ca85" providerId="AD"/>
  <p188:author id="{21D620E8-C8F8-2ABE-3CAF-1AC0759BF0F2}" name="Nicola Nardi" initials="NN" userId="Nicola Nard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Cattarossi" initials="AC" lastIdx="5" clrIdx="0">
    <p:extLst>
      <p:ext uri="{19B8F6BF-5375-455C-9EA6-DF929625EA0E}">
        <p15:presenceInfo xmlns:p15="http://schemas.microsoft.com/office/powerpoint/2012/main" userId="Andrea Cattaros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70A3"/>
    <a:srgbClr val="3CB1FF"/>
    <a:srgbClr val="F7B316"/>
    <a:srgbClr val="31579B"/>
    <a:srgbClr val="1A699E"/>
    <a:srgbClr val="C7E0FF"/>
    <a:srgbClr val="9BC8FF"/>
    <a:srgbClr val="CFD8D7"/>
    <a:srgbClr val="FF8181"/>
    <a:srgbClr val="B4D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65186-E867-44C2-8AAD-4B1E2F1FC0DF}" v="54" dt="2025-06-10T18:49:34.529"/>
    <p1510:client id="{AF2CC9A0-4484-45E0-9C8D-F374911B25C5}" v="6" dt="2025-06-11T06:48:17.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008" y="23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Mastrocola" userId="7451a914-0db8-4dd6-87df-353f13c2ac3c" providerId="ADAL" clId="{59A9E7A5-2588-4C4D-A5B3-EBE7CA8A435E}"/>
    <pc:docChg chg="undo custSel addSld delSld modSld sldOrd modMainMaster">
      <pc:chgData name="Paolo Mastrocola" userId="7451a914-0db8-4dd6-87df-353f13c2ac3c" providerId="ADAL" clId="{59A9E7A5-2588-4C4D-A5B3-EBE7CA8A435E}" dt="2025-05-05T18:42:12.627" v="313"/>
      <pc:docMkLst>
        <pc:docMk/>
      </pc:docMkLst>
      <pc:sldChg chg="modSp mod">
        <pc:chgData name="Paolo Mastrocola" userId="7451a914-0db8-4dd6-87df-353f13c2ac3c" providerId="ADAL" clId="{59A9E7A5-2588-4C4D-A5B3-EBE7CA8A435E}" dt="2025-04-29T09:46:01.794" v="25" actId="20577"/>
        <pc:sldMkLst>
          <pc:docMk/>
          <pc:sldMk cId="4268284722" sldId="353"/>
        </pc:sldMkLst>
        <pc:spChg chg="mod">
          <ac:chgData name="Paolo Mastrocola" userId="7451a914-0db8-4dd6-87df-353f13c2ac3c" providerId="ADAL" clId="{59A9E7A5-2588-4C4D-A5B3-EBE7CA8A435E}" dt="2025-04-29T09:46:01.794" v="25" actId="20577"/>
          <ac:spMkLst>
            <pc:docMk/>
            <pc:sldMk cId="4268284722" sldId="353"/>
            <ac:spMk id="7" creationId="{21926C5D-D9D4-38D6-A06E-C9A008ADC234}"/>
          </ac:spMkLst>
        </pc:spChg>
      </pc:sldChg>
      <pc:sldChg chg="delSp modSp add mod">
        <pc:chgData name="Paolo Mastrocola" userId="7451a914-0db8-4dd6-87df-353f13c2ac3c" providerId="ADAL" clId="{59A9E7A5-2588-4C4D-A5B3-EBE7CA8A435E}" dt="2025-04-29T09:51:15.583" v="42" actId="1076"/>
        <pc:sldMkLst>
          <pc:docMk/>
          <pc:sldMk cId="3390529442" sldId="402"/>
        </pc:sldMkLst>
      </pc:sldChg>
      <pc:sldChg chg="add">
        <pc:chgData name="Paolo Mastrocola" userId="7451a914-0db8-4dd6-87df-353f13c2ac3c" providerId="ADAL" clId="{59A9E7A5-2588-4C4D-A5B3-EBE7CA8A435E}" dt="2025-04-29T09:47:15.873" v="27"/>
        <pc:sldMkLst>
          <pc:docMk/>
          <pc:sldMk cId="2990352397" sldId="448"/>
        </pc:sldMkLst>
      </pc:sldChg>
      <pc:sldChg chg="del">
        <pc:chgData name="Paolo Mastrocola" userId="7451a914-0db8-4dd6-87df-353f13c2ac3c" providerId="ADAL" clId="{59A9E7A5-2588-4C4D-A5B3-EBE7CA8A435E}" dt="2025-04-29T09:46:21.294" v="26" actId="47"/>
        <pc:sldMkLst>
          <pc:docMk/>
          <pc:sldMk cId="1024085641" sldId="449"/>
        </pc:sldMkLst>
      </pc:sldChg>
      <pc:sldChg chg="addSp delSp modSp add mod modClrScheme chgLayout">
        <pc:chgData name="Paolo Mastrocola" userId="7451a914-0db8-4dd6-87df-353f13c2ac3c" providerId="ADAL" clId="{59A9E7A5-2588-4C4D-A5B3-EBE7CA8A435E}" dt="2025-04-29T09:54:42.065" v="109" actId="20577"/>
        <pc:sldMkLst>
          <pc:docMk/>
          <pc:sldMk cId="2595656909" sldId="449"/>
        </pc:sldMkLst>
      </pc:sldChg>
      <pc:sldChg chg="addSp delSp modSp add mod">
        <pc:chgData name="Paolo Mastrocola" userId="7451a914-0db8-4dd6-87df-353f13c2ac3c" providerId="ADAL" clId="{59A9E7A5-2588-4C4D-A5B3-EBE7CA8A435E}" dt="2025-04-29T09:57:56.473" v="182" actId="404"/>
        <pc:sldMkLst>
          <pc:docMk/>
          <pc:sldMk cId="279491674" sldId="450"/>
        </pc:sldMkLst>
      </pc:sldChg>
      <pc:sldChg chg="modSp add mod">
        <pc:chgData name="Paolo Mastrocola" userId="7451a914-0db8-4dd6-87df-353f13c2ac3c" providerId="ADAL" clId="{59A9E7A5-2588-4C4D-A5B3-EBE7CA8A435E}" dt="2025-04-29T09:58:28.512" v="185" actId="404"/>
        <pc:sldMkLst>
          <pc:docMk/>
          <pc:sldMk cId="706129969" sldId="451"/>
        </pc:sldMkLst>
      </pc:sldChg>
      <pc:sldChg chg="del">
        <pc:chgData name="Paolo Mastrocola" userId="7451a914-0db8-4dd6-87df-353f13c2ac3c" providerId="ADAL" clId="{59A9E7A5-2588-4C4D-A5B3-EBE7CA8A435E}" dt="2025-04-29T09:46:21.294" v="26" actId="47"/>
        <pc:sldMkLst>
          <pc:docMk/>
          <pc:sldMk cId="814237117" sldId="451"/>
        </pc:sldMkLst>
      </pc:sldChg>
      <pc:sldChg chg="del">
        <pc:chgData name="Paolo Mastrocola" userId="7451a914-0db8-4dd6-87df-353f13c2ac3c" providerId="ADAL" clId="{59A9E7A5-2588-4C4D-A5B3-EBE7CA8A435E}" dt="2025-04-29T09:46:21.294" v="26" actId="47"/>
        <pc:sldMkLst>
          <pc:docMk/>
          <pc:sldMk cId="2043962022" sldId="452"/>
        </pc:sldMkLst>
      </pc:sldChg>
      <pc:sldChg chg="modSp add mod">
        <pc:chgData name="Paolo Mastrocola" userId="7451a914-0db8-4dd6-87df-353f13c2ac3c" providerId="ADAL" clId="{59A9E7A5-2588-4C4D-A5B3-EBE7CA8A435E}" dt="2025-04-29T09:59:38.045" v="188" actId="404"/>
        <pc:sldMkLst>
          <pc:docMk/>
          <pc:sldMk cId="4079685870" sldId="452"/>
        </pc:sldMkLst>
      </pc:sldChg>
      <pc:sldChg chg="modSp add mod">
        <pc:chgData name="Paolo Mastrocola" userId="7451a914-0db8-4dd6-87df-353f13c2ac3c" providerId="ADAL" clId="{59A9E7A5-2588-4C4D-A5B3-EBE7CA8A435E}" dt="2025-04-29T10:04:15.310" v="309" actId="6549"/>
        <pc:sldMkLst>
          <pc:docMk/>
          <pc:sldMk cId="1968401494" sldId="453"/>
        </pc:sldMkLst>
      </pc:sldChg>
      <pc:sldChg chg="modSp add mod">
        <pc:chgData name="Paolo Mastrocola" userId="7451a914-0db8-4dd6-87df-353f13c2ac3c" providerId="ADAL" clId="{59A9E7A5-2588-4C4D-A5B3-EBE7CA8A435E}" dt="2025-04-29T10:01:46.826" v="237" actId="404"/>
        <pc:sldMkLst>
          <pc:docMk/>
          <pc:sldMk cId="2587759142" sldId="454"/>
        </pc:sldMkLst>
      </pc:sldChg>
      <pc:sldChg chg="modSp add mod">
        <pc:chgData name="Paolo Mastrocola" userId="7451a914-0db8-4dd6-87df-353f13c2ac3c" providerId="ADAL" clId="{59A9E7A5-2588-4C4D-A5B3-EBE7CA8A435E}" dt="2025-04-29T10:01:40.866" v="236" actId="404"/>
        <pc:sldMkLst>
          <pc:docMk/>
          <pc:sldMk cId="3122473770" sldId="455"/>
        </pc:sldMkLst>
      </pc:sldChg>
      <pc:sldChg chg="modSp add mod">
        <pc:chgData name="Paolo Mastrocola" userId="7451a914-0db8-4dd6-87df-353f13c2ac3c" providerId="ADAL" clId="{59A9E7A5-2588-4C4D-A5B3-EBE7CA8A435E}" dt="2025-04-29T10:02:24.770" v="259" actId="404"/>
        <pc:sldMkLst>
          <pc:docMk/>
          <pc:sldMk cId="941168556" sldId="456"/>
        </pc:sldMkLst>
      </pc:sldChg>
      <pc:sldChg chg="modSp add mod">
        <pc:chgData name="Paolo Mastrocola" userId="7451a914-0db8-4dd6-87df-353f13c2ac3c" providerId="ADAL" clId="{59A9E7A5-2588-4C4D-A5B3-EBE7CA8A435E}" dt="2025-04-29T10:02:48.073" v="277" actId="20577"/>
        <pc:sldMkLst>
          <pc:docMk/>
          <pc:sldMk cId="3760941666" sldId="457"/>
        </pc:sldMkLst>
      </pc:sldChg>
      <pc:sldChg chg="modSp add mod">
        <pc:chgData name="Paolo Mastrocola" userId="7451a914-0db8-4dd6-87df-353f13c2ac3c" providerId="ADAL" clId="{59A9E7A5-2588-4C4D-A5B3-EBE7CA8A435E}" dt="2025-04-29T10:03:10.938" v="281" actId="404"/>
        <pc:sldMkLst>
          <pc:docMk/>
          <pc:sldMk cId="2733664770" sldId="458"/>
        </pc:sldMkLst>
      </pc:sldChg>
      <pc:sldChg chg="add ord">
        <pc:chgData name="Paolo Mastrocola" userId="7451a914-0db8-4dd6-87df-353f13c2ac3c" providerId="ADAL" clId="{59A9E7A5-2588-4C4D-A5B3-EBE7CA8A435E}" dt="2025-05-05T18:42:12.627" v="313"/>
        <pc:sldMkLst>
          <pc:docMk/>
          <pc:sldMk cId="2074398778" sldId="484"/>
        </pc:sldMkLst>
      </pc:sldChg>
      <pc:sldChg chg="add ord">
        <pc:chgData name="Paolo Mastrocola" userId="7451a914-0db8-4dd6-87df-353f13c2ac3c" providerId="ADAL" clId="{59A9E7A5-2588-4C4D-A5B3-EBE7CA8A435E}" dt="2025-05-05T18:42:12.627" v="313"/>
        <pc:sldMkLst>
          <pc:docMk/>
          <pc:sldMk cId="1971847974" sldId="493"/>
        </pc:sldMkLst>
      </pc:sldChg>
      <pc:sldChg chg="add del">
        <pc:chgData name="Paolo Mastrocola" userId="7451a914-0db8-4dd6-87df-353f13c2ac3c" providerId="ADAL" clId="{59A9E7A5-2588-4C4D-A5B3-EBE7CA8A435E}" dt="2025-05-05T15:16:38.939" v="311" actId="47"/>
        <pc:sldMkLst>
          <pc:docMk/>
          <pc:sldMk cId="3307695686" sldId="506"/>
        </pc:sldMkLst>
      </pc:sldChg>
      <pc:sldChg chg="add ord">
        <pc:chgData name="Paolo Mastrocola" userId="7451a914-0db8-4dd6-87df-353f13c2ac3c" providerId="ADAL" clId="{59A9E7A5-2588-4C4D-A5B3-EBE7CA8A435E}" dt="2025-05-05T18:42:12.627" v="313"/>
        <pc:sldMkLst>
          <pc:docMk/>
          <pc:sldMk cId="852722643" sldId="507"/>
        </pc:sldMkLst>
      </pc:sldChg>
      <pc:sldChg chg="add ord">
        <pc:chgData name="Paolo Mastrocola" userId="7451a914-0db8-4dd6-87df-353f13c2ac3c" providerId="ADAL" clId="{59A9E7A5-2588-4C4D-A5B3-EBE7CA8A435E}" dt="2025-05-05T18:42:12.627" v="313"/>
        <pc:sldMkLst>
          <pc:docMk/>
          <pc:sldMk cId="1707967994" sldId="508"/>
        </pc:sldMkLst>
      </pc:sldChg>
      <pc:sldMasterChg chg="modSldLayout">
        <pc:chgData name="Paolo Mastrocola" userId="7451a914-0db8-4dd6-87df-353f13c2ac3c" providerId="ADAL" clId="{59A9E7A5-2588-4C4D-A5B3-EBE7CA8A435E}" dt="2025-04-29T09:48:02.784" v="39" actId="6549"/>
        <pc:sldMasterMkLst>
          <pc:docMk/>
          <pc:sldMasterMk cId="1940483991" sldId="2147483661"/>
        </pc:sldMasterMkLst>
        <pc:sldLayoutChg chg="modSp mod">
          <pc:chgData name="Paolo Mastrocola" userId="7451a914-0db8-4dd6-87df-353f13c2ac3c" providerId="ADAL" clId="{59A9E7A5-2588-4C4D-A5B3-EBE7CA8A435E}" dt="2025-04-29T09:48:02.784" v="39" actId="6549"/>
          <pc:sldLayoutMkLst>
            <pc:docMk/>
            <pc:sldMasterMk cId="1940483991" sldId="2147483661"/>
            <pc:sldLayoutMk cId="1487731928" sldId="2147483676"/>
          </pc:sldLayoutMkLst>
          <pc:spChg chg="mod">
            <ac:chgData name="Paolo Mastrocola" userId="7451a914-0db8-4dd6-87df-353f13c2ac3c" providerId="ADAL" clId="{59A9E7A5-2588-4C4D-A5B3-EBE7CA8A435E}" dt="2025-04-29T09:48:02.784" v="39" actId="6549"/>
            <ac:spMkLst>
              <pc:docMk/>
              <pc:sldMasterMk cId="1940483991" sldId="2147483661"/>
              <pc:sldLayoutMk cId="1487731928" sldId="2147483676"/>
              <ac:spMk id="16" creationId="{AB162AD3-C679-C745-B304-A1DF2FB06F25}"/>
            </ac:spMkLst>
          </pc:spChg>
        </pc:sldLayoutChg>
      </pc:sldMasterChg>
    </pc:docChg>
  </pc:docChgLst>
  <pc:docChgLst>
    <pc:chgData name="Paolo Mastrocola" userId="7451a914-0db8-4dd6-87df-353f13c2ac3c" providerId="ADAL" clId="{7C5190BB-E3E9-4407-962A-82AAAB97E282}"/>
    <pc:docChg chg="undo custSel addSld delSld modSld modMainMaster">
      <pc:chgData name="Paolo Mastrocola" userId="7451a914-0db8-4dd6-87df-353f13c2ac3c" providerId="ADAL" clId="{7C5190BB-E3E9-4407-962A-82AAAB97E282}" dt="2025-06-05T07:55:49.995" v="192" actId="20577"/>
      <pc:docMkLst>
        <pc:docMk/>
      </pc:docMkLst>
      <pc:sldChg chg="modSp mod">
        <pc:chgData name="Paolo Mastrocola" userId="7451a914-0db8-4dd6-87df-353f13c2ac3c" providerId="ADAL" clId="{7C5190BB-E3E9-4407-962A-82AAAB97E282}" dt="2025-06-05T07:41:06.869" v="43" actId="20577"/>
        <pc:sldMkLst>
          <pc:docMk/>
          <pc:sldMk cId="4268284722" sldId="353"/>
        </pc:sldMkLst>
        <pc:spChg chg="mod">
          <ac:chgData name="Paolo Mastrocola" userId="7451a914-0db8-4dd6-87df-353f13c2ac3c" providerId="ADAL" clId="{7C5190BB-E3E9-4407-962A-82AAAB97E282}" dt="2025-06-05T07:41:06.869" v="43" actId="20577"/>
          <ac:spMkLst>
            <pc:docMk/>
            <pc:sldMk cId="4268284722" sldId="353"/>
            <ac:spMk id="7" creationId="{21926C5D-D9D4-38D6-A06E-C9A008ADC234}"/>
          </ac:spMkLst>
        </pc:spChg>
      </pc:sldChg>
      <pc:sldChg chg="addSp delSp modSp mod">
        <pc:chgData name="Paolo Mastrocola" userId="7451a914-0db8-4dd6-87df-353f13c2ac3c" providerId="ADAL" clId="{7C5190BB-E3E9-4407-962A-82AAAB97E282}" dt="2025-06-05T07:53:47.061" v="163"/>
        <pc:sldMkLst>
          <pc:docMk/>
          <pc:sldMk cId="2595656909" sldId="449"/>
        </pc:sldMkLst>
      </pc:sldChg>
      <pc:sldChg chg="modSp mod">
        <pc:chgData name="Paolo Mastrocola" userId="7451a914-0db8-4dd6-87df-353f13c2ac3c" providerId="ADAL" clId="{7C5190BB-E3E9-4407-962A-82AAAB97E282}" dt="2025-06-05T07:54:18.643" v="171" actId="20577"/>
        <pc:sldMkLst>
          <pc:docMk/>
          <pc:sldMk cId="279491674" sldId="450"/>
        </pc:sldMkLst>
      </pc:sldChg>
      <pc:sldChg chg="del">
        <pc:chgData name="Paolo Mastrocola" userId="7451a914-0db8-4dd6-87df-353f13c2ac3c" providerId="ADAL" clId="{7C5190BB-E3E9-4407-962A-82AAAB97E282}" dt="2025-06-05T07:44:21.818" v="129" actId="47"/>
        <pc:sldMkLst>
          <pc:docMk/>
          <pc:sldMk cId="706129969" sldId="451"/>
        </pc:sldMkLst>
      </pc:sldChg>
      <pc:sldChg chg="del">
        <pc:chgData name="Paolo Mastrocola" userId="7451a914-0db8-4dd6-87df-353f13c2ac3c" providerId="ADAL" clId="{7C5190BB-E3E9-4407-962A-82AAAB97E282}" dt="2025-06-05T07:44:21.818" v="129" actId="47"/>
        <pc:sldMkLst>
          <pc:docMk/>
          <pc:sldMk cId="4079685870" sldId="452"/>
        </pc:sldMkLst>
      </pc:sldChg>
      <pc:sldChg chg="del">
        <pc:chgData name="Paolo Mastrocola" userId="7451a914-0db8-4dd6-87df-353f13c2ac3c" providerId="ADAL" clId="{7C5190BB-E3E9-4407-962A-82AAAB97E282}" dt="2025-06-05T07:44:21.818" v="129" actId="47"/>
        <pc:sldMkLst>
          <pc:docMk/>
          <pc:sldMk cId="1968401494" sldId="453"/>
        </pc:sldMkLst>
      </pc:sldChg>
      <pc:sldChg chg="del">
        <pc:chgData name="Paolo Mastrocola" userId="7451a914-0db8-4dd6-87df-353f13c2ac3c" providerId="ADAL" clId="{7C5190BB-E3E9-4407-962A-82AAAB97E282}" dt="2025-06-05T07:44:21.818" v="129" actId="47"/>
        <pc:sldMkLst>
          <pc:docMk/>
          <pc:sldMk cId="2587759142" sldId="454"/>
        </pc:sldMkLst>
      </pc:sldChg>
      <pc:sldChg chg="del">
        <pc:chgData name="Paolo Mastrocola" userId="7451a914-0db8-4dd6-87df-353f13c2ac3c" providerId="ADAL" clId="{7C5190BB-E3E9-4407-962A-82AAAB97E282}" dt="2025-06-05T07:44:21.818" v="129" actId="47"/>
        <pc:sldMkLst>
          <pc:docMk/>
          <pc:sldMk cId="3122473770" sldId="455"/>
        </pc:sldMkLst>
      </pc:sldChg>
      <pc:sldChg chg="del">
        <pc:chgData name="Paolo Mastrocola" userId="7451a914-0db8-4dd6-87df-353f13c2ac3c" providerId="ADAL" clId="{7C5190BB-E3E9-4407-962A-82AAAB97E282}" dt="2025-06-05T07:44:21.818" v="129" actId="47"/>
        <pc:sldMkLst>
          <pc:docMk/>
          <pc:sldMk cId="941168556" sldId="456"/>
        </pc:sldMkLst>
      </pc:sldChg>
      <pc:sldChg chg="del">
        <pc:chgData name="Paolo Mastrocola" userId="7451a914-0db8-4dd6-87df-353f13c2ac3c" providerId="ADAL" clId="{7C5190BB-E3E9-4407-962A-82AAAB97E282}" dt="2025-06-05T07:44:21.818" v="129" actId="47"/>
        <pc:sldMkLst>
          <pc:docMk/>
          <pc:sldMk cId="3760941666" sldId="457"/>
        </pc:sldMkLst>
      </pc:sldChg>
      <pc:sldChg chg="del">
        <pc:chgData name="Paolo Mastrocola" userId="7451a914-0db8-4dd6-87df-353f13c2ac3c" providerId="ADAL" clId="{7C5190BB-E3E9-4407-962A-82AAAB97E282}" dt="2025-06-05T07:44:21.818" v="129" actId="47"/>
        <pc:sldMkLst>
          <pc:docMk/>
          <pc:sldMk cId="2733664770" sldId="458"/>
        </pc:sldMkLst>
      </pc:sldChg>
      <pc:sldChg chg="modSp add mod">
        <pc:chgData name="Paolo Mastrocola" userId="7451a914-0db8-4dd6-87df-353f13c2ac3c" providerId="ADAL" clId="{7C5190BB-E3E9-4407-962A-82AAAB97E282}" dt="2025-06-05T07:53:29.302" v="157"/>
        <pc:sldMkLst>
          <pc:docMk/>
          <pc:sldMk cId="1035044194" sldId="509"/>
        </pc:sldMkLst>
      </pc:sldChg>
      <pc:sldChg chg="addSp delSp modSp add mod">
        <pc:chgData name="Paolo Mastrocola" userId="7451a914-0db8-4dd6-87df-353f13c2ac3c" providerId="ADAL" clId="{7C5190BB-E3E9-4407-962A-82AAAB97E282}" dt="2025-06-05T07:53:50.362" v="164" actId="108"/>
        <pc:sldMkLst>
          <pc:docMk/>
          <pc:sldMk cId="424654998" sldId="510"/>
        </pc:sldMkLst>
      </pc:sldChg>
      <pc:sldMasterChg chg="modSldLayout">
        <pc:chgData name="Paolo Mastrocola" userId="7451a914-0db8-4dd6-87df-353f13c2ac3c" providerId="ADAL" clId="{7C5190BB-E3E9-4407-962A-82AAAB97E282}" dt="2025-06-05T07:55:49.995" v="192" actId="20577"/>
        <pc:sldMasterMkLst>
          <pc:docMk/>
          <pc:sldMasterMk cId="1940483991" sldId="2147483661"/>
        </pc:sldMasterMkLst>
        <pc:sldLayoutChg chg="modSp mod">
          <pc:chgData name="Paolo Mastrocola" userId="7451a914-0db8-4dd6-87df-353f13c2ac3c" providerId="ADAL" clId="{7C5190BB-E3E9-4407-962A-82AAAB97E282}" dt="2025-06-05T07:55:49.995" v="192" actId="20577"/>
          <pc:sldLayoutMkLst>
            <pc:docMk/>
            <pc:sldMasterMk cId="1940483991" sldId="2147483661"/>
            <pc:sldLayoutMk cId="1487731928" sldId="2147483676"/>
          </pc:sldLayoutMkLst>
          <pc:spChg chg="mod">
            <ac:chgData name="Paolo Mastrocola" userId="7451a914-0db8-4dd6-87df-353f13c2ac3c" providerId="ADAL" clId="{7C5190BB-E3E9-4407-962A-82AAAB97E282}" dt="2025-06-05T07:55:49.995" v="192" actId="20577"/>
            <ac:spMkLst>
              <pc:docMk/>
              <pc:sldMasterMk cId="1940483991" sldId="2147483661"/>
              <pc:sldLayoutMk cId="1487731928" sldId="2147483676"/>
              <ac:spMk id="16" creationId="{AB162AD3-C679-C745-B304-A1DF2FB06F25}"/>
            </ac:spMkLst>
          </pc:spChg>
        </pc:sldLayoutChg>
      </pc:sldMasterChg>
    </pc:docChg>
  </pc:docChgLst>
  <pc:docChgLst>
    <pc:chgData name="Paolo Mastrocola" userId="7451a914-0db8-4dd6-87df-353f13c2ac3c" providerId="ADAL" clId="{507FAB3C-D946-4600-8540-36EC9F0EC299}"/>
    <pc:docChg chg="custSel addSld delSld modSld">
      <pc:chgData name="Paolo Mastrocola" userId="7451a914-0db8-4dd6-87df-353f13c2ac3c" providerId="ADAL" clId="{507FAB3C-D946-4600-8540-36EC9F0EC299}" dt="2024-12-18T08:32:04.645" v="825" actId="14100"/>
      <pc:docMkLst>
        <pc:docMk/>
      </pc:docMkLst>
      <pc:sldChg chg="modSp mod">
        <pc:chgData name="Paolo Mastrocola" userId="7451a914-0db8-4dd6-87df-353f13c2ac3c" providerId="ADAL" clId="{507FAB3C-D946-4600-8540-36EC9F0EC299}" dt="2024-12-18T08:03:22.618" v="699" actId="1076"/>
        <pc:sldMkLst>
          <pc:docMk/>
          <pc:sldMk cId="4268284722" sldId="353"/>
        </pc:sldMkLst>
      </pc:sldChg>
      <pc:sldChg chg="del">
        <pc:chgData name="Paolo Mastrocola" userId="7451a914-0db8-4dd6-87df-353f13c2ac3c" providerId="ADAL" clId="{507FAB3C-D946-4600-8540-36EC9F0EC299}" dt="2024-12-18T07:36:52.549" v="13" actId="47"/>
        <pc:sldMkLst>
          <pc:docMk/>
          <pc:sldMk cId="3141005793" sldId="416"/>
        </pc:sldMkLst>
      </pc:sldChg>
      <pc:sldChg chg="del">
        <pc:chgData name="Paolo Mastrocola" userId="7451a914-0db8-4dd6-87df-353f13c2ac3c" providerId="ADAL" clId="{507FAB3C-D946-4600-8540-36EC9F0EC299}" dt="2024-12-18T07:38:40.756" v="14" actId="47"/>
        <pc:sldMkLst>
          <pc:docMk/>
          <pc:sldMk cId="99509836" sldId="419"/>
        </pc:sldMkLst>
      </pc:sldChg>
      <pc:sldChg chg="del">
        <pc:chgData name="Paolo Mastrocola" userId="7451a914-0db8-4dd6-87df-353f13c2ac3c" providerId="ADAL" clId="{507FAB3C-D946-4600-8540-36EC9F0EC299}" dt="2024-12-18T07:36:26.511" v="8" actId="47"/>
        <pc:sldMkLst>
          <pc:docMk/>
          <pc:sldMk cId="1237445428" sldId="421"/>
        </pc:sldMkLst>
      </pc:sldChg>
      <pc:sldChg chg="del">
        <pc:chgData name="Paolo Mastrocola" userId="7451a914-0db8-4dd6-87df-353f13c2ac3c" providerId="ADAL" clId="{507FAB3C-D946-4600-8540-36EC9F0EC299}" dt="2024-12-18T07:36:29.564" v="10" actId="47"/>
        <pc:sldMkLst>
          <pc:docMk/>
          <pc:sldMk cId="2353911774" sldId="422"/>
        </pc:sldMkLst>
      </pc:sldChg>
      <pc:sldChg chg="del">
        <pc:chgData name="Paolo Mastrocola" userId="7451a914-0db8-4dd6-87df-353f13c2ac3c" providerId="ADAL" clId="{507FAB3C-D946-4600-8540-36EC9F0EC299}" dt="2024-12-18T07:36:30.323" v="11" actId="47"/>
        <pc:sldMkLst>
          <pc:docMk/>
          <pc:sldMk cId="2951056607" sldId="423"/>
        </pc:sldMkLst>
      </pc:sldChg>
      <pc:sldChg chg="del">
        <pc:chgData name="Paolo Mastrocola" userId="7451a914-0db8-4dd6-87df-353f13c2ac3c" providerId="ADAL" clId="{507FAB3C-D946-4600-8540-36EC9F0EC299}" dt="2024-12-18T07:36:52.549" v="13" actId="47"/>
        <pc:sldMkLst>
          <pc:docMk/>
          <pc:sldMk cId="3157767459" sldId="424"/>
        </pc:sldMkLst>
      </pc:sldChg>
      <pc:sldChg chg="del">
        <pc:chgData name="Paolo Mastrocola" userId="7451a914-0db8-4dd6-87df-353f13c2ac3c" providerId="ADAL" clId="{507FAB3C-D946-4600-8540-36EC9F0EC299}" dt="2024-12-18T07:38:40.756" v="14" actId="47"/>
        <pc:sldMkLst>
          <pc:docMk/>
          <pc:sldMk cId="1651247483" sldId="425"/>
        </pc:sldMkLst>
      </pc:sldChg>
      <pc:sldChg chg="del">
        <pc:chgData name="Paolo Mastrocola" userId="7451a914-0db8-4dd6-87df-353f13c2ac3c" providerId="ADAL" clId="{507FAB3C-D946-4600-8540-36EC9F0EC299}" dt="2024-12-18T07:38:40.756" v="14" actId="47"/>
        <pc:sldMkLst>
          <pc:docMk/>
          <pc:sldMk cId="1063466540" sldId="426"/>
        </pc:sldMkLst>
      </pc:sldChg>
      <pc:sldChg chg="del">
        <pc:chgData name="Paolo Mastrocola" userId="7451a914-0db8-4dd6-87df-353f13c2ac3c" providerId="ADAL" clId="{507FAB3C-D946-4600-8540-36EC9F0EC299}" dt="2024-12-18T07:38:40.756" v="14" actId="47"/>
        <pc:sldMkLst>
          <pc:docMk/>
          <pc:sldMk cId="637710216" sldId="427"/>
        </pc:sldMkLst>
      </pc:sldChg>
      <pc:sldChg chg="del">
        <pc:chgData name="Paolo Mastrocola" userId="7451a914-0db8-4dd6-87df-353f13c2ac3c" providerId="ADAL" clId="{507FAB3C-D946-4600-8540-36EC9F0EC299}" dt="2024-12-18T07:38:40.756" v="14" actId="47"/>
        <pc:sldMkLst>
          <pc:docMk/>
          <pc:sldMk cId="532122343" sldId="428"/>
        </pc:sldMkLst>
      </pc:sldChg>
      <pc:sldChg chg="del">
        <pc:chgData name="Paolo Mastrocola" userId="7451a914-0db8-4dd6-87df-353f13c2ac3c" providerId="ADAL" clId="{507FAB3C-D946-4600-8540-36EC9F0EC299}" dt="2024-12-18T07:36:52.549" v="13" actId="47"/>
        <pc:sldMkLst>
          <pc:docMk/>
          <pc:sldMk cId="1405774112" sldId="435"/>
        </pc:sldMkLst>
      </pc:sldChg>
      <pc:sldChg chg="del">
        <pc:chgData name="Paolo Mastrocola" userId="7451a914-0db8-4dd6-87df-353f13c2ac3c" providerId="ADAL" clId="{507FAB3C-D946-4600-8540-36EC9F0EC299}" dt="2024-12-18T07:38:40.756" v="14" actId="47"/>
        <pc:sldMkLst>
          <pc:docMk/>
          <pc:sldMk cId="3447345968" sldId="442"/>
        </pc:sldMkLst>
      </pc:sldChg>
      <pc:sldChg chg="del">
        <pc:chgData name="Paolo Mastrocola" userId="7451a914-0db8-4dd6-87df-353f13c2ac3c" providerId="ADAL" clId="{507FAB3C-D946-4600-8540-36EC9F0EC299}" dt="2024-12-18T07:38:40.756" v="14" actId="47"/>
        <pc:sldMkLst>
          <pc:docMk/>
          <pc:sldMk cId="4211705533" sldId="444"/>
        </pc:sldMkLst>
      </pc:sldChg>
      <pc:sldChg chg="del">
        <pc:chgData name="Paolo Mastrocola" userId="7451a914-0db8-4dd6-87df-353f13c2ac3c" providerId="ADAL" clId="{507FAB3C-D946-4600-8540-36EC9F0EC299}" dt="2024-12-18T07:38:40.756" v="14" actId="47"/>
        <pc:sldMkLst>
          <pc:docMk/>
          <pc:sldMk cId="2184847282" sldId="445"/>
        </pc:sldMkLst>
      </pc:sldChg>
      <pc:sldChg chg="del">
        <pc:chgData name="Paolo Mastrocola" userId="7451a914-0db8-4dd6-87df-353f13c2ac3c" providerId="ADAL" clId="{507FAB3C-D946-4600-8540-36EC9F0EC299}" dt="2024-12-18T07:38:40.756" v="14" actId="47"/>
        <pc:sldMkLst>
          <pc:docMk/>
          <pc:sldMk cId="2893651309" sldId="447"/>
        </pc:sldMkLst>
      </pc:sldChg>
      <pc:sldChg chg="delSp modSp add mod">
        <pc:chgData name="Paolo Mastrocola" userId="7451a914-0db8-4dd6-87df-353f13c2ac3c" providerId="ADAL" clId="{507FAB3C-D946-4600-8540-36EC9F0EC299}" dt="2024-12-18T08:32:04.645" v="825" actId="14100"/>
        <pc:sldMkLst>
          <pc:docMk/>
          <pc:sldMk cId="1024085641" sldId="449"/>
        </pc:sldMkLst>
      </pc:sldChg>
      <pc:sldChg chg="del">
        <pc:chgData name="Paolo Mastrocola" userId="7451a914-0db8-4dd6-87df-353f13c2ac3c" providerId="ADAL" clId="{507FAB3C-D946-4600-8540-36EC9F0EC299}" dt="2024-12-18T07:36:52.549" v="13" actId="47"/>
        <pc:sldMkLst>
          <pc:docMk/>
          <pc:sldMk cId="1990660293" sldId="449"/>
        </pc:sldMkLst>
      </pc:sldChg>
      <pc:sldChg chg="delSp modSp add mod">
        <pc:chgData name="Paolo Mastrocola" userId="7451a914-0db8-4dd6-87df-353f13c2ac3c" providerId="ADAL" clId="{507FAB3C-D946-4600-8540-36EC9F0EC299}" dt="2024-12-18T07:52:16.728" v="478" actId="20577"/>
        <pc:sldMkLst>
          <pc:docMk/>
          <pc:sldMk cId="2838014558" sldId="450"/>
        </pc:sldMkLst>
      </pc:sldChg>
      <pc:sldChg chg="del">
        <pc:chgData name="Paolo Mastrocola" userId="7451a914-0db8-4dd6-87df-353f13c2ac3c" providerId="ADAL" clId="{507FAB3C-D946-4600-8540-36EC9F0EC299}" dt="2024-12-18T07:36:52.549" v="13" actId="47"/>
        <pc:sldMkLst>
          <pc:docMk/>
          <pc:sldMk cId="4065054521" sldId="450"/>
        </pc:sldMkLst>
      </pc:sldChg>
      <pc:sldChg chg="modSp add mod">
        <pc:chgData name="Paolo Mastrocola" userId="7451a914-0db8-4dd6-87df-353f13c2ac3c" providerId="ADAL" clId="{507FAB3C-D946-4600-8540-36EC9F0EC299}" dt="2024-12-18T08:30:28.026" v="737" actId="20577"/>
        <pc:sldMkLst>
          <pc:docMk/>
          <pc:sldMk cId="814237117" sldId="451"/>
        </pc:sldMkLst>
      </pc:sldChg>
      <pc:sldChg chg="del">
        <pc:chgData name="Paolo Mastrocola" userId="7451a914-0db8-4dd6-87df-353f13c2ac3c" providerId="ADAL" clId="{507FAB3C-D946-4600-8540-36EC9F0EC299}" dt="2024-12-18T07:36:52.549" v="13" actId="47"/>
        <pc:sldMkLst>
          <pc:docMk/>
          <pc:sldMk cId="4116193446" sldId="451"/>
        </pc:sldMkLst>
      </pc:sldChg>
      <pc:sldChg chg="del">
        <pc:chgData name="Paolo Mastrocola" userId="7451a914-0db8-4dd6-87df-353f13c2ac3c" providerId="ADAL" clId="{507FAB3C-D946-4600-8540-36EC9F0EC299}" dt="2024-12-18T07:38:40.756" v="14" actId="47"/>
        <pc:sldMkLst>
          <pc:docMk/>
          <pc:sldMk cId="1269696775" sldId="452"/>
        </pc:sldMkLst>
      </pc:sldChg>
      <pc:sldChg chg="del">
        <pc:chgData name="Paolo Mastrocola" userId="7451a914-0db8-4dd6-87df-353f13c2ac3c" providerId="ADAL" clId="{507FAB3C-D946-4600-8540-36EC9F0EC299}" dt="2024-12-18T07:38:40.756" v="14" actId="47"/>
        <pc:sldMkLst>
          <pc:docMk/>
          <pc:sldMk cId="1082892435" sldId="453"/>
        </pc:sldMkLst>
      </pc:sldChg>
      <pc:sldChg chg="del">
        <pc:chgData name="Paolo Mastrocola" userId="7451a914-0db8-4dd6-87df-353f13c2ac3c" providerId="ADAL" clId="{507FAB3C-D946-4600-8540-36EC9F0EC299}" dt="2024-12-18T07:38:40.756" v="14" actId="47"/>
        <pc:sldMkLst>
          <pc:docMk/>
          <pc:sldMk cId="2683272793" sldId="454"/>
        </pc:sldMkLst>
      </pc:sldChg>
      <pc:sldChg chg="del">
        <pc:chgData name="Paolo Mastrocola" userId="7451a914-0db8-4dd6-87df-353f13c2ac3c" providerId="ADAL" clId="{507FAB3C-D946-4600-8540-36EC9F0EC299}" dt="2024-12-18T07:38:40.756" v="14" actId="47"/>
        <pc:sldMkLst>
          <pc:docMk/>
          <pc:sldMk cId="1350247972" sldId="455"/>
        </pc:sldMkLst>
      </pc:sldChg>
      <pc:sldChg chg="del">
        <pc:chgData name="Paolo Mastrocola" userId="7451a914-0db8-4dd6-87df-353f13c2ac3c" providerId="ADAL" clId="{507FAB3C-D946-4600-8540-36EC9F0EC299}" dt="2024-12-18T07:38:40.756" v="14" actId="47"/>
        <pc:sldMkLst>
          <pc:docMk/>
          <pc:sldMk cId="1539271996" sldId="456"/>
        </pc:sldMkLst>
      </pc:sldChg>
      <pc:sldChg chg="del">
        <pc:chgData name="Paolo Mastrocola" userId="7451a914-0db8-4dd6-87df-353f13c2ac3c" providerId="ADAL" clId="{507FAB3C-D946-4600-8540-36EC9F0EC299}" dt="2024-12-18T07:38:40.756" v="14" actId="47"/>
        <pc:sldMkLst>
          <pc:docMk/>
          <pc:sldMk cId="2992279574" sldId="457"/>
        </pc:sldMkLst>
      </pc:sldChg>
      <pc:sldChg chg="del">
        <pc:chgData name="Paolo Mastrocola" userId="7451a914-0db8-4dd6-87df-353f13c2ac3c" providerId="ADAL" clId="{507FAB3C-D946-4600-8540-36EC9F0EC299}" dt="2024-12-18T07:38:40.756" v="14" actId="47"/>
        <pc:sldMkLst>
          <pc:docMk/>
          <pc:sldMk cId="2381883440" sldId="458"/>
        </pc:sldMkLst>
      </pc:sldChg>
      <pc:sldChg chg="del">
        <pc:chgData name="Paolo Mastrocola" userId="7451a914-0db8-4dd6-87df-353f13c2ac3c" providerId="ADAL" clId="{507FAB3C-D946-4600-8540-36EC9F0EC299}" dt="2024-12-18T07:36:52.549" v="13" actId="47"/>
        <pc:sldMkLst>
          <pc:docMk/>
          <pc:sldMk cId="2714389104" sldId="459"/>
        </pc:sldMkLst>
      </pc:sldChg>
      <pc:sldChg chg="del">
        <pc:chgData name="Paolo Mastrocola" userId="7451a914-0db8-4dd6-87df-353f13c2ac3c" providerId="ADAL" clId="{507FAB3C-D946-4600-8540-36EC9F0EC299}" dt="2024-12-18T07:36:52.549" v="13" actId="47"/>
        <pc:sldMkLst>
          <pc:docMk/>
          <pc:sldMk cId="2886705842" sldId="460"/>
        </pc:sldMkLst>
      </pc:sldChg>
      <pc:sldChg chg="del">
        <pc:chgData name="Paolo Mastrocola" userId="7451a914-0db8-4dd6-87df-353f13c2ac3c" providerId="ADAL" clId="{507FAB3C-D946-4600-8540-36EC9F0EC299}" dt="2024-12-18T07:38:40.756" v="14" actId="47"/>
        <pc:sldMkLst>
          <pc:docMk/>
          <pc:sldMk cId="870112671" sldId="461"/>
        </pc:sldMkLst>
      </pc:sldChg>
      <pc:sldChg chg="del">
        <pc:chgData name="Paolo Mastrocola" userId="7451a914-0db8-4dd6-87df-353f13c2ac3c" providerId="ADAL" clId="{507FAB3C-D946-4600-8540-36EC9F0EC299}" dt="2024-12-18T07:36:31.858" v="12" actId="47"/>
        <pc:sldMkLst>
          <pc:docMk/>
          <pc:sldMk cId="3420615949" sldId="462"/>
        </pc:sldMkLst>
      </pc:sldChg>
      <pc:sldChg chg="del">
        <pc:chgData name="Paolo Mastrocola" userId="7451a914-0db8-4dd6-87df-353f13c2ac3c" providerId="ADAL" clId="{507FAB3C-D946-4600-8540-36EC9F0EC299}" dt="2024-12-18T07:36:28.132" v="9" actId="47"/>
        <pc:sldMkLst>
          <pc:docMk/>
          <pc:sldMk cId="3800039081" sldId="463"/>
        </pc:sldMkLst>
      </pc:sldChg>
      <pc:sldChg chg="del">
        <pc:chgData name="Paolo Mastrocola" userId="7451a914-0db8-4dd6-87df-353f13c2ac3c" providerId="ADAL" clId="{507FAB3C-D946-4600-8540-36EC9F0EC299}" dt="2024-12-18T07:38:40.756" v="14" actId="47"/>
        <pc:sldMkLst>
          <pc:docMk/>
          <pc:sldMk cId="814090442" sldId="464"/>
        </pc:sldMkLst>
      </pc:sldChg>
      <pc:sldChg chg="del">
        <pc:chgData name="Paolo Mastrocola" userId="7451a914-0db8-4dd6-87df-353f13c2ac3c" providerId="ADAL" clId="{507FAB3C-D946-4600-8540-36EC9F0EC299}" dt="2024-12-18T07:38:40.756" v="14" actId="47"/>
        <pc:sldMkLst>
          <pc:docMk/>
          <pc:sldMk cId="1768473738" sldId="465"/>
        </pc:sldMkLst>
      </pc:sldChg>
      <pc:sldChg chg="del">
        <pc:chgData name="Paolo Mastrocola" userId="7451a914-0db8-4dd6-87df-353f13c2ac3c" providerId="ADAL" clId="{507FAB3C-D946-4600-8540-36EC9F0EC299}" dt="2024-12-18T07:38:40.756" v="14" actId="47"/>
        <pc:sldMkLst>
          <pc:docMk/>
          <pc:sldMk cId="188700268" sldId="466"/>
        </pc:sldMkLst>
      </pc:sldChg>
      <pc:sldChg chg="del">
        <pc:chgData name="Paolo Mastrocola" userId="7451a914-0db8-4dd6-87df-353f13c2ac3c" providerId="ADAL" clId="{507FAB3C-D946-4600-8540-36EC9F0EC299}" dt="2024-12-18T07:38:40.756" v="14" actId="47"/>
        <pc:sldMkLst>
          <pc:docMk/>
          <pc:sldMk cId="668307064" sldId="467"/>
        </pc:sldMkLst>
      </pc:sldChg>
      <pc:sldChg chg="del">
        <pc:chgData name="Paolo Mastrocola" userId="7451a914-0db8-4dd6-87df-353f13c2ac3c" providerId="ADAL" clId="{507FAB3C-D946-4600-8540-36EC9F0EC299}" dt="2024-12-18T07:38:40.756" v="14" actId="47"/>
        <pc:sldMkLst>
          <pc:docMk/>
          <pc:sldMk cId="2086767484" sldId="468"/>
        </pc:sldMkLst>
      </pc:sldChg>
      <pc:sldChg chg="del">
        <pc:chgData name="Paolo Mastrocola" userId="7451a914-0db8-4dd6-87df-353f13c2ac3c" providerId="ADAL" clId="{507FAB3C-D946-4600-8540-36EC9F0EC299}" dt="2024-12-18T07:38:40.756" v="14" actId="47"/>
        <pc:sldMkLst>
          <pc:docMk/>
          <pc:sldMk cId="3940455057" sldId="469"/>
        </pc:sldMkLst>
      </pc:sldChg>
      <pc:sldChg chg="del">
        <pc:chgData name="Paolo Mastrocola" userId="7451a914-0db8-4dd6-87df-353f13c2ac3c" providerId="ADAL" clId="{507FAB3C-D946-4600-8540-36EC9F0EC299}" dt="2024-12-18T07:38:40.756" v="14" actId="47"/>
        <pc:sldMkLst>
          <pc:docMk/>
          <pc:sldMk cId="501038154" sldId="470"/>
        </pc:sldMkLst>
      </pc:sldChg>
      <pc:sldChg chg="del">
        <pc:chgData name="Paolo Mastrocola" userId="7451a914-0db8-4dd6-87df-353f13c2ac3c" providerId="ADAL" clId="{507FAB3C-D946-4600-8540-36EC9F0EC299}" dt="2024-12-18T07:38:40.756" v="14" actId="47"/>
        <pc:sldMkLst>
          <pc:docMk/>
          <pc:sldMk cId="2919872171" sldId="471"/>
        </pc:sldMkLst>
      </pc:sldChg>
      <pc:sldChg chg="del">
        <pc:chgData name="Paolo Mastrocola" userId="7451a914-0db8-4dd6-87df-353f13c2ac3c" providerId="ADAL" clId="{507FAB3C-D946-4600-8540-36EC9F0EC299}" dt="2024-12-18T07:38:40.756" v="14" actId="47"/>
        <pc:sldMkLst>
          <pc:docMk/>
          <pc:sldMk cId="3539966694" sldId="472"/>
        </pc:sldMkLst>
      </pc:sldChg>
      <pc:sldChg chg="del">
        <pc:chgData name="Paolo Mastrocola" userId="7451a914-0db8-4dd6-87df-353f13c2ac3c" providerId="ADAL" clId="{507FAB3C-D946-4600-8540-36EC9F0EC299}" dt="2024-12-18T07:38:40.756" v="14" actId="47"/>
        <pc:sldMkLst>
          <pc:docMk/>
          <pc:sldMk cId="622942716" sldId="473"/>
        </pc:sldMkLst>
      </pc:sldChg>
      <pc:sldChg chg="del">
        <pc:chgData name="Paolo Mastrocola" userId="7451a914-0db8-4dd6-87df-353f13c2ac3c" providerId="ADAL" clId="{507FAB3C-D946-4600-8540-36EC9F0EC299}" dt="2024-12-18T07:38:40.756" v="14" actId="47"/>
        <pc:sldMkLst>
          <pc:docMk/>
          <pc:sldMk cId="4016960035" sldId="474"/>
        </pc:sldMkLst>
      </pc:sldChg>
      <pc:sldChg chg="del">
        <pc:chgData name="Paolo Mastrocola" userId="7451a914-0db8-4dd6-87df-353f13c2ac3c" providerId="ADAL" clId="{507FAB3C-D946-4600-8540-36EC9F0EC299}" dt="2024-12-18T07:38:40.756" v="14" actId="47"/>
        <pc:sldMkLst>
          <pc:docMk/>
          <pc:sldMk cId="1118189334" sldId="475"/>
        </pc:sldMkLst>
      </pc:sldChg>
      <pc:sldChg chg="del">
        <pc:chgData name="Paolo Mastrocola" userId="7451a914-0db8-4dd6-87df-353f13c2ac3c" providerId="ADAL" clId="{507FAB3C-D946-4600-8540-36EC9F0EC299}" dt="2024-12-18T07:38:40.756" v="14" actId="47"/>
        <pc:sldMkLst>
          <pc:docMk/>
          <pc:sldMk cId="1767323634" sldId="476"/>
        </pc:sldMkLst>
      </pc:sldChg>
      <pc:sldChg chg="del">
        <pc:chgData name="Paolo Mastrocola" userId="7451a914-0db8-4dd6-87df-353f13c2ac3c" providerId="ADAL" clId="{507FAB3C-D946-4600-8540-36EC9F0EC299}" dt="2024-12-18T07:38:40.756" v="14" actId="47"/>
        <pc:sldMkLst>
          <pc:docMk/>
          <pc:sldMk cId="1204857983" sldId="477"/>
        </pc:sldMkLst>
      </pc:sldChg>
      <pc:sldChg chg="del">
        <pc:chgData name="Paolo Mastrocola" userId="7451a914-0db8-4dd6-87df-353f13c2ac3c" providerId="ADAL" clId="{507FAB3C-D946-4600-8540-36EC9F0EC299}" dt="2024-12-18T07:38:40.756" v="14" actId="47"/>
        <pc:sldMkLst>
          <pc:docMk/>
          <pc:sldMk cId="1317406952" sldId="478"/>
        </pc:sldMkLst>
      </pc:sldChg>
      <pc:sldChg chg="del">
        <pc:chgData name="Paolo Mastrocola" userId="7451a914-0db8-4dd6-87df-353f13c2ac3c" providerId="ADAL" clId="{507FAB3C-D946-4600-8540-36EC9F0EC299}" dt="2024-12-18T07:38:40.756" v="14" actId="47"/>
        <pc:sldMkLst>
          <pc:docMk/>
          <pc:sldMk cId="914896898" sldId="479"/>
        </pc:sldMkLst>
      </pc:sldChg>
      <pc:sldChg chg="del">
        <pc:chgData name="Paolo Mastrocola" userId="7451a914-0db8-4dd6-87df-353f13c2ac3c" providerId="ADAL" clId="{507FAB3C-D946-4600-8540-36EC9F0EC299}" dt="2024-12-18T07:38:40.756" v="14" actId="47"/>
        <pc:sldMkLst>
          <pc:docMk/>
          <pc:sldMk cId="1139633771" sldId="480"/>
        </pc:sldMkLst>
      </pc:sldChg>
      <pc:sldChg chg="del">
        <pc:chgData name="Paolo Mastrocola" userId="7451a914-0db8-4dd6-87df-353f13c2ac3c" providerId="ADAL" clId="{507FAB3C-D946-4600-8540-36EC9F0EC299}" dt="2024-12-18T07:38:40.756" v="14" actId="47"/>
        <pc:sldMkLst>
          <pc:docMk/>
          <pc:sldMk cId="1622770373" sldId="481"/>
        </pc:sldMkLst>
      </pc:sldChg>
      <pc:sldChg chg="del">
        <pc:chgData name="Paolo Mastrocola" userId="7451a914-0db8-4dd6-87df-353f13c2ac3c" providerId="ADAL" clId="{507FAB3C-D946-4600-8540-36EC9F0EC299}" dt="2024-12-18T07:38:40.756" v="14" actId="47"/>
        <pc:sldMkLst>
          <pc:docMk/>
          <pc:sldMk cId="1892442215" sldId="482"/>
        </pc:sldMkLst>
      </pc:sldChg>
      <pc:sldChg chg="del">
        <pc:chgData name="Paolo Mastrocola" userId="7451a914-0db8-4dd6-87df-353f13c2ac3c" providerId="ADAL" clId="{507FAB3C-D946-4600-8540-36EC9F0EC299}" dt="2024-12-18T07:38:40.756" v="14" actId="47"/>
        <pc:sldMkLst>
          <pc:docMk/>
          <pc:sldMk cId="2063784271" sldId="483"/>
        </pc:sldMkLst>
      </pc:sldChg>
      <pc:sldChg chg="del">
        <pc:chgData name="Paolo Mastrocola" userId="7451a914-0db8-4dd6-87df-353f13c2ac3c" providerId="ADAL" clId="{507FAB3C-D946-4600-8540-36EC9F0EC299}" dt="2024-12-18T07:38:40.756" v="14" actId="47"/>
        <pc:sldMkLst>
          <pc:docMk/>
          <pc:sldMk cId="3140556640" sldId="484"/>
        </pc:sldMkLst>
      </pc:sldChg>
      <pc:sldChg chg="del">
        <pc:chgData name="Paolo Mastrocola" userId="7451a914-0db8-4dd6-87df-353f13c2ac3c" providerId="ADAL" clId="{507FAB3C-D946-4600-8540-36EC9F0EC299}" dt="2024-12-18T07:38:40.756" v="14" actId="47"/>
        <pc:sldMkLst>
          <pc:docMk/>
          <pc:sldMk cId="4136068551" sldId="485"/>
        </pc:sldMkLst>
      </pc:sldChg>
      <pc:sldChg chg="del">
        <pc:chgData name="Paolo Mastrocola" userId="7451a914-0db8-4dd6-87df-353f13c2ac3c" providerId="ADAL" clId="{507FAB3C-D946-4600-8540-36EC9F0EC299}" dt="2024-12-18T07:38:40.756" v="14" actId="47"/>
        <pc:sldMkLst>
          <pc:docMk/>
          <pc:sldMk cId="1898619841" sldId="486"/>
        </pc:sldMkLst>
      </pc:sldChg>
      <pc:sldChg chg="del">
        <pc:chgData name="Paolo Mastrocola" userId="7451a914-0db8-4dd6-87df-353f13c2ac3c" providerId="ADAL" clId="{507FAB3C-D946-4600-8540-36EC9F0EC299}" dt="2024-12-18T07:38:40.756" v="14" actId="47"/>
        <pc:sldMkLst>
          <pc:docMk/>
          <pc:sldMk cId="803613214" sldId="487"/>
        </pc:sldMkLst>
      </pc:sldChg>
      <pc:sldChg chg="del">
        <pc:chgData name="Paolo Mastrocola" userId="7451a914-0db8-4dd6-87df-353f13c2ac3c" providerId="ADAL" clId="{507FAB3C-D946-4600-8540-36EC9F0EC299}" dt="2024-12-18T07:38:40.756" v="14" actId="47"/>
        <pc:sldMkLst>
          <pc:docMk/>
          <pc:sldMk cId="1428949816" sldId="488"/>
        </pc:sldMkLst>
      </pc:sldChg>
      <pc:sldChg chg="del">
        <pc:chgData name="Paolo Mastrocola" userId="7451a914-0db8-4dd6-87df-353f13c2ac3c" providerId="ADAL" clId="{507FAB3C-D946-4600-8540-36EC9F0EC299}" dt="2024-12-18T07:38:40.756" v="14" actId="47"/>
        <pc:sldMkLst>
          <pc:docMk/>
          <pc:sldMk cId="1581745191" sldId="489"/>
        </pc:sldMkLst>
      </pc:sldChg>
      <pc:sldChg chg="del">
        <pc:chgData name="Paolo Mastrocola" userId="7451a914-0db8-4dd6-87df-353f13c2ac3c" providerId="ADAL" clId="{507FAB3C-D946-4600-8540-36EC9F0EC299}" dt="2024-12-18T07:38:40.756" v="14" actId="47"/>
        <pc:sldMkLst>
          <pc:docMk/>
          <pc:sldMk cId="802664402" sldId="490"/>
        </pc:sldMkLst>
      </pc:sldChg>
      <pc:sldChg chg="del">
        <pc:chgData name="Paolo Mastrocola" userId="7451a914-0db8-4dd6-87df-353f13c2ac3c" providerId="ADAL" clId="{507FAB3C-D946-4600-8540-36EC9F0EC299}" dt="2024-12-18T07:38:40.756" v="14" actId="47"/>
        <pc:sldMkLst>
          <pc:docMk/>
          <pc:sldMk cId="2031835729" sldId="491"/>
        </pc:sldMkLst>
      </pc:sldChg>
      <pc:sldChg chg="del">
        <pc:chgData name="Paolo Mastrocola" userId="7451a914-0db8-4dd6-87df-353f13c2ac3c" providerId="ADAL" clId="{507FAB3C-D946-4600-8540-36EC9F0EC299}" dt="2024-12-18T07:38:40.756" v="14" actId="47"/>
        <pc:sldMkLst>
          <pc:docMk/>
          <pc:sldMk cId="4063808337" sldId="492"/>
        </pc:sldMkLst>
      </pc:sldChg>
      <pc:sldChg chg="del">
        <pc:chgData name="Paolo Mastrocola" userId="7451a914-0db8-4dd6-87df-353f13c2ac3c" providerId="ADAL" clId="{507FAB3C-D946-4600-8540-36EC9F0EC299}" dt="2024-12-18T07:38:40.756" v="14" actId="47"/>
        <pc:sldMkLst>
          <pc:docMk/>
          <pc:sldMk cId="320868475" sldId="493"/>
        </pc:sldMkLst>
      </pc:sldChg>
      <pc:sldChg chg="del">
        <pc:chgData name="Paolo Mastrocola" userId="7451a914-0db8-4dd6-87df-353f13c2ac3c" providerId="ADAL" clId="{507FAB3C-D946-4600-8540-36EC9F0EC299}" dt="2024-12-18T07:38:40.756" v="14" actId="47"/>
        <pc:sldMkLst>
          <pc:docMk/>
          <pc:sldMk cId="4280047901" sldId="494"/>
        </pc:sldMkLst>
      </pc:sldChg>
      <pc:sldChg chg="del">
        <pc:chgData name="Paolo Mastrocola" userId="7451a914-0db8-4dd6-87df-353f13c2ac3c" providerId="ADAL" clId="{507FAB3C-D946-4600-8540-36EC9F0EC299}" dt="2024-12-18T07:38:40.756" v="14" actId="47"/>
        <pc:sldMkLst>
          <pc:docMk/>
          <pc:sldMk cId="394570385" sldId="495"/>
        </pc:sldMkLst>
      </pc:sldChg>
      <pc:sldChg chg="del">
        <pc:chgData name="Paolo Mastrocola" userId="7451a914-0db8-4dd6-87df-353f13c2ac3c" providerId="ADAL" clId="{507FAB3C-D946-4600-8540-36EC9F0EC299}" dt="2024-12-18T07:38:40.756" v="14" actId="47"/>
        <pc:sldMkLst>
          <pc:docMk/>
          <pc:sldMk cId="2731791245" sldId="496"/>
        </pc:sldMkLst>
      </pc:sldChg>
      <pc:sldChg chg="del">
        <pc:chgData name="Paolo Mastrocola" userId="7451a914-0db8-4dd6-87df-353f13c2ac3c" providerId="ADAL" clId="{507FAB3C-D946-4600-8540-36EC9F0EC299}" dt="2024-12-18T07:38:40.756" v="14" actId="47"/>
        <pc:sldMkLst>
          <pc:docMk/>
          <pc:sldMk cId="1735288878" sldId="497"/>
        </pc:sldMkLst>
      </pc:sldChg>
      <pc:sldChg chg="del">
        <pc:chgData name="Paolo Mastrocola" userId="7451a914-0db8-4dd6-87df-353f13c2ac3c" providerId="ADAL" clId="{507FAB3C-D946-4600-8540-36EC9F0EC299}" dt="2024-12-18T07:38:40.756" v="14" actId="47"/>
        <pc:sldMkLst>
          <pc:docMk/>
          <pc:sldMk cId="1125364923" sldId="498"/>
        </pc:sldMkLst>
      </pc:sldChg>
      <pc:sldChg chg="del">
        <pc:chgData name="Paolo Mastrocola" userId="7451a914-0db8-4dd6-87df-353f13c2ac3c" providerId="ADAL" clId="{507FAB3C-D946-4600-8540-36EC9F0EC299}" dt="2024-12-18T07:38:40.756" v="14" actId="47"/>
        <pc:sldMkLst>
          <pc:docMk/>
          <pc:sldMk cId="593594616" sldId="499"/>
        </pc:sldMkLst>
      </pc:sldChg>
      <pc:sldChg chg="del">
        <pc:chgData name="Paolo Mastrocola" userId="7451a914-0db8-4dd6-87df-353f13c2ac3c" providerId="ADAL" clId="{507FAB3C-D946-4600-8540-36EC9F0EC299}" dt="2024-12-18T07:38:40.756" v="14" actId="47"/>
        <pc:sldMkLst>
          <pc:docMk/>
          <pc:sldMk cId="223009708" sldId="500"/>
        </pc:sldMkLst>
      </pc:sldChg>
      <pc:sldChg chg="del">
        <pc:chgData name="Paolo Mastrocola" userId="7451a914-0db8-4dd6-87df-353f13c2ac3c" providerId="ADAL" clId="{507FAB3C-D946-4600-8540-36EC9F0EC299}" dt="2024-12-18T07:36:52.549" v="13" actId="47"/>
        <pc:sldMkLst>
          <pc:docMk/>
          <pc:sldMk cId="2466101393" sldId="501"/>
        </pc:sldMkLst>
      </pc:sldChg>
      <pc:sldChg chg="del">
        <pc:chgData name="Paolo Mastrocola" userId="7451a914-0db8-4dd6-87df-353f13c2ac3c" providerId="ADAL" clId="{507FAB3C-D946-4600-8540-36EC9F0EC299}" dt="2024-12-18T07:36:52.549" v="13" actId="47"/>
        <pc:sldMkLst>
          <pc:docMk/>
          <pc:sldMk cId="2578558077" sldId="502"/>
        </pc:sldMkLst>
      </pc:sldChg>
      <pc:sldChg chg="del">
        <pc:chgData name="Paolo Mastrocola" userId="7451a914-0db8-4dd6-87df-353f13c2ac3c" providerId="ADAL" clId="{507FAB3C-D946-4600-8540-36EC9F0EC299}" dt="2024-12-18T07:38:40.756" v="14" actId="47"/>
        <pc:sldMkLst>
          <pc:docMk/>
          <pc:sldMk cId="1538391251" sldId="503"/>
        </pc:sldMkLst>
      </pc:sldChg>
      <pc:sldChg chg="del">
        <pc:chgData name="Paolo Mastrocola" userId="7451a914-0db8-4dd6-87df-353f13c2ac3c" providerId="ADAL" clId="{507FAB3C-D946-4600-8540-36EC9F0EC299}" dt="2024-12-18T07:38:40.756" v="14" actId="47"/>
        <pc:sldMkLst>
          <pc:docMk/>
          <pc:sldMk cId="3363251385" sldId="504"/>
        </pc:sldMkLst>
      </pc:sldChg>
      <pc:sldChg chg="del">
        <pc:chgData name="Paolo Mastrocola" userId="7451a914-0db8-4dd6-87df-353f13c2ac3c" providerId="ADAL" clId="{507FAB3C-D946-4600-8540-36EC9F0EC299}" dt="2024-12-18T07:38:40.756" v="14" actId="47"/>
        <pc:sldMkLst>
          <pc:docMk/>
          <pc:sldMk cId="3874635320" sldId="505"/>
        </pc:sldMkLst>
      </pc:sldChg>
      <pc:sldChg chg="del">
        <pc:chgData name="Paolo Mastrocola" userId="7451a914-0db8-4dd6-87df-353f13c2ac3c" providerId="ADAL" clId="{507FAB3C-D946-4600-8540-36EC9F0EC299}" dt="2024-12-18T07:38:40.756" v="14" actId="47"/>
        <pc:sldMkLst>
          <pc:docMk/>
          <pc:sldMk cId="2034034948" sldId="506"/>
        </pc:sldMkLst>
      </pc:sldChg>
      <pc:sldChg chg="del">
        <pc:chgData name="Paolo Mastrocola" userId="7451a914-0db8-4dd6-87df-353f13c2ac3c" providerId="ADAL" clId="{507FAB3C-D946-4600-8540-36EC9F0EC299}" dt="2024-12-18T07:38:40.756" v="14" actId="47"/>
        <pc:sldMkLst>
          <pc:docMk/>
          <pc:sldMk cId="1121635" sldId="507"/>
        </pc:sldMkLst>
      </pc:sldChg>
      <pc:sldChg chg="del">
        <pc:chgData name="Paolo Mastrocola" userId="7451a914-0db8-4dd6-87df-353f13c2ac3c" providerId="ADAL" clId="{507FAB3C-D946-4600-8540-36EC9F0EC299}" dt="2024-12-18T07:38:40.756" v="14" actId="47"/>
        <pc:sldMkLst>
          <pc:docMk/>
          <pc:sldMk cId="234239028" sldId="508"/>
        </pc:sldMkLst>
      </pc:sldChg>
      <pc:sldChg chg="del">
        <pc:chgData name="Paolo Mastrocola" userId="7451a914-0db8-4dd6-87df-353f13c2ac3c" providerId="ADAL" clId="{507FAB3C-D946-4600-8540-36EC9F0EC299}" dt="2024-12-18T07:38:40.756" v="14" actId="47"/>
        <pc:sldMkLst>
          <pc:docMk/>
          <pc:sldMk cId="2060686784" sldId="509"/>
        </pc:sldMkLst>
      </pc:sldChg>
      <pc:sldChg chg="del">
        <pc:chgData name="Paolo Mastrocola" userId="7451a914-0db8-4dd6-87df-353f13c2ac3c" providerId="ADAL" clId="{507FAB3C-D946-4600-8540-36EC9F0EC299}" dt="2024-12-18T07:38:40.756" v="14" actId="47"/>
        <pc:sldMkLst>
          <pc:docMk/>
          <pc:sldMk cId="4177212956" sldId="510"/>
        </pc:sldMkLst>
      </pc:sldChg>
    </pc:docChg>
  </pc:docChgLst>
  <pc:docChgLst>
    <pc:chgData name="Paolo Mastrocola" userId="7451a914-0db8-4dd6-87df-353f13c2ac3c" providerId="ADAL" clId="{A5B65186-E867-44C2-8AAD-4B1E2F1FC0DF}"/>
    <pc:docChg chg="undo custSel addSld delSld modSld sldOrd">
      <pc:chgData name="Paolo Mastrocola" userId="7451a914-0db8-4dd6-87df-353f13c2ac3c" providerId="ADAL" clId="{A5B65186-E867-44C2-8AAD-4B1E2F1FC0DF}" dt="2025-06-10T18:49:44.744" v="619" actId="1076"/>
      <pc:docMkLst>
        <pc:docMk/>
      </pc:docMkLst>
      <pc:sldChg chg="modSp mod">
        <pc:chgData name="Paolo Mastrocola" userId="7451a914-0db8-4dd6-87df-353f13c2ac3c" providerId="ADAL" clId="{A5B65186-E867-44C2-8AAD-4B1E2F1FC0DF}" dt="2025-06-10T15:14:03.458" v="3" actId="1035"/>
        <pc:sldMkLst>
          <pc:docMk/>
          <pc:sldMk cId="1295260029" sldId="415"/>
        </pc:sldMkLst>
        <pc:spChg chg="mod">
          <ac:chgData name="Paolo Mastrocola" userId="7451a914-0db8-4dd6-87df-353f13c2ac3c" providerId="ADAL" clId="{A5B65186-E867-44C2-8AAD-4B1E2F1FC0DF}" dt="2025-06-10T15:14:03.458" v="3" actId="1035"/>
          <ac:spMkLst>
            <pc:docMk/>
            <pc:sldMk cId="1295260029" sldId="415"/>
            <ac:spMk id="4" creationId="{1814A6E1-88AE-A483-750F-684758375998}"/>
          </ac:spMkLst>
        </pc:spChg>
      </pc:sldChg>
      <pc:sldChg chg="del">
        <pc:chgData name="Paolo Mastrocola" userId="7451a914-0db8-4dd6-87df-353f13c2ac3c" providerId="ADAL" clId="{A5B65186-E867-44C2-8AAD-4B1E2F1FC0DF}" dt="2025-06-10T15:21:38.164" v="46" actId="47"/>
        <pc:sldMkLst>
          <pc:docMk/>
          <pc:sldMk cId="3563001122" sldId="432"/>
        </pc:sldMkLst>
      </pc:sldChg>
      <pc:sldChg chg="del">
        <pc:chgData name="Paolo Mastrocola" userId="7451a914-0db8-4dd6-87df-353f13c2ac3c" providerId="ADAL" clId="{A5B65186-E867-44C2-8AAD-4B1E2F1FC0DF}" dt="2025-06-10T15:21:38.164" v="46" actId="47"/>
        <pc:sldMkLst>
          <pc:docMk/>
          <pc:sldMk cId="1873679160" sldId="433"/>
        </pc:sldMkLst>
      </pc:sldChg>
      <pc:sldChg chg="del">
        <pc:chgData name="Paolo Mastrocola" userId="7451a914-0db8-4dd6-87df-353f13c2ac3c" providerId="ADAL" clId="{A5B65186-E867-44C2-8AAD-4B1E2F1FC0DF}" dt="2025-06-10T15:21:38.164" v="46" actId="47"/>
        <pc:sldMkLst>
          <pc:docMk/>
          <pc:sldMk cId="3848321158" sldId="434"/>
        </pc:sldMkLst>
      </pc:sldChg>
      <pc:sldChg chg="del">
        <pc:chgData name="Paolo Mastrocola" userId="7451a914-0db8-4dd6-87df-353f13c2ac3c" providerId="ADAL" clId="{A5B65186-E867-44C2-8AAD-4B1E2F1FC0DF}" dt="2025-06-10T15:21:38.164" v="46" actId="47"/>
        <pc:sldMkLst>
          <pc:docMk/>
          <pc:sldMk cId="2560317807" sldId="435"/>
        </pc:sldMkLst>
      </pc:sldChg>
      <pc:sldChg chg="del">
        <pc:chgData name="Paolo Mastrocola" userId="7451a914-0db8-4dd6-87df-353f13c2ac3c" providerId="ADAL" clId="{A5B65186-E867-44C2-8AAD-4B1E2F1FC0DF}" dt="2025-06-10T15:21:38.164" v="46" actId="47"/>
        <pc:sldMkLst>
          <pc:docMk/>
          <pc:sldMk cId="1662540817" sldId="436"/>
        </pc:sldMkLst>
      </pc:sldChg>
      <pc:sldChg chg="del">
        <pc:chgData name="Paolo Mastrocola" userId="7451a914-0db8-4dd6-87df-353f13c2ac3c" providerId="ADAL" clId="{A5B65186-E867-44C2-8AAD-4B1E2F1FC0DF}" dt="2025-06-10T15:21:38.164" v="46" actId="47"/>
        <pc:sldMkLst>
          <pc:docMk/>
          <pc:sldMk cId="2548912359" sldId="437"/>
        </pc:sldMkLst>
      </pc:sldChg>
      <pc:sldChg chg="del">
        <pc:chgData name="Paolo Mastrocola" userId="7451a914-0db8-4dd6-87df-353f13c2ac3c" providerId="ADAL" clId="{A5B65186-E867-44C2-8AAD-4B1E2F1FC0DF}" dt="2025-06-10T15:21:38.164" v="46" actId="47"/>
        <pc:sldMkLst>
          <pc:docMk/>
          <pc:sldMk cId="1150253077" sldId="438"/>
        </pc:sldMkLst>
      </pc:sldChg>
      <pc:sldChg chg="del">
        <pc:chgData name="Paolo Mastrocola" userId="7451a914-0db8-4dd6-87df-353f13c2ac3c" providerId="ADAL" clId="{A5B65186-E867-44C2-8AAD-4B1E2F1FC0DF}" dt="2025-06-10T15:21:38.164" v="46" actId="47"/>
        <pc:sldMkLst>
          <pc:docMk/>
          <pc:sldMk cId="1711046952" sldId="439"/>
        </pc:sldMkLst>
      </pc:sldChg>
      <pc:sldChg chg="del">
        <pc:chgData name="Paolo Mastrocola" userId="7451a914-0db8-4dd6-87df-353f13c2ac3c" providerId="ADAL" clId="{A5B65186-E867-44C2-8AAD-4B1E2F1FC0DF}" dt="2025-06-10T15:21:38.164" v="46" actId="47"/>
        <pc:sldMkLst>
          <pc:docMk/>
          <pc:sldMk cId="3926096417" sldId="440"/>
        </pc:sldMkLst>
      </pc:sldChg>
      <pc:sldChg chg="addSp delSp modSp add mod">
        <pc:chgData name="Paolo Mastrocola" userId="7451a914-0db8-4dd6-87df-353f13c2ac3c" providerId="ADAL" clId="{A5B65186-E867-44C2-8AAD-4B1E2F1FC0DF}" dt="2025-06-10T18:21:07.597" v="471" actId="14100"/>
        <pc:sldMkLst>
          <pc:docMk/>
          <pc:sldMk cId="3398590321" sldId="460"/>
        </pc:sldMkLst>
        <pc:spChg chg="add mod">
          <ac:chgData name="Paolo Mastrocola" userId="7451a914-0db8-4dd6-87df-353f13c2ac3c" providerId="ADAL" clId="{A5B65186-E867-44C2-8AAD-4B1E2F1FC0DF}" dt="2025-06-10T18:20:27.349" v="467" actId="1076"/>
          <ac:spMkLst>
            <pc:docMk/>
            <pc:sldMk cId="3398590321" sldId="460"/>
            <ac:spMk id="6" creationId="{4D0D9535-3EE5-D815-E22E-536D5ED51888}"/>
          </ac:spMkLst>
        </pc:spChg>
        <pc:spChg chg="del">
          <ac:chgData name="Paolo Mastrocola" userId="7451a914-0db8-4dd6-87df-353f13c2ac3c" providerId="ADAL" clId="{A5B65186-E867-44C2-8AAD-4B1E2F1FC0DF}" dt="2025-06-10T18:20:24.427" v="466" actId="478"/>
          <ac:spMkLst>
            <pc:docMk/>
            <pc:sldMk cId="3398590321" sldId="460"/>
            <ac:spMk id="7" creationId="{49539B9C-1F52-38F3-FF19-011F3D8EFF1D}"/>
          </ac:spMkLst>
        </pc:spChg>
        <pc:spChg chg="add mod">
          <ac:chgData name="Paolo Mastrocola" userId="7451a914-0db8-4dd6-87df-353f13c2ac3c" providerId="ADAL" clId="{A5B65186-E867-44C2-8AAD-4B1E2F1FC0DF}" dt="2025-06-10T18:21:07.597" v="471" actId="14100"/>
          <ac:spMkLst>
            <pc:docMk/>
            <pc:sldMk cId="3398590321" sldId="460"/>
            <ac:spMk id="9" creationId="{DC614A09-D0DD-A82D-C012-9D2FDFF6802F}"/>
          </ac:spMkLst>
        </pc:spChg>
      </pc:sldChg>
      <pc:sldChg chg="add">
        <pc:chgData name="Paolo Mastrocola" userId="7451a914-0db8-4dd6-87df-353f13c2ac3c" providerId="ADAL" clId="{A5B65186-E867-44C2-8AAD-4B1E2F1FC0DF}" dt="2025-06-10T15:22:34.945" v="47"/>
        <pc:sldMkLst>
          <pc:docMk/>
          <pc:sldMk cId="888661935" sldId="461"/>
        </pc:sldMkLst>
      </pc:sldChg>
      <pc:sldChg chg="del">
        <pc:chgData name="Paolo Mastrocola" userId="7451a914-0db8-4dd6-87df-353f13c2ac3c" providerId="ADAL" clId="{A5B65186-E867-44C2-8AAD-4B1E2F1FC0DF}" dt="2025-06-10T15:21:38.164" v="46" actId="47"/>
        <pc:sldMkLst>
          <pc:docMk/>
          <pc:sldMk cId="3305239067" sldId="464"/>
        </pc:sldMkLst>
      </pc:sldChg>
      <pc:sldChg chg="del">
        <pc:chgData name="Paolo Mastrocola" userId="7451a914-0db8-4dd6-87df-353f13c2ac3c" providerId="ADAL" clId="{A5B65186-E867-44C2-8AAD-4B1E2F1FC0DF}" dt="2025-06-10T15:21:38.164" v="46" actId="47"/>
        <pc:sldMkLst>
          <pc:docMk/>
          <pc:sldMk cId="2395461849" sldId="465"/>
        </pc:sldMkLst>
      </pc:sldChg>
      <pc:sldChg chg="del">
        <pc:chgData name="Paolo Mastrocola" userId="7451a914-0db8-4dd6-87df-353f13c2ac3c" providerId="ADAL" clId="{A5B65186-E867-44C2-8AAD-4B1E2F1FC0DF}" dt="2025-06-10T15:21:38.164" v="46" actId="47"/>
        <pc:sldMkLst>
          <pc:docMk/>
          <pc:sldMk cId="2363099573" sldId="466"/>
        </pc:sldMkLst>
      </pc:sldChg>
      <pc:sldChg chg="addSp delSp modSp add mod">
        <pc:chgData name="Paolo Mastrocola" userId="7451a914-0db8-4dd6-87df-353f13c2ac3c" providerId="ADAL" clId="{A5B65186-E867-44C2-8AAD-4B1E2F1FC0DF}" dt="2025-06-10T18:49:21.426" v="613" actId="20577"/>
        <pc:sldMkLst>
          <pc:docMk/>
          <pc:sldMk cId="3422532563" sldId="489"/>
        </pc:sldMkLst>
        <pc:spChg chg="add del">
          <ac:chgData name="Paolo Mastrocola" userId="7451a914-0db8-4dd6-87df-353f13c2ac3c" providerId="ADAL" clId="{A5B65186-E867-44C2-8AAD-4B1E2F1FC0DF}" dt="2025-06-10T18:48:57.660" v="582" actId="478"/>
          <ac:spMkLst>
            <pc:docMk/>
            <pc:sldMk cId="3422532563" sldId="489"/>
            <ac:spMk id="5" creationId="{01C0FA49-17ED-385D-FD77-1FE0908E93AA}"/>
          </ac:spMkLst>
        </pc:spChg>
        <pc:spChg chg="add mod">
          <ac:chgData name="Paolo Mastrocola" userId="7451a914-0db8-4dd6-87df-353f13c2ac3c" providerId="ADAL" clId="{A5B65186-E867-44C2-8AAD-4B1E2F1FC0DF}" dt="2025-06-10T18:49:21.426" v="613" actId="20577"/>
          <ac:spMkLst>
            <pc:docMk/>
            <pc:sldMk cId="3422532563" sldId="489"/>
            <ac:spMk id="6" creationId="{B9FFA4C0-A544-37C3-0F62-E7E0EBE601C5}"/>
          </ac:spMkLst>
        </pc:spChg>
      </pc:sldChg>
      <pc:sldChg chg="addSp modSp add mod">
        <pc:chgData name="Paolo Mastrocola" userId="7451a914-0db8-4dd6-87df-353f13c2ac3c" providerId="ADAL" clId="{A5B65186-E867-44C2-8AAD-4B1E2F1FC0DF}" dt="2025-06-10T18:47:54.126" v="578" actId="14100"/>
        <pc:sldMkLst>
          <pc:docMk/>
          <pc:sldMk cId="542605468" sldId="490"/>
        </pc:sldMkLst>
        <pc:picChg chg="add mod">
          <ac:chgData name="Paolo Mastrocola" userId="7451a914-0db8-4dd6-87df-353f13c2ac3c" providerId="ADAL" clId="{A5B65186-E867-44C2-8AAD-4B1E2F1FC0DF}" dt="2025-06-10T18:47:54.126" v="578" actId="14100"/>
          <ac:picMkLst>
            <pc:docMk/>
            <pc:sldMk cId="542605468" sldId="490"/>
            <ac:picMk id="2" creationId="{C8E15381-60C9-A012-7340-2062D1654F83}"/>
          </ac:picMkLst>
        </pc:picChg>
        <pc:picChg chg="mod">
          <ac:chgData name="Paolo Mastrocola" userId="7451a914-0db8-4dd6-87df-353f13c2ac3c" providerId="ADAL" clId="{A5B65186-E867-44C2-8AAD-4B1E2F1FC0DF}" dt="2025-06-10T18:47:44.885" v="574" actId="1076"/>
          <ac:picMkLst>
            <pc:docMk/>
            <pc:sldMk cId="542605468" sldId="490"/>
            <ac:picMk id="4" creationId="{A1BE7EFF-90E3-F5CA-833B-3690BD9AE705}"/>
          </ac:picMkLst>
        </pc:picChg>
      </pc:sldChg>
      <pc:sldChg chg="del">
        <pc:chgData name="Paolo Mastrocola" userId="7451a914-0db8-4dd6-87df-353f13c2ac3c" providerId="ADAL" clId="{A5B65186-E867-44C2-8AAD-4B1E2F1FC0DF}" dt="2025-06-10T15:15:23.326" v="5" actId="2696"/>
        <pc:sldMkLst>
          <pc:docMk/>
          <pc:sldMk cId="1035044194" sldId="509"/>
        </pc:sldMkLst>
      </pc:sldChg>
      <pc:sldChg chg="modSp mod ord">
        <pc:chgData name="Paolo Mastrocola" userId="7451a914-0db8-4dd6-87df-353f13c2ac3c" providerId="ADAL" clId="{A5B65186-E867-44C2-8AAD-4B1E2F1FC0DF}" dt="2025-06-10T17:46:22.575" v="214"/>
        <pc:sldMkLst>
          <pc:docMk/>
          <pc:sldMk cId="171718543" sldId="510"/>
        </pc:sldMkLst>
        <pc:spChg chg="mod">
          <ac:chgData name="Paolo Mastrocola" userId="7451a914-0db8-4dd6-87df-353f13c2ac3c" providerId="ADAL" clId="{A5B65186-E867-44C2-8AAD-4B1E2F1FC0DF}" dt="2025-06-10T15:16:06.968" v="16" actId="6549"/>
          <ac:spMkLst>
            <pc:docMk/>
            <pc:sldMk cId="171718543" sldId="510"/>
            <ac:spMk id="6" creationId="{80FCF8CE-E0D0-6B81-BCE5-D2F9477F394A}"/>
          </ac:spMkLst>
        </pc:spChg>
        <pc:graphicFrameChg chg="modGraphic">
          <ac:chgData name="Paolo Mastrocola" userId="7451a914-0db8-4dd6-87df-353f13c2ac3c" providerId="ADAL" clId="{A5B65186-E867-44C2-8AAD-4B1E2F1FC0DF}" dt="2025-06-10T15:21:16.560" v="45" actId="6549"/>
          <ac:graphicFrameMkLst>
            <pc:docMk/>
            <pc:sldMk cId="171718543" sldId="510"/>
            <ac:graphicFrameMk id="2" creationId="{0AC6A803-DB10-8F39-E42E-1FE4FBC2D861}"/>
          </ac:graphicFrameMkLst>
        </pc:graphicFrameChg>
      </pc:sldChg>
      <pc:sldChg chg="addSp delSp modSp add mod">
        <pc:chgData name="Paolo Mastrocola" userId="7451a914-0db8-4dd6-87df-353f13c2ac3c" providerId="ADAL" clId="{A5B65186-E867-44C2-8AAD-4B1E2F1FC0DF}" dt="2025-06-10T15:43:59.192" v="194" actId="20577"/>
        <pc:sldMkLst>
          <pc:docMk/>
          <pc:sldMk cId="1057142611" sldId="511"/>
        </pc:sldMkLst>
        <pc:spChg chg="add mod">
          <ac:chgData name="Paolo Mastrocola" userId="7451a914-0db8-4dd6-87df-353f13c2ac3c" providerId="ADAL" clId="{A5B65186-E867-44C2-8AAD-4B1E2F1FC0DF}" dt="2025-06-10T15:43:50.354" v="187" actId="20577"/>
          <ac:spMkLst>
            <pc:docMk/>
            <pc:sldMk cId="1057142611" sldId="511"/>
            <ac:spMk id="7" creationId="{E32306BA-F94C-60F2-A455-68F022392E36}"/>
          </ac:spMkLst>
        </pc:spChg>
        <pc:spChg chg="add mod">
          <ac:chgData name="Paolo Mastrocola" userId="7451a914-0db8-4dd6-87df-353f13c2ac3c" providerId="ADAL" clId="{A5B65186-E867-44C2-8AAD-4B1E2F1FC0DF}" dt="2025-06-10T15:43:59.192" v="194" actId="20577"/>
          <ac:spMkLst>
            <pc:docMk/>
            <pc:sldMk cId="1057142611" sldId="511"/>
            <ac:spMk id="8" creationId="{93E48C97-EE0F-8D20-3463-B0ABE1226BFF}"/>
          </ac:spMkLst>
        </pc:spChg>
        <pc:picChg chg="del">
          <ac:chgData name="Paolo Mastrocola" userId="7451a914-0db8-4dd6-87df-353f13c2ac3c" providerId="ADAL" clId="{A5B65186-E867-44C2-8AAD-4B1E2F1FC0DF}" dt="2025-06-10T15:41:31.517" v="132" actId="478"/>
          <ac:picMkLst>
            <pc:docMk/>
            <pc:sldMk cId="1057142611" sldId="511"/>
            <ac:picMk id="2" creationId="{20955962-9214-C218-1758-0921F8899B47}"/>
          </ac:picMkLst>
        </pc:picChg>
        <pc:picChg chg="del">
          <ac:chgData name="Paolo Mastrocola" userId="7451a914-0db8-4dd6-87df-353f13c2ac3c" providerId="ADAL" clId="{A5B65186-E867-44C2-8AAD-4B1E2F1FC0DF}" dt="2025-06-10T15:42:01.666" v="135" actId="478"/>
          <ac:picMkLst>
            <pc:docMk/>
            <pc:sldMk cId="1057142611" sldId="511"/>
            <ac:picMk id="4" creationId="{C1004F11-F754-786E-F6A0-511615EB92A0}"/>
          </ac:picMkLst>
        </pc:picChg>
        <pc:picChg chg="add mod">
          <ac:chgData name="Paolo Mastrocola" userId="7451a914-0db8-4dd6-87df-353f13c2ac3c" providerId="ADAL" clId="{A5B65186-E867-44C2-8AAD-4B1E2F1FC0DF}" dt="2025-06-10T15:42:26.759" v="137" actId="1076"/>
          <ac:picMkLst>
            <pc:docMk/>
            <pc:sldMk cId="1057142611" sldId="511"/>
            <ac:picMk id="5" creationId="{4474DA4A-D8D4-0301-B083-2023E3544194}"/>
          </ac:picMkLst>
        </pc:picChg>
        <pc:picChg chg="add mod">
          <ac:chgData name="Paolo Mastrocola" userId="7451a914-0db8-4dd6-87df-353f13c2ac3c" providerId="ADAL" clId="{A5B65186-E867-44C2-8AAD-4B1E2F1FC0DF}" dt="2025-06-10T15:42:54.257" v="142" actId="1076"/>
          <ac:picMkLst>
            <pc:docMk/>
            <pc:sldMk cId="1057142611" sldId="511"/>
            <ac:picMk id="6" creationId="{68BFCCB4-FA6D-8CFE-85E8-0B25D2201F4E}"/>
          </ac:picMkLst>
        </pc:picChg>
      </pc:sldChg>
      <pc:sldChg chg="del">
        <pc:chgData name="Paolo Mastrocola" userId="7451a914-0db8-4dd6-87df-353f13c2ac3c" providerId="ADAL" clId="{A5B65186-E867-44C2-8AAD-4B1E2F1FC0DF}" dt="2025-06-10T15:22:40.010" v="48" actId="47"/>
        <pc:sldMkLst>
          <pc:docMk/>
          <pc:sldMk cId="1091532047" sldId="511"/>
        </pc:sldMkLst>
      </pc:sldChg>
      <pc:sldChg chg="del">
        <pc:chgData name="Paolo Mastrocola" userId="7451a914-0db8-4dd6-87df-353f13c2ac3c" providerId="ADAL" clId="{A5B65186-E867-44C2-8AAD-4B1E2F1FC0DF}" dt="2025-06-10T15:21:38.164" v="46" actId="47"/>
        <pc:sldMkLst>
          <pc:docMk/>
          <pc:sldMk cId="2235693061" sldId="512"/>
        </pc:sldMkLst>
      </pc:sldChg>
      <pc:sldChg chg="addSp delSp modSp add mod">
        <pc:chgData name="Paolo Mastrocola" userId="7451a914-0db8-4dd6-87df-353f13c2ac3c" providerId="ADAL" clId="{A5B65186-E867-44C2-8AAD-4B1E2F1FC0DF}" dt="2025-06-10T15:44:55.722" v="199" actId="20577"/>
        <pc:sldMkLst>
          <pc:docMk/>
          <pc:sldMk cId="3445417324" sldId="512"/>
        </pc:sldMkLst>
        <pc:spChg chg="add mod">
          <ac:chgData name="Paolo Mastrocola" userId="7451a914-0db8-4dd6-87df-353f13c2ac3c" providerId="ADAL" clId="{A5B65186-E867-44C2-8AAD-4B1E2F1FC0DF}" dt="2025-06-10T15:44:55.722" v="199" actId="20577"/>
          <ac:spMkLst>
            <pc:docMk/>
            <pc:sldMk cId="3445417324" sldId="512"/>
            <ac:spMk id="4" creationId="{05168A7F-2E1B-A62F-15CB-AD550336E073}"/>
          </ac:spMkLst>
        </pc:spChg>
        <pc:graphicFrameChg chg="del">
          <ac:chgData name="Paolo Mastrocola" userId="7451a914-0db8-4dd6-87df-353f13c2ac3c" providerId="ADAL" clId="{A5B65186-E867-44C2-8AAD-4B1E2F1FC0DF}" dt="2025-06-10T15:28:52.513" v="51" actId="478"/>
          <ac:graphicFrameMkLst>
            <pc:docMk/>
            <pc:sldMk cId="3445417324" sldId="512"/>
            <ac:graphicFrameMk id="6" creationId="{CD1D3701-0D68-5824-AA2D-052CC8E1B5C5}"/>
          </ac:graphicFrameMkLst>
        </pc:graphicFrameChg>
      </pc:sldChg>
      <pc:sldChg chg="del">
        <pc:chgData name="Paolo Mastrocola" userId="7451a914-0db8-4dd6-87df-353f13c2ac3c" providerId="ADAL" clId="{A5B65186-E867-44C2-8AAD-4B1E2F1FC0DF}" dt="2025-06-10T15:21:38.164" v="46" actId="47"/>
        <pc:sldMkLst>
          <pc:docMk/>
          <pc:sldMk cId="1649021705" sldId="513"/>
        </pc:sldMkLst>
      </pc:sldChg>
      <pc:sldChg chg="del">
        <pc:chgData name="Paolo Mastrocola" userId="7451a914-0db8-4dd6-87df-353f13c2ac3c" providerId="ADAL" clId="{A5B65186-E867-44C2-8AAD-4B1E2F1FC0DF}" dt="2025-06-10T15:21:38.164" v="46" actId="47"/>
        <pc:sldMkLst>
          <pc:docMk/>
          <pc:sldMk cId="4213505852" sldId="514"/>
        </pc:sldMkLst>
      </pc:sldChg>
      <pc:sldChg chg="del">
        <pc:chgData name="Paolo Mastrocola" userId="7451a914-0db8-4dd6-87df-353f13c2ac3c" providerId="ADAL" clId="{A5B65186-E867-44C2-8AAD-4B1E2F1FC0DF}" dt="2025-06-10T15:21:38.164" v="46" actId="47"/>
        <pc:sldMkLst>
          <pc:docMk/>
          <pc:sldMk cId="1736292226" sldId="515"/>
        </pc:sldMkLst>
      </pc:sldChg>
      <pc:sldChg chg="del">
        <pc:chgData name="Paolo Mastrocola" userId="7451a914-0db8-4dd6-87df-353f13c2ac3c" providerId="ADAL" clId="{A5B65186-E867-44C2-8AAD-4B1E2F1FC0DF}" dt="2025-06-10T15:21:38.164" v="46" actId="47"/>
        <pc:sldMkLst>
          <pc:docMk/>
          <pc:sldMk cId="1376881627" sldId="516"/>
        </pc:sldMkLst>
      </pc:sldChg>
      <pc:sldChg chg="del">
        <pc:chgData name="Paolo Mastrocola" userId="7451a914-0db8-4dd6-87df-353f13c2ac3c" providerId="ADAL" clId="{A5B65186-E867-44C2-8AAD-4B1E2F1FC0DF}" dt="2025-06-10T15:21:38.164" v="46" actId="47"/>
        <pc:sldMkLst>
          <pc:docMk/>
          <pc:sldMk cId="4017196945" sldId="517"/>
        </pc:sldMkLst>
      </pc:sldChg>
      <pc:sldChg chg="del">
        <pc:chgData name="Paolo Mastrocola" userId="7451a914-0db8-4dd6-87df-353f13c2ac3c" providerId="ADAL" clId="{A5B65186-E867-44C2-8AAD-4B1E2F1FC0DF}" dt="2025-06-10T15:21:38.164" v="46" actId="47"/>
        <pc:sldMkLst>
          <pc:docMk/>
          <pc:sldMk cId="354134404" sldId="518"/>
        </pc:sldMkLst>
      </pc:sldChg>
      <pc:sldChg chg="del">
        <pc:chgData name="Paolo Mastrocola" userId="7451a914-0db8-4dd6-87df-353f13c2ac3c" providerId="ADAL" clId="{A5B65186-E867-44C2-8AAD-4B1E2F1FC0DF}" dt="2025-06-10T15:21:38.164" v="46" actId="47"/>
        <pc:sldMkLst>
          <pc:docMk/>
          <pc:sldMk cId="50111611" sldId="519"/>
        </pc:sldMkLst>
      </pc:sldChg>
      <pc:sldChg chg="del">
        <pc:chgData name="Paolo Mastrocola" userId="7451a914-0db8-4dd6-87df-353f13c2ac3c" providerId="ADAL" clId="{A5B65186-E867-44C2-8AAD-4B1E2F1FC0DF}" dt="2025-06-10T15:21:38.164" v="46" actId="47"/>
        <pc:sldMkLst>
          <pc:docMk/>
          <pc:sldMk cId="2232366929" sldId="520"/>
        </pc:sldMkLst>
      </pc:sldChg>
      <pc:sldChg chg="del">
        <pc:chgData name="Paolo Mastrocola" userId="7451a914-0db8-4dd6-87df-353f13c2ac3c" providerId="ADAL" clId="{A5B65186-E867-44C2-8AAD-4B1E2F1FC0DF}" dt="2025-06-10T15:21:38.164" v="46" actId="47"/>
        <pc:sldMkLst>
          <pc:docMk/>
          <pc:sldMk cId="2890098751" sldId="521"/>
        </pc:sldMkLst>
      </pc:sldChg>
      <pc:sldChg chg="del">
        <pc:chgData name="Paolo Mastrocola" userId="7451a914-0db8-4dd6-87df-353f13c2ac3c" providerId="ADAL" clId="{A5B65186-E867-44C2-8AAD-4B1E2F1FC0DF}" dt="2025-06-10T15:21:38.164" v="46" actId="47"/>
        <pc:sldMkLst>
          <pc:docMk/>
          <pc:sldMk cId="1420287731" sldId="522"/>
        </pc:sldMkLst>
      </pc:sldChg>
      <pc:sldChg chg="del">
        <pc:chgData name="Paolo Mastrocola" userId="7451a914-0db8-4dd6-87df-353f13c2ac3c" providerId="ADAL" clId="{A5B65186-E867-44C2-8AAD-4B1E2F1FC0DF}" dt="2025-06-10T15:21:38.164" v="46" actId="47"/>
        <pc:sldMkLst>
          <pc:docMk/>
          <pc:sldMk cId="770010832" sldId="523"/>
        </pc:sldMkLst>
      </pc:sldChg>
      <pc:sldChg chg="del">
        <pc:chgData name="Paolo Mastrocola" userId="7451a914-0db8-4dd6-87df-353f13c2ac3c" providerId="ADAL" clId="{A5B65186-E867-44C2-8AAD-4B1E2F1FC0DF}" dt="2025-06-10T15:21:38.164" v="46" actId="47"/>
        <pc:sldMkLst>
          <pc:docMk/>
          <pc:sldMk cId="4050890368" sldId="524"/>
        </pc:sldMkLst>
      </pc:sldChg>
      <pc:sldChg chg="del">
        <pc:chgData name="Paolo Mastrocola" userId="7451a914-0db8-4dd6-87df-353f13c2ac3c" providerId="ADAL" clId="{A5B65186-E867-44C2-8AAD-4B1E2F1FC0DF}" dt="2025-06-10T15:21:38.164" v="46" actId="47"/>
        <pc:sldMkLst>
          <pc:docMk/>
          <pc:sldMk cId="641846337" sldId="525"/>
        </pc:sldMkLst>
      </pc:sldChg>
      <pc:sldChg chg="del">
        <pc:chgData name="Paolo Mastrocola" userId="7451a914-0db8-4dd6-87df-353f13c2ac3c" providerId="ADAL" clId="{A5B65186-E867-44C2-8AAD-4B1E2F1FC0DF}" dt="2025-06-10T15:21:38.164" v="46" actId="47"/>
        <pc:sldMkLst>
          <pc:docMk/>
          <pc:sldMk cId="256085590" sldId="526"/>
        </pc:sldMkLst>
      </pc:sldChg>
      <pc:sldChg chg="modSp add mod">
        <pc:chgData name="Paolo Mastrocola" userId="7451a914-0db8-4dd6-87df-353f13c2ac3c" providerId="ADAL" clId="{A5B65186-E867-44C2-8AAD-4B1E2F1FC0DF}" dt="2025-06-10T15:15:33.764" v="7" actId="14100"/>
        <pc:sldMkLst>
          <pc:docMk/>
          <pc:sldMk cId="1922987496" sldId="527"/>
        </pc:sldMkLst>
        <pc:spChg chg="mod">
          <ac:chgData name="Paolo Mastrocola" userId="7451a914-0db8-4dd6-87df-353f13c2ac3c" providerId="ADAL" clId="{A5B65186-E867-44C2-8AAD-4B1E2F1FC0DF}" dt="2025-06-10T15:15:33.764" v="7" actId="14100"/>
          <ac:spMkLst>
            <pc:docMk/>
            <pc:sldMk cId="1922987496" sldId="527"/>
            <ac:spMk id="4" creationId="{86DB39C3-B7C4-B2BD-4CBD-35C55C00DB6E}"/>
          </ac:spMkLst>
        </pc:spChg>
      </pc:sldChg>
      <pc:sldChg chg="addSp delSp modSp add mod">
        <pc:chgData name="Paolo Mastrocola" userId="7451a914-0db8-4dd6-87df-353f13c2ac3c" providerId="ADAL" clId="{A5B65186-E867-44C2-8AAD-4B1E2F1FC0DF}" dt="2025-06-10T15:37:37.257" v="127" actId="1076"/>
        <pc:sldMkLst>
          <pc:docMk/>
          <pc:sldMk cId="3687022850" sldId="528"/>
        </pc:sldMkLst>
        <pc:spChg chg="add del">
          <ac:chgData name="Paolo Mastrocola" userId="7451a914-0db8-4dd6-87df-353f13c2ac3c" providerId="ADAL" clId="{A5B65186-E867-44C2-8AAD-4B1E2F1FC0DF}" dt="2025-06-10T15:30:08.344" v="56" actId="21"/>
          <ac:spMkLst>
            <pc:docMk/>
            <pc:sldMk cId="3687022850" sldId="528"/>
            <ac:spMk id="6" creationId="{7288FABA-D0D8-BD04-8BED-7451517165C4}"/>
          </ac:spMkLst>
        </pc:spChg>
        <pc:spChg chg="add mod">
          <ac:chgData name="Paolo Mastrocola" userId="7451a914-0db8-4dd6-87df-353f13c2ac3c" providerId="ADAL" clId="{A5B65186-E867-44C2-8AAD-4B1E2F1FC0DF}" dt="2025-06-10T15:37:37.257" v="127" actId="1076"/>
          <ac:spMkLst>
            <pc:docMk/>
            <pc:sldMk cId="3687022850" sldId="528"/>
            <ac:spMk id="8" creationId="{58C09DE0-7C69-9F20-F882-1F1130CE4C92}"/>
          </ac:spMkLst>
        </pc:spChg>
        <pc:picChg chg="del">
          <ac:chgData name="Paolo Mastrocola" userId="7451a914-0db8-4dd6-87df-353f13c2ac3c" providerId="ADAL" clId="{A5B65186-E867-44C2-8AAD-4B1E2F1FC0DF}" dt="2025-06-10T15:33:35.177" v="88" actId="478"/>
          <ac:picMkLst>
            <pc:docMk/>
            <pc:sldMk cId="3687022850" sldId="528"/>
            <ac:picMk id="2" creationId="{E5CE67CA-8B5E-DD91-2E92-B4E48C33EAA5}"/>
          </ac:picMkLst>
        </pc:picChg>
        <pc:picChg chg="del">
          <ac:chgData name="Paolo Mastrocola" userId="7451a914-0db8-4dd6-87df-353f13c2ac3c" providerId="ADAL" clId="{A5B65186-E867-44C2-8AAD-4B1E2F1FC0DF}" dt="2025-06-10T15:33:36.971" v="89" actId="478"/>
          <ac:picMkLst>
            <pc:docMk/>
            <pc:sldMk cId="3687022850" sldId="528"/>
            <ac:picMk id="5" creationId="{9304C56C-B66E-4D6C-8CFD-FC4D61C0AF85}"/>
          </ac:picMkLst>
        </pc:picChg>
      </pc:sldChg>
      <pc:sldChg chg="addSp delSp modSp add mod ord">
        <pc:chgData name="Paolo Mastrocola" userId="7451a914-0db8-4dd6-87df-353f13c2ac3c" providerId="ADAL" clId="{A5B65186-E867-44C2-8AAD-4B1E2F1FC0DF}" dt="2025-06-10T15:31:50.624" v="79"/>
        <pc:sldMkLst>
          <pc:docMk/>
          <pc:sldMk cId="2233214567" sldId="529"/>
        </pc:sldMkLst>
        <pc:spChg chg="add del mod">
          <ac:chgData name="Paolo Mastrocola" userId="7451a914-0db8-4dd6-87df-353f13c2ac3c" providerId="ADAL" clId="{A5B65186-E867-44C2-8AAD-4B1E2F1FC0DF}" dt="2025-06-10T15:31:09.304" v="70"/>
          <ac:spMkLst>
            <pc:docMk/>
            <pc:sldMk cId="2233214567" sldId="529"/>
            <ac:spMk id="2" creationId="{D8B1DE2D-29D9-FAF0-B556-208FE0083741}"/>
          </ac:spMkLst>
        </pc:spChg>
        <pc:spChg chg="mod">
          <ac:chgData name="Paolo Mastrocola" userId="7451a914-0db8-4dd6-87df-353f13c2ac3c" providerId="ADAL" clId="{A5B65186-E867-44C2-8AAD-4B1E2F1FC0DF}" dt="2025-06-10T15:30:37.258" v="68" actId="20577"/>
          <ac:spMkLst>
            <pc:docMk/>
            <pc:sldMk cId="2233214567" sldId="529"/>
            <ac:spMk id="4" creationId="{BB357558-F1D4-CF2D-C7CB-1DB447BA82D2}"/>
          </ac:spMkLst>
        </pc:spChg>
        <pc:spChg chg="add mod">
          <ac:chgData name="Paolo Mastrocola" userId="7451a914-0db8-4dd6-87df-353f13c2ac3c" providerId="ADAL" clId="{A5B65186-E867-44C2-8AAD-4B1E2F1FC0DF}" dt="2025-06-10T15:30:12.089" v="59"/>
          <ac:spMkLst>
            <pc:docMk/>
            <pc:sldMk cId="2233214567" sldId="529"/>
            <ac:spMk id="6" creationId="{7288FABA-D0D8-BD04-8BED-7451517165C4}"/>
          </ac:spMkLst>
        </pc:spChg>
        <pc:graphicFrameChg chg="add del mod modGraphic">
          <ac:chgData name="Paolo Mastrocola" userId="7451a914-0db8-4dd6-87df-353f13c2ac3c" providerId="ADAL" clId="{A5B65186-E867-44C2-8AAD-4B1E2F1FC0DF}" dt="2025-06-10T15:31:29.195" v="75" actId="478"/>
          <ac:graphicFrameMkLst>
            <pc:docMk/>
            <pc:sldMk cId="2233214567" sldId="529"/>
            <ac:graphicFrameMk id="5" creationId="{039C3055-7792-606D-5853-BB78C66DFB12}"/>
          </ac:graphicFrameMkLst>
        </pc:graphicFrameChg>
        <pc:graphicFrameChg chg="add mod">
          <ac:chgData name="Paolo Mastrocola" userId="7451a914-0db8-4dd6-87df-353f13c2ac3c" providerId="ADAL" clId="{A5B65186-E867-44C2-8AAD-4B1E2F1FC0DF}" dt="2025-06-10T15:31:41.550" v="77" actId="1076"/>
          <ac:graphicFrameMkLst>
            <pc:docMk/>
            <pc:sldMk cId="2233214567" sldId="529"/>
            <ac:graphicFrameMk id="7" creationId="{4F5A45CF-9CD8-0F9A-F76E-5448A38BAFF7}"/>
          </ac:graphicFrameMkLst>
        </pc:graphicFrameChg>
      </pc:sldChg>
      <pc:sldChg chg="delSp modSp add mod">
        <pc:chgData name="Paolo Mastrocola" userId="7451a914-0db8-4dd6-87df-353f13c2ac3c" providerId="ADAL" clId="{A5B65186-E867-44C2-8AAD-4B1E2F1FC0DF}" dt="2025-06-10T15:32:07.550" v="84" actId="1076"/>
        <pc:sldMkLst>
          <pc:docMk/>
          <pc:sldMk cId="3736276330" sldId="530"/>
        </pc:sldMkLst>
        <pc:spChg chg="del">
          <ac:chgData name="Paolo Mastrocola" userId="7451a914-0db8-4dd6-87df-353f13c2ac3c" providerId="ADAL" clId="{A5B65186-E867-44C2-8AAD-4B1E2F1FC0DF}" dt="2025-06-10T15:31:54.751" v="80" actId="478"/>
          <ac:spMkLst>
            <pc:docMk/>
            <pc:sldMk cId="3736276330" sldId="530"/>
            <ac:spMk id="4" creationId="{EFFD8B03-CB04-813D-A1CD-12E208138B6C}"/>
          </ac:spMkLst>
        </pc:spChg>
        <pc:graphicFrameChg chg="mod modGraphic">
          <ac:chgData name="Paolo Mastrocola" userId="7451a914-0db8-4dd6-87df-353f13c2ac3c" providerId="ADAL" clId="{A5B65186-E867-44C2-8AAD-4B1E2F1FC0DF}" dt="2025-06-10T15:32:07.550" v="84" actId="1076"/>
          <ac:graphicFrameMkLst>
            <pc:docMk/>
            <pc:sldMk cId="3736276330" sldId="530"/>
            <ac:graphicFrameMk id="5" creationId="{9120E3E1-FDF0-5DBB-D91D-8CD48C9DB933}"/>
          </ac:graphicFrameMkLst>
        </pc:graphicFrameChg>
      </pc:sldChg>
      <pc:sldChg chg="addSp delSp modSp add mod">
        <pc:chgData name="Paolo Mastrocola" userId="7451a914-0db8-4dd6-87df-353f13c2ac3c" providerId="ADAL" clId="{A5B65186-E867-44C2-8AAD-4B1E2F1FC0DF}" dt="2025-06-10T15:43:40.750" v="179" actId="1076"/>
        <pc:sldMkLst>
          <pc:docMk/>
          <pc:sldMk cId="851132576" sldId="531"/>
        </pc:sldMkLst>
        <pc:spChg chg="add mod">
          <ac:chgData name="Paolo Mastrocola" userId="7451a914-0db8-4dd6-87df-353f13c2ac3c" providerId="ADAL" clId="{A5B65186-E867-44C2-8AAD-4B1E2F1FC0DF}" dt="2025-06-10T15:43:40.750" v="179" actId="1076"/>
          <ac:spMkLst>
            <pc:docMk/>
            <pc:sldMk cId="851132576" sldId="531"/>
            <ac:spMk id="6" creationId="{84E8452A-CE25-DA21-6461-F7824734D654}"/>
          </ac:spMkLst>
        </pc:spChg>
        <pc:spChg chg="del">
          <ac:chgData name="Paolo Mastrocola" userId="7451a914-0db8-4dd6-87df-353f13c2ac3c" providerId="ADAL" clId="{A5B65186-E867-44C2-8AAD-4B1E2F1FC0DF}" dt="2025-06-10T15:33:27.445" v="87" actId="478"/>
          <ac:spMkLst>
            <pc:docMk/>
            <pc:sldMk cId="851132576" sldId="531"/>
            <ac:spMk id="8" creationId="{775B7574-42B6-81AF-47BA-041829AE7CE7}"/>
          </ac:spMkLst>
        </pc:spChg>
        <pc:picChg chg="del">
          <ac:chgData name="Paolo Mastrocola" userId="7451a914-0db8-4dd6-87df-353f13c2ac3c" providerId="ADAL" clId="{A5B65186-E867-44C2-8AAD-4B1E2F1FC0DF}" dt="2025-06-10T15:38:46.219" v="128" actId="478"/>
          <ac:picMkLst>
            <pc:docMk/>
            <pc:sldMk cId="851132576" sldId="531"/>
            <ac:picMk id="2" creationId="{8F6F78B8-4831-A159-C142-6DF886F71485}"/>
          </ac:picMkLst>
        </pc:picChg>
        <pc:picChg chg="add mod">
          <ac:chgData name="Paolo Mastrocola" userId="7451a914-0db8-4dd6-87df-353f13c2ac3c" providerId="ADAL" clId="{A5B65186-E867-44C2-8AAD-4B1E2F1FC0DF}" dt="2025-06-10T15:38:54.962" v="131" actId="1076"/>
          <ac:picMkLst>
            <pc:docMk/>
            <pc:sldMk cId="851132576" sldId="531"/>
            <ac:picMk id="4" creationId="{7BCD3516-1307-7E3B-5533-9F56EA250F66}"/>
          </ac:picMkLst>
        </pc:picChg>
        <pc:picChg chg="mod">
          <ac:chgData name="Paolo Mastrocola" userId="7451a914-0db8-4dd6-87df-353f13c2ac3c" providerId="ADAL" clId="{A5B65186-E867-44C2-8AAD-4B1E2F1FC0DF}" dt="2025-06-10T15:38:48.346" v="129" actId="1076"/>
          <ac:picMkLst>
            <pc:docMk/>
            <pc:sldMk cId="851132576" sldId="531"/>
            <ac:picMk id="5" creationId="{E241E58D-E62B-5F3D-17EF-79D103E49C02}"/>
          </ac:picMkLst>
        </pc:picChg>
      </pc:sldChg>
      <pc:sldChg chg="addSp delSp modSp add mod">
        <pc:chgData name="Paolo Mastrocola" userId="7451a914-0db8-4dd6-87df-353f13c2ac3c" providerId="ADAL" clId="{A5B65186-E867-44C2-8AAD-4B1E2F1FC0DF}" dt="2025-06-10T16:13:50.998" v="204" actId="1076"/>
        <pc:sldMkLst>
          <pc:docMk/>
          <pc:sldMk cId="2834795386" sldId="532"/>
        </pc:sldMkLst>
        <pc:spChg chg="del">
          <ac:chgData name="Paolo Mastrocola" userId="7451a914-0db8-4dd6-87df-353f13c2ac3c" providerId="ADAL" clId="{A5B65186-E867-44C2-8AAD-4B1E2F1FC0DF}" dt="2025-06-10T15:45:05.110" v="201" actId="478"/>
          <ac:spMkLst>
            <pc:docMk/>
            <pc:sldMk cId="2834795386" sldId="532"/>
            <ac:spMk id="4" creationId="{9B7A381C-3B03-CAA9-58DF-9AE9FC4A5D04}"/>
          </ac:spMkLst>
        </pc:spChg>
        <pc:picChg chg="add mod">
          <ac:chgData name="Paolo Mastrocola" userId="7451a914-0db8-4dd6-87df-353f13c2ac3c" providerId="ADAL" clId="{A5B65186-E867-44C2-8AAD-4B1E2F1FC0DF}" dt="2025-06-10T16:13:50.998" v="204" actId="1076"/>
          <ac:picMkLst>
            <pc:docMk/>
            <pc:sldMk cId="2834795386" sldId="532"/>
            <ac:picMk id="2" creationId="{C284F525-6743-9F80-67F3-63625FCC2DBE}"/>
          </ac:picMkLst>
        </pc:picChg>
      </pc:sldChg>
      <pc:sldChg chg="addSp delSp modSp add mod">
        <pc:chgData name="Paolo Mastrocola" userId="7451a914-0db8-4dd6-87df-353f13c2ac3c" providerId="ADAL" clId="{A5B65186-E867-44C2-8AAD-4B1E2F1FC0DF}" dt="2025-06-10T16:15:30.933" v="210"/>
        <pc:sldMkLst>
          <pc:docMk/>
          <pc:sldMk cId="2952544897" sldId="533"/>
        </pc:sldMkLst>
        <pc:picChg chg="del">
          <ac:chgData name="Paolo Mastrocola" userId="7451a914-0db8-4dd6-87df-353f13c2ac3c" providerId="ADAL" clId="{A5B65186-E867-44C2-8AAD-4B1E2F1FC0DF}" dt="2025-06-10T16:14:00.493" v="206" actId="478"/>
          <ac:picMkLst>
            <pc:docMk/>
            <pc:sldMk cId="2952544897" sldId="533"/>
            <ac:picMk id="2" creationId="{D52D8719-10E7-012D-2CFB-57B050203E7D}"/>
          </ac:picMkLst>
        </pc:picChg>
        <pc:picChg chg="add mod">
          <ac:chgData name="Paolo Mastrocola" userId="7451a914-0db8-4dd6-87df-353f13c2ac3c" providerId="ADAL" clId="{A5B65186-E867-44C2-8AAD-4B1E2F1FC0DF}" dt="2025-06-10T16:15:30.933" v="210"/>
          <ac:picMkLst>
            <pc:docMk/>
            <pc:sldMk cId="2952544897" sldId="533"/>
            <ac:picMk id="4" creationId="{4F65F465-35F3-993A-BB35-6908C848A749}"/>
          </ac:picMkLst>
        </pc:picChg>
      </pc:sldChg>
      <pc:sldChg chg="addSp modSp add">
        <pc:chgData name="Paolo Mastrocola" userId="7451a914-0db8-4dd6-87df-353f13c2ac3c" providerId="ADAL" clId="{A5B65186-E867-44C2-8AAD-4B1E2F1FC0DF}" dt="2025-06-10T16:15:50.997" v="211"/>
        <pc:sldMkLst>
          <pc:docMk/>
          <pc:sldMk cId="203657882" sldId="534"/>
        </pc:sldMkLst>
        <pc:picChg chg="add mod">
          <ac:chgData name="Paolo Mastrocola" userId="7451a914-0db8-4dd6-87df-353f13c2ac3c" providerId="ADAL" clId="{A5B65186-E867-44C2-8AAD-4B1E2F1FC0DF}" dt="2025-06-10T16:15:50.997" v="211"/>
          <ac:picMkLst>
            <pc:docMk/>
            <pc:sldMk cId="203657882" sldId="534"/>
            <ac:picMk id="2" creationId="{D5013C61-F8E3-48DA-2949-C5B3BC6008E8}"/>
          </ac:picMkLst>
        </pc:picChg>
      </pc:sldChg>
      <pc:sldChg chg="addSp modSp add">
        <pc:chgData name="Paolo Mastrocola" userId="7451a914-0db8-4dd6-87df-353f13c2ac3c" providerId="ADAL" clId="{A5B65186-E867-44C2-8AAD-4B1E2F1FC0DF}" dt="2025-06-10T16:16:04.715" v="212"/>
        <pc:sldMkLst>
          <pc:docMk/>
          <pc:sldMk cId="2625518285" sldId="535"/>
        </pc:sldMkLst>
        <pc:picChg chg="add mod">
          <ac:chgData name="Paolo Mastrocola" userId="7451a914-0db8-4dd6-87df-353f13c2ac3c" providerId="ADAL" clId="{A5B65186-E867-44C2-8AAD-4B1E2F1FC0DF}" dt="2025-06-10T16:16:04.715" v="212"/>
          <ac:picMkLst>
            <pc:docMk/>
            <pc:sldMk cId="2625518285" sldId="535"/>
            <ac:picMk id="2" creationId="{9F10938C-8592-0EAF-F2F0-AE2CEF39E6C1}"/>
          </ac:picMkLst>
        </pc:picChg>
      </pc:sldChg>
      <pc:sldChg chg="add">
        <pc:chgData name="Paolo Mastrocola" userId="7451a914-0db8-4dd6-87df-353f13c2ac3c" providerId="ADAL" clId="{A5B65186-E867-44C2-8AAD-4B1E2F1FC0DF}" dt="2025-06-10T16:14:06.476" v="209"/>
        <pc:sldMkLst>
          <pc:docMk/>
          <pc:sldMk cId="418256535" sldId="536"/>
        </pc:sldMkLst>
      </pc:sldChg>
      <pc:sldChg chg="new del">
        <pc:chgData name="Paolo Mastrocola" userId="7451a914-0db8-4dd6-87df-353f13c2ac3c" providerId="ADAL" clId="{A5B65186-E867-44C2-8AAD-4B1E2F1FC0DF}" dt="2025-06-10T18:00:29.349" v="216" actId="680"/>
        <pc:sldMkLst>
          <pc:docMk/>
          <pc:sldMk cId="143593405" sldId="537"/>
        </pc:sldMkLst>
      </pc:sldChg>
      <pc:sldChg chg="addSp delSp modSp add mod">
        <pc:chgData name="Paolo Mastrocola" userId="7451a914-0db8-4dd6-87df-353f13c2ac3c" providerId="ADAL" clId="{A5B65186-E867-44C2-8AAD-4B1E2F1FC0DF}" dt="2025-06-10T18:01:00.691" v="222" actId="1076"/>
        <pc:sldMkLst>
          <pc:docMk/>
          <pc:sldMk cId="1406262031" sldId="537"/>
        </pc:sldMkLst>
        <pc:spChg chg="add mod">
          <ac:chgData name="Paolo Mastrocola" userId="7451a914-0db8-4dd6-87df-353f13c2ac3c" providerId="ADAL" clId="{A5B65186-E867-44C2-8AAD-4B1E2F1FC0DF}" dt="2025-06-10T18:00:51.601" v="220" actId="1076"/>
          <ac:spMkLst>
            <pc:docMk/>
            <pc:sldMk cId="1406262031" sldId="537"/>
            <ac:spMk id="4" creationId="{3C3505CB-D70A-BCD1-F8AC-D55603D7CB5E}"/>
          </ac:spMkLst>
        </pc:spChg>
        <pc:spChg chg="del">
          <ac:chgData name="Paolo Mastrocola" userId="7451a914-0db8-4dd6-87df-353f13c2ac3c" providerId="ADAL" clId="{A5B65186-E867-44C2-8AAD-4B1E2F1FC0DF}" dt="2025-06-10T18:00:38.963" v="218" actId="478"/>
          <ac:spMkLst>
            <pc:docMk/>
            <pc:sldMk cId="1406262031" sldId="537"/>
            <ac:spMk id="7" creationId="{FAD4A91C-D331-27D2-7F5B-08CDD3FC0641}"/>
          </ac:spMkLst>
        </pc:spChg>
        <pc:spChg chg="add mod">
          <ac:chgData name="Paolo Mastrocola" userId="7451a914-0db8-4dd6-87df-353f13c2ac3c" providerId="ADAL" clId="{A5B65186-E867-44C2-8AAD-4B1E2F1FC0DF}" dt="2025-06-10T18:00:51.601" v="220" actId="1076"/>
          <ac:spMkLst>
            <pc:docMk/>
            <pc:sldMk cId="1406262031" sldId="537"/>
            <ac:spMk id="8" creationId="{1F789806-9767-E02A-24A6-334E33671BC0}"/>
          </ac:spMkLst>
        </pc:spChg>
        <pc:picChg chg="add mod">
          <ac:chgData name="Paolo Mastrocola" userId="7451a914-0db8-4dd6-87df-353f13c2ac3c" providerId="ADAL" clId="{A5B65186-E867-44C2-8AAD-4B1E2F1FC0DF}" dt="2025-06-10T18:01:00.691" v="222" actId="1076"/>
          <ac:picMkLst>
            <pc:docMk/>
            <pc:sldMk cId="1406262031" sldId="537"/>
            <ac:picMk id="6" creationId="{EB720B00-F478-40DD-43EE-96642FF45FA7}"/>
          </ac:picMkLst>
        </pc:picChg>
      </pc:sldChg>
      <pc:sldChg chg="addSp delSp modSp add mod">
        <pc:chgData name="Paolo Mastrocola" userId="7451a914-0db8-4dd6-87df-353f13c2ac3c" providerId="ADAL" clId="{A5B65186-E867-44C2-8AAD-4B1E2F1FC0DF}" dt="2025-06-10T18:12:20.064" v="444" actId="478"/>
        <pc:sldMkLst>
          <pc:docMk/>
          <pc:sldMk cId="3103287816" sldId="538"/>
        </pc:sldMkLst>
        <pc:spChg chg="mod">
          <ac:chgData name="Paolo Mastrocola" userId="7451a914-0db8-4dd6-87df-353f13c2ac3c" providerId="ADAL" clId="{A5B65186-E867-44C2-8AAD-4B1E2F1FC0DF}" dt="2025-06-10T18:08:10.663" v="247" actId="20577"/>
          <ac:spMkLst>
            <pc:docMk/>
            <pc:sldMk cId="3103287816" sldId="538"/>
            <ac:spMk id="2" creationId="{2B4A156E-A8E9-0788-E0C9-7A2629B1F6EC}"/>
          </ac:spMkLst>
        </pc:spChg>
        <pc:spChg chg="add del mod">
          <ac:chgData name="Paolo Mastrocola" userId="7451a914-0db8-4dd6-87df-353f13c2ac3c" providerId="ADAL" clId="{A5B65186-E867-44C2-8AAD-4B1E2F1FC0DF}" dt="2025-06-10T18:08:02.963" v="225" actId="478"/>
          <ac:spMkLst>
            <pc:docMk/>
            <pc:sldMk cId="3103287816" sldId="538"/>
            <ac:spMk id="7" creationId="{6AB3E19A-36BC-6457-069F-0B83E4314AFF}"/>
          </ac:spMkLst>
        </pc:spChg>
        <pc:spChg chg="add mod">
          <ac:chgData name="Paolo Mastrocola" userId="7451a914-0db8-4dd6-87df-353f13c2ac3c" providerId="ADAL" clId="{A5B65186-E867-44C2-8AAD-4B1E2F1FC0DF}" dt="2025-06-10T18:12:09.845" v="441"/>
          <ac:spMkLst>
            <pc:docMk/>
            <pc:sldMk cId="3103287816" sldId="538"/>
            <ac:spMk id="9" creationId="{D836F032-5ED3-6C56-CDD4-43E953A08640}"/>
          </ac:spMkLst>
        </pc:spChg>
        <pc:spChg chg="add del">
          <ac:chgData name="Paolo Mastrocola" userId="7451a914-0db8-4dd6-87df-353f13c2ac3c" providerId="ADAL" clId="{A5B65186-E867-44C2-8AAD-4B1E2F1FC0DF}" dt="2025-06-10T18:12:20.064" v="444" actId="478"/>
          <ac:spMkLst>
            <pc:docMk/>
            <pc:sldMk cId="3103287816" sldId="538"/>
            <ac:spMk id="11" creationId="{E50ED7A4-BD0F-DFE9-E865-64E83BC8D36A}"/>
          </ac:spMkLst>
        </pc:spChg>
        <pc:picChg chg="del">
          <ac:chgData name="Paolo Mastrocola" userId="7451a914-0db8-4dd6-87df-353f13c2ac3c" providerId="ADAL" clId="{A5B65186-E867-44C2-8AAD-4B1E2F1FC0DF}" dt="2025-06-10T18:08:14.016" v="248" actId="478"/>
          <ac:picMkLst>
            <pc:docMk/>
            <pc:sldMk cId="3103287816" sldId="538"/>
            <ac:picMk id="6" creationId="{309B9E32-87C1-8FD3-E449-ECAD04B04BA6}"/>
          </ac:picMkLst>
        </pc:picChg>
      </pc:sldChg>
      <pc:sldChg chg="delSp modSp add mod">
        <pc:chgData name="Paolo Mastrocola" userId="7451a914-0db8-4dd6-87df-353f13c2ac3c" providerId="ADAL" clId="{A5B65186-E867-44C2-8AAD-4B1E2F1FC0DF}" dt="2025-06-10T18:19:19.165" v="460" actId="6549"/>
        <pc:sldMkLst>
          <pc:docMk/>
          <pc:sldMk cId="4122049849" sldId="539"/>
        </pc:sldMkLst>
        <pc:spChg chg="del">
          <ac:chgData name="Paolo Mastrocola" userId="7451a914-0db8-4dd6-87df-353f13c2ac3c" providerId="ADAL" clId="{A5B65186-E867-44C2-8AAD-4B1E2F1FC0DF}" dt="2025-06-10T18:12:25.269" v="445" actId="478"/>
          <ac:spMkLst>
            <pc:docMk/>
            <pc:sldMk cId="4122049849" sldId="539"/>
            <ac:spMk id="9" creationId="{F10A7D99-6B92-C5ED-A244-1996BA8DE2F4}"/>
          </ac:spMkLst>
        </pc:spChg>
        <pc:spChg chg="mod">
          <ac:chgData name="Paolo Mastrocola" userId="7451a914-0db8-4dd6-87df-353f13c2ac3c" providerId="ADAL" clId="{A5B65186-E867-44C2-8AAD-4B1E2F1FC0DF}" dt="2025-06-10T18:19:19.165" v="460" actId="6549"/>
          <ac:spMkLst>
            <pc:docMk/>
            <pc:sldMk cId="4122049849" sldId="539"/>
            <ac:spMk id="11" creationId="{C34E8D75-33FF-731E-0E28-FB2AB491472F}"/>
          </ac:spMkLst>
        </pc:spChg>
      </pc:sldChg>
      <pc:sldChg chg="addSp modSp add mod">
        <pc:chgData name="Paolo Mastrocola" userId="7451a914-0db8-4dd6-87df-353f13c2ac3c" providerId="ADAL" clId="{A5B65186-E867-44C2-8AAD-4B1E2F1FC0DF}" dt="2025-06-10T18:19:44.273" v="463" actId="1076"/>
        <pc:sldMkLst>
          <pc:docMk/>
          <pc:sldMk cId="2263199459" sldId="540"/>
        </pc:sldMkLst>
        <pc:spChg chg="mod">
          <ac:chgData name="Paolo Mastrocola" userId="7451a914-0db8-4dd6-87df-353f13c2ac3c" providerId="ADAL" clId="{A5B65186-E867-44C2-8AAD-4B1E2F1FC0DF}" dt="2025-06-10T18:19:27.766" v="461" actId="6549"/>
          <ac:spMkLst>
            <pc:docMk/>
            <pc:sldMk cId="2263199459" sldId="540"/>
            <ac:spMk id="11" creationId="{DA33AF14-3CFA-A418-BD0B-585C41F5274C}"/>
          </ac:spMkLst>
        </pc:spChg>
        <pc:picChg chg="add mod">
          <ac:chgData name="Paolo Mastrocola" userId="7451a914-0db8-4dd6-87df-353f13c2ac3c" providerId="ADAL" clId="{A5B65186-E867-44C2-8AAD-4B1E2F1FC0DF}" dt="2025-06-10T18:19:44.273" v="463" actId="1076"/>
          <ac:picMkLst>
            <pc:docMk/>
            <pc:sldMk cId="2263199459" sldId="540"/>
            <ac:picMk id="6" creationId="{6459BC8B-6447-9180-6152-7B394CA741CD}"/>
          </ac:picMkLst>
        </pc:picChg>
      </pc:sldChg>
      <pc:sldChg chg="addSp delSp modSp add mod modAnim">
        <pc:chgData name="Paolo Mastrocola" userId="7451a914-0db8-4dd6-87df-353f13c2ac3c" providerId="ADAL" clId="{A5B65186-E867-44C2-8AAD-4B1E2F1FC0DF}" dt="2025-06-10T18:23:15.008" v="499"/>
        <pc:sldMkLst>
          <pc:docMk/>
          <pc:sldMk cId="1129822819" sldId="541"/>
        </pc:sldMkLst>
        <pc:spChg chg="del">
          <ac:chgData name="Paolo Mastrocola" userId="7451a914-0db8-4dd6-87df-353f13c2ac3c" providerId="ADAL" clId="{A5B65186-E867-44C2-8AAD-4B1E2F1FC0DF}" dt="2025-06-10T18:20:43.490" v="468" actId="478"/>
          <ac:spMkLst>
            <pc:docMk/>
            <pc:sldMk cId="1129822819" sldId="541"/>
            <ac:spMk id="6" creationId="{D8DA4BB2-3EC5-9A02-85FF-AB4EF8C3C484}"/>
          </ac:spMkLst>
        </pc:spChg>
        <pc:spChg chg="mod">
          <ac:chgData name="Paolo Mastrocola" userId="7451a914-0db8-4dd6-87df-353f13c2ac3c" providerId="ADAL" clId="{A5B65186-E867-44C2-8AAD-4B1E2F1FC0DF}" dt="2025-06-10T18:22:42.285" v="488" actId="14100"/>
          <ac:spMkLst>
            <pc:docMk/>
            <pc:sldMk cId="1129822819" sldId="541"/>
            <ac:spMk id="7" creationId="{B1B4D848-AC6E-7634-5BA9-4EFDD8690014}"/>
          </ac:spMkLst>
        </pc:spChg>
        <pc:picChg chg="add mod">
          <ac:chgData name="Paolo Mastrocola" userId="7451a914-0db8-4dd6-87df-353f13c2ac3c" providerId="ADAL" clId="{A5B65186-E867-44C2-8AAD-4B1E2F1FC0DF}" dt="2025-06-10T18:22:50.453" v="493" actId="14100"/>
          <ac:picMkLst>
            <pc:docMk/>
            <pc:sldMk cId="1129822819" sldId="541"/>
            <ac:picMk id="4" creationId="{8F38FFDB-3767-8C9D-82C2-66F493054F7A}"/>
          </ac:picMkLst>
        </pc:picChg>
        <pc:picChg chg="add mod">
          <ac:chgData name="Paolo Mastrocola" userId="7451a914-0db8-4dd6-87df-353f13c2ac3c" providerId="ADAL" clId="{A5B65186-E867-44C2-8AAD-4B1E2F1FC0DF}" dt="2025-06-10T18:23:09.013" v="498" actId="14100"/>
          <ac:picMkLst>
            <pc:docMk/>
            <pc:sldMk cId="1129822819" sldId="541"/>
            <ac:picMk id="8" creationId="{551A02E6-F558-22DA-E7B3-913DC89B71D2}"/>
          </ac:picMkLst>
        </pc:picChg>
      </pc:sldChg>
      <pc:sldChg chg="addSp delSp modSp new mod">
        <pc:chgData name="Paolo Mastrocola" userId="7451a914-0db8-4dd6-87df-353f13c2ac3c" providerId="ADAL" clId="{A5B65186-E867-44C2-8AAD-4B1E2F1FC0DF}" dt="2025-06-10T18:41:17.823" v="511"/>
        <pc:sldMkLst>
          <pc:docMk/>
          <pc:sldMk cId="827870645" sldId="542"/>
        </pc:sldMkLst>
        <pc:spChg chg="del">
          <ac:chgData name="Paolo Mastrocola" userId="7451a914-0db8-4dd6-87df-353f13c2ac3c" providerId="ADAL" clId="{A5B65186-E867-44C2-8AAD-4B1E2F1FC0DF}" dt="2025-06-10T18:26:17.986" v="506" actId="478"/>
          <ac:spMkLst>
            <pc:docMk/>
            <pc:sldMk cId="827870645" sldId="542"/>
            <ac:spMk id="2" creationId="{E7B1DEC7-A73E-BD5A-4161-CA8B399D1592}"/>
          </ac:spMkLst>
        </pc:spChg>
        <pc:spChg chg="del">
          <ac:chgData name="Paolo Mastrocola" userId="7451a914-0db8-4dd6-87df-353f13c2ac3c" providerId="ADAL" clId="{A5B65186-E867-44C2-8AAD-4B1E2F1FC0DF}" dt="2025-06-10T18:26:19.020" v="507" actId="478"/>
          <ac:spMkLst>
            <pc:docMk/>
            <pc:sldMk cId="827870645" sldId="542"/>
            <ac:spMk id="3" creationId="{85F0BC08-C7E4-4EFE-65ED-7E9A4B7FBFCF}"/>
          </ac:spMkLst>
        </pc:spChg>
        <pc:spChg chg="add del mod">
          <ac:chgData name="Paolo Mastrocola" userId="7451a914-0db8-4dd6-87df-353f13c2ac3c" providerId="ADAL" clId="{A5B65186-E867-44C2-8AAD-4B1E2F1FC0DF}" dt="2025-06-10T18:26:44.617" v="509" actId="478"/>
          <ac:spMkLst>
            <pc:docMk/>
            <pc:sldMk cId="827870645" sldId="542"/>
            <ac:spMk id="6" creationId="{ECD0F1EE-9CF1-5924-2510-5C84FF331590}"/>
          </ac:spMkLst>
        </pc:spChg>
        <pc:spChg chg="add del mod">
          <ac:chgData name="Paolo Mastrocola" userId="7451a914-0db8-4dd6-87df-353f13c2ac3c" providerId="ADAL" clId="{A5B65186-E867-44C2-8AAD-4B1E2F1FC0DF}" dt="2025-06-10T18:26:44.617" v="509" actId="478"/>
          <ac:spMkLst>
            <pc:docMk/>
            <pc:sldMk cId="827870645" sldId="542"/>
            <ac:spMk id="7" creationId="{D9B58FF5-A4AF-7507-C939-A364849EC79B}"/>
          </ac:spMkLst>
        </pc:spChg>
        <pc:spChg chg="add del mod">
          <ac:chgData name="Paolo Mastrocola" userId="7451a914-0db8-4dd6-87df-353f13c2ac3c" providerId="ADAL" clId="{A5B65186-E867-44C2-8AAD-4B1E2F1FC0DF}" dt="2025-06-10T18:41:16.343" v="510" actId="478"/>
          <ac:spMkLst>
            <pc:docMk/>
            <pc:sldMk cId="827870645" sldId="542"/>
            <ac:spMk id="9" creationId="{B0E4EA59-223D-3467-7CBD-2ED27A9754CF}"/>
          </ac:spMkLst>
        </pc:spChg>
        <pc:spChg chg="add mod">
          <ac:chgData name="Paolo Mastrocola" userId="7451a914-0db8-4dd6-87df-353f13c2ac3c" providerId="ADAL" clId="{A5B65186-E867-44C2-8AAD-4B1E2F1FC0DF}" dt="2025-06-10T18:41:17.823" v="511"/>
          <ac:spMkLst>
            <pc:docMk/>
            <pc:sldMk cId="827870645" sldId="542"/>
            <ac:spMk id="10" creationId="{1A47E8AC-4342-3403-9B97-E8BB687089EF}"/>
          </ac:spMkLst>
        </pc:spChg>
        <pc:spChg chg="add mod">
          <ac:chgData name="Paolo Mastrocola" userId="7451a914-0db8-4dd6-87df-353f13c2ac3c" providerId="ADAL" clId="{A5B65186-E867-44C2-8AAD-4B1E2F1FC0DF}" dt="2025-06-10T18:41:17.823" v="511"/>
          <ac:spMkLst>
            <pc:docMk/>
            <pc:sldMk cId="827870645" sldId="542"/>
            <ac:spMk id="11" creationId="{A454C253-CBF2-1AB7-1FB3-90093E66F81A}"/>
          </ac:spMkLst>
        </pc:spChg>
        <pc:graphicFrameChg chg="add mod">
          <ac:chgData name="Paolo Mastrocola" userId="7451a914-0db8-4dd6-87df-353f13c2ac3c" providerId="ADAL" clId="{A5B65186-E867-44C2-8AAD-4B1E2F1FC0DF}" dt="2025-06-10T18:25:38.156" v="501"/>
          <ac:graphicFrameMkLst>
            <pc:docMk/>
            <pc:sldMk cId="827870645" sldId="542"/>
            <ac:graphicFrameMk id="4" creationId="{ADE6AF25-8E08-F3C1-8ABF-B59C5993155C}"/>
          </ac:graphicFrameMkLst>
        </pc:graphicFrameChg>
        <pc:picChg chg="add mod">
          <ac:chgData name="Paolo Mastrocola" userId="7451a914-0db8-4dd6-87df-353f13c2ac3c" providerId="ADAL" clId="{A5B65186-E867-44C2-8AAD-4B1E2F1FC0DF}" dt="2025-06-10T18:25:49.933" v="505" actId="1076"/>
          <ac:picMkLst>
            <pc:docMk/>
            <pc:sldMk cId="827870645" sldId="542"/>
            <ac:picMk id="5" creationId="{E9D67034-889C-108E-E2EA-FFB38789FA76}"/>
          </ac:picMkLst>
        </pc:picChg>
        <pc:picChg chg="add mod">
          <ac:chgData name="Paolo Mastrocola" userId="7451a914-0db8-4dd6-87df-353f13c2ac3c" providerId="ADAL" clId="{A5B65186-E867-44C2-8AAD-4B1E2F1FC0DF}" dt="2025-06-10T18:25:40.460" v="502"/>
          <ac:picMkLst>
            <pc:docMk/>
            <pc:sldMk cId="827870645" sldId="542"/>
            <ac:picMk id="4097" creationId="{938C3527-DD05-ACA7-3185-1E88AD1E5755}"/>
          </ac:picMkLst>
        </pc:picChg>
        <pc:picChg chg="add mod">
          <ac:chgData name="Paolo Mastrocola" userId="7451a914-0db8-4dd6-87df-353f13c2ac3c" providerId="ADAL" clId="{A5B65186-E867-44C2-8AAD-4B1E2F1FC0DF}" dt="2025-06-10T18:25:40.460" v="502"/>
          <ac:picMkLst>
            <pc:docMk/>
            <pc:sldMk cId="827870645" sldId="542"/>
            <ac:picMk id="4098" creationId="{537C30B6-25A6-88BF-50C1-EA230D07DA67}"/>
          </ac:picMkLst>
        </pc:picChg>
      </pc:sldChg>
      <pc:sldChg chg="delSp modSp add mod">
        <pc:chgData name="Paolo Mastrocola" userId="7451a914-0db8-4dd6-87df-353f13c2ac3c" providerId="ADAL" clId="{A5B65186-E867-44C2-8AAD-4B1E2F1FC0DF}" dt="2025-06-10T18:47:24.559" v="573" actId="12"/>
        <pc:sldMkLst>
          <pc:docMk/>
          <pc:sldMk cId="1140143294" sldId="543"/>
        </pc:sldMkLst>
        <pc:spChg chg="mod">
          <ac:chgData name="Paolo Mastrocola" userId="7451a914-0db8-4dd6-87df-353f13c2ac3c" providerId="ADAL" clId="{A5B65186-E867-44C2-8AAD-4B1E2F1FC0DF}" dt="2025-06-10T18:47:24.559" v="573" actId="12"/>
          <ac:spMkLst>
            <pc:docMk/>
            <pc:sldMk cId="1140143294" sldId="543"/>
            <ac:spMk id="7" creationId="{77ECC4F7-F971-C9FF-7973-093FEEDCDD3D}"/>
          </ac:spMkLst>
        </pc:spChg>
        <pc:picChg chg="del">
          <ac:chgData name="Paolo Mastrocola" userId="7451a914-0db8-4dd6-87df-353f13c2ac3c" providerId="ADAL" clId="{A5B65186-E867-44C2-8AAD-4B1E2F1FC0DF}" dt="2025-06-10T18:43:58.258" v="514" actId="478"/>
          <ac:picMkLst>
            <pc:docMk/>
            <pc:sldMk cId="1140143294" sldId="543"/>
            <ac:picMk id="1025" creationId="{F5497AFD-8B7B-9BE7-0971-90F70B526F9B}"/>
          </ac:picMkLst>
        </pc:picChg>
        <pc:picChg chg="del">
          <ac:chgData name="Paolo Mastrocola" userId="7451a914-0db8-4dd6-87df-353f13c2ac3c" providerId="ADAL" clId="{A5B65186-E867-44C2-8AAD-4B1E2F1FC0DF}" dt="2025-06-10T18:43:57.459" v="513" actId="478"/>
          <ac:picMkLst>
            <pc:docMk/>
            <pc:sldMk cId="1140143294" sldId="543"/>
            <ac:picMk id="1026" creationId="{FA5E44F0-2320-6B2B-6050-241DCDCF0582}"/>
          </ac:picMkLst>
        </pc:picChg>
      </pc:sldChg>
      <pc:sldChg chg="addSp delSp modSp add mod">
        <pc:chgData name="Paolo Mastrocola" userId="7451a914-0db8-4dd6-87df-353f13c2ac3c" providerId="ADAL" clId="{A5B65186-E867-44C2-8AAD-4B1E2F1FC0DF}" dt="2025-06-10T18:49:44.744" v="619" actId="1076"/>
        <pc:sldMkLst>
          <pc:docMk/>
          <pc:sldMk cId="1097290252" sldId="544"/>
        </pc:sldMkLst>
        <pc:spChg chg="add mod">
          <ac:chgData name="Paolo Mastrocola" userId="7451a914-0db8-4dd6-87df-353f13c2ac3c" providerId="ADAL" clId="{A5B65186-E867-44C2-8AAD-4B1E2F1FC0DF}" dt="2025-06-10T18:49:12.810" v="601" actId="20577"/>
          <ac:spMkLst>
            <pc:docMk/>
            <pc:sldMk cId="1097290252" sldId="544"/>
            <ac:spMk id="2" creationId="{18B48B99-E078-38C8-02DB-35CBC8F81C09}"/>
          </ac:spMkLst>
        </pc:spChg>
        <pc:spChg chg="del">
          <ac:chgData name="Paolo Mastrocola" userId="7451a914-0db8-4dd6-87df-353f13c2ac3c" providerId="ADAL" clId="{A5B65186-E867-44C2-8AAD-4B1E2F1FC0DF}" dt="2025-06-10T18:48:53.784" v="581" actId="478"/>
          <ac:spMkLst>
            <pc:docMk/>
            <pc:sldMk cId="1097290252" sldId="544"/>
            <ac:spMk id="4" creationId="{994A4303-6133-D422-3C92-506CDCF3784D}"/>
          </ac:spMkLst>
        </pc:spChg>
        <pc:spChg chg="mod">
          <ac:chgData name="Paolo Mastrocola" userId="7451a914-0db8-4dd6-87df-353f13c2ac3c" providerId="ADAL" clId="{A5B65186-E867-44C2-8AAD-4B1E2F1FC0DF}" dt="2025-06-10T18:49:03.473" v="583" actId="1076"/>
          <ac:spMkLst>
            <pc:docMk/>
            <pc:sldMk cId="1097290252" sldId="544"/>
            <ac:spMk id="5" creationId="{74E733CA-3D52-C428-7DB4-0E6DAD6F573A}"/>
          </ac:spMkLst>
        </pc:spChg>
        <pc:picChg chg="add mod">
          <ac:chgData name="Paolo Mastrocola" userId="7451a914-0db8-4dd6-87df-353f13c2ac3c" providerId="ADAL" clId="{A5B65186-E867-44C2-8AAD-4B1E2F1FC0DF}" dt="2025-06-10T18:49:44.744" v="619" actId="1076"/>
          <ac:picMkLst>
            <pc:docMk/>
            <pc:sldMk cId="1097290252" sldId="544"/>
            <ac:picMk id="6" creationId="{FC19FE2E-4E59-943A-1149-20B8BC0A72C1}"/>
          </ac:picMkLst>
        </pc:picChg>
      </pc:sldChg>
    </pc:docChg>
  </pc:docChgLst>
  <pc:docChgLst>
    <pc:chgData name="Paolo Mastrocola" userId="7451a914-0db8-4dd6-87df-353f13c2ac3c" providerId="ADAL" clId="{FF0F8D7D-8241-478D-A5EF-9A9D9C4CBF85}"/>
    <pc:docChg chg="custSel addSld delSld modSld">
      <pc:chgData name="Paolo Mastrocola" userId="7451a914-0db8-4dd6-87df-353f13c2ac3c" providerId="ADAL" clId="{FF0F8D7D-8241-478D-A5EF-9A9D9C4CBF85}" dt="2025-01-22T08:13:51.365" v="277" actId="20577"/>
      <pc:docMkLst>
        <pc:docMk/>
      </pc:docMkLst>
      <pc:sldChg chg="modSp mod">
        <pc:chgData name="Paolo Mastrocola" userId="7451a914-0db8-4dd6-87df-353f13c2ac3c" providerId="ADAL" clId="{FF0F8D7D-8241-478D-A5EF-9A9D9C4CBF85}" dt="2025-01-08T08:04:59.029" v="23" actId="20577"/>
        <pc:sldMkLst>
          <pc:docMk/>
          <pc:sldMk cId="4268284722" sldId="353"/>
        </pc:sldMkLst>
      </pc:sldChg>
      <pc:sldChg chg="del">
        <pc:chgData name="Paolo Mastrocola" userId="7451a914-0db8-4dd6-87df-353f13c2ac3c" providerId="ADAL" clId="{FF0F8D7D-8241-478D-A5EF-9A9D9C4CBF85}" dt="2025-01-08T08:05:12.871" v="24" actId="47"/>
        <pc:sldMkLst>
          <pc:docMk/>
          <pc:sldMk cId="3390529442" sldId="402"/>
        </pc:sldMkLst>
      </pc:sldChg>
      <pc:sldChg chg="del">
        <pc:chgData name="Paolo Mastrocola" userId="7451a914-0db8-4dd6-87df-353f13c2ac3c" providerId="ADAL" clId="{FF0F8D7D-8241-478D-A5EF-9A9D9C4CBF85}" dt="2025-01-08T08:05:12.871" v="24" actId="47"/>
        <pc:sldMkLst>
          <pc:docMk/>
          <pc:sldMk cId="2990352397" sldId="448"/>
        </pc:sldMkLst>
      </pc:sldChg>
      <pc:sldChg chg="modSp mod">
        <pc:chgData name="Paolo Mastrocola" userId="7451a914-0db8-4dd6-87df-353f13c2ac3c" providerId="ADAL" clId="{FF0F8D7D-8241-478D-A5EF-9A9D9C4CBF85}" dt="2025-01-08T08:07:34.803" v="109" actId="6549"/>
        <pc:sldMkLst>
          <pc:docMk/>
          <pc:sldMk cId="1024085641" sldId="449"/>
        </pc:sldMkLst>
      </pc:sldChg>
      <pc:sldChg chg="del">
        <pc:chgData name="Paolo Mastrocola" userId="7451a914-0db8-4dd6-87df-353f13c2ac3c" providerId="ADAL" clId="{FF0F8D7D-8241-478D-A5EF-9A9D9C4CBF85}" dt="2025-01-08T08:05:22.707" v="25" actId="47"/>
        <pc:sldMkLst>
          <pc:docMk/>
          <pc:sldMk cId="2838014558" sldId="450"/>
        </pc:sldMkLst>
      </pc:sldChg>
      <pc:sldChg chg="modSp mod">
        <pc:chgData name="Paolo Mastrocola" userId="7451a914-0db8-4dd6-87df-353f13c2ac3c" providerId="ADAL" clId="{FF0F8D7D-8241-478D-A5EF-9A9D9C4CBF85}" dt="2025-01-08T08:06:16.304" v="108" actId="20577"/>
        <pc:sldMkLst>
          <pc:docMk/>
          <pc:sldMk cId="814237117" sldId="451"/>
        </pc:sldMkLst>
      </pc:sldChg>
      <pc:sldChg chg="addSp delSp modSp new mod">
        <pc:chgData name="Paolo Mastrocola" userId="7451a914-0db8-4dd6-87df-353f13c2ac3c" providerId="ADAL" clId="{FF0F8D7D-8241-478D-A5EF-9A9D9C4CBF85}" dt="2025-01-22T08:13:51.365" v="277" actId="20577"/>
        <pc:sldMkLst>
          <pc:docMk/>
          <pc:sldMk cId="2043962022" sldId="452"/>
        </pc:sldMkLst>
      </pc:sldChg>
    </pc:docChg>
  </pc:docChgLst>
  <pc:docChgLst>
    <pc:chgData name="Francesca Guarniero" userId="0fa867af-29e1-4677-9faa-5e07ea560005" providerId="ADAL" clId="{60ABF0AE-1CF8-4030-B3FA-B89B8A80A675}"/>
    <pc:docChg chg="undo custSel addSld delSld modSld sldOrd">
      <pc:chgData name="Francesca Guarniero" userId="0fa867af-29e1-4677-9faa-5e07ea560005" providerId="ADAL" clId="{60ABF0AE-1CF8-4030-B3FA-B89B8A80A675}" dt="2025-06-05T14:07:40.002" v="1217" actId="2696"/>
      <pc:docMkLst>
        <pc:docMk/>
      </pc:docMkLst>
      <pc:sldChg chg="del">
        <pc:chgData name="Francesca Guarniero" userId="0fa867af-29e1-4677-9faa-5e07ea560005" providerId="ADAL" clId="{60ABF0AE-1CF8-4030-B3FA-B89B8A80A675}" dt="2025-06-05T10:41:24.307" v="7" actId="2696"/>
        <pc:sldMkLst>
          <pc:docMk/>
          <pc:sldMk cId="3390529442" sldId="402"/>
        </pc:sldMkLst>
      </pc:sldChg>
      <pc:sldChg chg="addSp modSp mod">
        <pc:chgData name="Francesca Guarniero" userId="0fa867af-29e1-4677-9faa-5e07ea560005" providerId="ADAL" clId="{60ABF0AE-1CF8-4030-B3FA-B89B8A80A675}" dt="2025-06-05T10:41:11.795" v="6" actId="208"/>
        <pc:sldMkLst>
          <pc:docMk/>
          <pc:sldMk cId="1295260029" sldId="415"/>
        </pc:sldMkLst>
        <pc:spChg chg="add mod">
          <ac:chgData name="Francesca Guarniero" userId="0fa867af-29e1-4677-9faa-5e07ea560005" providerId="ADAL" clId="{60ABF0AE-1CF8-4030-B3FA-B89B8A80A675}" dt="2025-06-05T10:41:11.795" v="6" actId="208"/>
          <ac:spMkLst>
            <pc:docMk/>
            <pc:sldMk cId="1295260029" sldId="415"/>
            <ac:spMk id="4" creationId="{1814A6E1-88AE-A483-750F-684758375998}"/>
          </ac:spMkLst>
        </pc:spChg>
      </pc:sldChg>
      <pc:sldChg chg="del">
        <pc:chgData name="Francesca Guarniero" userId="0fa867af-29e1-4677-9faa-5e07ea560005" providerId="ADAL" clId="{60ABF0AE-1CF8-4030-B3FA-B89B8A80A675}" dt="2025-06-05T10:41:27.492" v="8" actId="2696"/>
        <pc:sldMkLst>
          <pc:docMk/>
          <pc:sldMk cId="2990352397" sldId="448"/>
        </pc:sldMkLst>
      </pc:sldChg>
      <pc:sldChg chg="del">
        <pc:chgData name="Francesca Guarniero" userId="0fa867af-29e1-4677-9faa-5e07ea560005" providerId="ADAL" clId="{60ABF0AE-1CF8-4030-B3FA-B89B8A80A675}" dt="2025-06-05T10:41:32.701" v="9" actId="2696"/>
        <pc:sldMkLst>
          <pc:docMk/>
          <pc:sldMk cId="2595656909" sldId="449"/>
        </pc:sldMkLst>
      </pc:sldChg>
      <pc:sldChg chg="addSp delSp modSp mod ord">
        <pc:chgData name="Francesca Guarniero" userId="0fa867af-29e1-4677-9faa-5e07ea560005" providerId="ADAL" clId="{60ABF0AE-1CF8-4030-B3FA-B89B8A80A675}" dt="2025-06-05T11:03:16.819" v="270" actId="1076"/>
        <pc:sldMkLst>
          <pc:docMk/>
          <pc:sldMk cId="279491674" sldId="450"/>
        </pc:sldMkLst>
      </pc:sldChg>
      <pc:sldChg chg="del">
        <pc:chgData name="Francesca Guarniero" userId="0fa867af-29e1-4677-9faa-5e07ea560005" providerId="ADAL" clId="{60ABF0AE-1CF8-4030-B3FA-B89B8A80A675}" dt="2025-06-05T10:42:50.290" v="17" actId="47"/>
        <pc:sldMkLst>
          <pc:docMk/>
          <pc:sldMk cId="2074398778" sldId="484"/>
        </pc:sldMkLst>
      </pc:sldChg>
      <pc:sldChg chg="del">
        <pc:chgData name="Francesca Guarniero" userId="0fa867af-29e1-4677-9faa-5e07ea560005" providerId="ADAL" clId="{60ABF0AE-1CF8-4030-B3FA-B89B8A80A675}" dt="2025-06-05T10:42:49.395" v="16" actId="47"/>
        <pc:sldMkLst>
          <pc:docMk/>
          <pc:sldMk cId="1971847974" sldId="493"/>
        </pc:sldMkLst>
      </pc:sldChg>
      <pc:sldChg chg="del">
        <pc:chgData name="Francesca Guarniero" userId="0fa867af-29e1-4677-9faa-5e07ea560005" providerId="ADAL" clId="{60ABF0AE-1CF8-4030-B3FA-B89B8A80A675}" dt="2025-06-05T10:42:48.267" v="15" actId="47"/>
        <pc:sldMkLst>
          <pc:docMk/>
          <pc:sldMk cId="852722643" sldId="507"/>
        </pc:sldMkLst>
      </pc:sldChg>
      <pc:sldChg chg="del">
        <pc:chgData name="Francesca Guarniero" userId="0fa867af-29e1-4677-9faa-5e07ea560005" providerId="ADAL" clId="{60ABF0AE-1CF8-4030-B3FA-B89B8A80A675}" dt="2025-06-05T10:42:47.319" v="14" actId="47"/>
        <pc:sldMkLst>
          <pc:docMk/>
          <pc:sldMk cId="1707967994" sldId="508"/>
        </pc:sldMkLst>
      </pc:sldChg>
      <pc:sldChg chg="addSp modSp mod">
        <pc:chgData name="Francesca Guarniero" userId="0fa867af-29e1-4677-9faa-5e07ea560005" providerId="ADAL" clId="{60ABF0AE-1CF8-4030-B3FA-B89B8A80A675}" dt="2025-06-05T10:42:18.456" v="13" actId="14100"/>
        <pc:sldMkLst>
          <pc:docMk/>
          <pc:sldMk cId="1035044194" sldId="509"/>
        </pc:sldMkLst>
      </pc:sldChg>
      <pc:sldChg chg="modSp add mod">
        <pc:chgData name="Francesca Guarniero" userId="0fa867af-29e1-4677-9faa-5e07ea560005" providerId="ADAL" clId="{60ABF0AE-1CF8-4030-B3FA-B89B8A80A675}" dt="2025-06-05T11:01:31.098" v="248" actId="20577"/>
        <pc:sldMkLst>
          <pc:docMk/>
          <pc:sldMk cId="171718543" sldId="510"/>
        </pc:sldMkLst>
        <pc:spChg chg="mod">
          <ac:chgData name="Francesca Guarniero" userId="0fa867af-29e1-4677-9faa-5e07ea560005" providerId="ADAL" clId="{60ABF0AE-1CF8-4030-B3FA-B89B8A80A675}" dt="2025-06-05T10:57:55.922" v="135" actId="20577"/>
          <ac:spMkLst>
            <pc:docMk/>
            <pc:sldMk cId="171718543" sldId="510"/>
            <ac:spMk id="6" creationId="{80FCF8CE-E0D0-6B81-BCE5-D2F9477F394A}"/>
          </ac:spMkLst>
        </pc:spChg>
        <pc:graphicFrameChg chg="mod modGraphic">
          <ac:chgData name="Francesca Guarniero" userId="0fa867af-29e1-4677-9faa-5e07ea560005" providerId="ADAL" clId="{60ABF0AE-1CF8-4030-B3FA-B89B8A80A675}" dt="2025-06-05T11:01:31.098" v="248" actId="20577"/>
          <ac:graphicFrameMkLst>
            <pc:docMk/>
            <pc:sldMk cId="171718543" sldId="510"/>
            <ac:graphicFrameMk id="2" creationId="{0AC6A803-DB10-8F39-E42E-1FE4FBC2D861}"/>
          </ac:graphicFrameMkLst>
        </pc:graphicFrameChg>
      </pc:sldChg>
      <pc:sldChg chg="del">
        <pc:chgData name="Francesca Guarniero" userId="0fa867af-29e1-4677-9faa-5e07ea560005" providerId="ADAL" clId="{60ABF0AE-1CF8-4030-B3FA-B89B8A80A675}" dt="2025-06-05T10:41:45.596" v="10" actId="2696"/>
        <pc:sldMkLst>
          <pc:docMk/>
          <pc:sldMk cId="424654998" sldId="510"/>
        </pc:sldMkLst>
      </pc:sldChg>
      <pc:sldChg chg="del">
        <pc:chgData name="Francesca Guarniero" userId="0fa867af-29e1-4677-9faa-5e07ea560005" providerId="ADAL" clId="{60ABF0AE-1CF8-4030-B3FA-B89B8A80A675}" dt="2025-06-05T10:42:58.411" v="21" actId="47"/>
        <pc:sldMkLst>
          <pc:docMk/>
          <pc:sldMk cId="4055686443" sldId="511"/>
        </pc:sldMkLst>
      </pc:sldChg>
      <pc:sldChg chg="addSp delSp modSp add mod">
        <pc:chgData name="Francesca Guarniero" userId="0fa867af-29e1-4677-9faa-5e07ea560005" providerId="ADAL" clId="{60ABF0AE-1CF8-4030-B3FA-B89B8A80A675}" dt="2025-06-05T11:05:03.421" v="278" actId="1076"/>
        <pc:sldMkLst>
          <pc:docMk/>
          <pc:sldMk cId="4119736555" sldId="511"/>
        </pc:sldMkLst>
      </pc:sldChg>
      <pc:sldChg chg="del">
        <pc:chgData name="Francesca Guarniero" userId="0fa867af-29e1-4677-9faa-5e07ea560005" providerId="ADAL" clId="{60ABF0AE-1CF8-4030-B3FA-B89B8A80A675}" dt="2025-06-05T10:42:53.979" v="20" actId="47"/>
        <pc:sldMkLst>
          <pc:docMk/>
          <pc:sldMk cId="1230272000" sldId="512"/>
        </pc:sldMkLst>
      </pc:sldChg>
      <pc:sldChg chg="addSp delSp modSp add del mod">
        <pc:chgData name="Francesca Guarniero" userId="0fa867af-29e1-4677-9faa-5e07ea560005" providerId="ADAL" clId="{60ABF0AE-1CF8-4030-B3FA-B89B8A80A675}" dt="2025-06-05T12:41:03.915" v="369" actId="2696"/>
        <pc:sldMkLst>
          <pc:docMk/>
          <pc:sldMk cId="2286513048" sldId="512"/>
        </pc:sldMkLst>
      </pc:sldChg>
      <pc:sldChg chg="del">
        <pc:chgData name="Francesca Guarniero" userId="0fa867af-29e1-4677-9faa-5e07ea560005" providerId="ADAL" clId="{60ABF0AE-1CF8-4030-B3FA-B89B8A80A675}" dt="2025-06-05T10:42:52.535" v="19" actId="47"/>
        <pc:sldMkLst>
          <pc:docMk/>
          <pc:sldMk cId="523629151" sldId="513"/>
        </pc:sldMkLst>
      </pc:sldChg>
      <pc:sldChg chg="addSp delSp modSp add del mod ord">
        <pc:chgData name="Francesca Guarniero" userId="0fa867af-29e1-4677-9faa-5e07ea560005" providerId="ADAL" clId="{60ABF0AE-1CF8-4030-B3FA-B89B8A80A675}" dt="2025-06-05T12:43:17.665" v="398" actId="2696"/>
        <pc:sldMkLst>
          <pc:docMk/>
          <pc:sldMk cId="3934134220" sldId="513"/>
        </pc:sldMkLst>
      </pc:sldChg>
      <pc:sldChg chg="del">
        <pc:chgData name="Francesca Guarniero" userId="0fa867af-29e1-4677-9faa-5e07ea560005" providerId="ADAL" clId="{60ABF0AE-1CF8-4030-B3FA-B89B8A80A675}" dt="2025-06-05T10:42:51.592" v="18" actId="47"/>
        <pc:sldMkLst>
          <pc:docMk/>
          <pc:sldMk cId="2327035059" sldId="514"/>
        </pc:sldMkLst>
      </pc:sldChg>
      <pc:sldChg chg="addSp delSp modSp add mod">
        <pc:chgData name="Francesca Guarniero" userId="0fa867af-29e1-4677-9faa-5e07ea560005" providerId="ADAL" clId="{60ABF0AE-1CF8-4030-B3FA-B89B8A80A675}" dt="2025-06-05T12:57:36.122" v="771" actId="1076"/>
        <pc:sldMkLst>
          <pc:docMk/>
          <pc:sldMk cId="2420597311" sldId="514"/>
        </pc:sldMkLst>
      </pc:sldChg>
      <pc:sldChg chg="add ord">
        <pc:chgData name="Francesca Guarniero" userId="0fa867af-29e1-4677-9faa-5e07ea560005" providerId="ADAL" clId="{60ABF0AE-1CF8-4030-B3FA-B89B8A80A675}" dt="2025-06-05T12:43:04.337" v="397"/>
        <pc:sldMkLst>
          <pc:docMk/>
          <pc:sldMk cId="4030944521" sldId="515"/>
        </pc:sldMkLst>
      </pc:sldChg>
      <pc:sldChg chg="addSp delSp modSp add mod">
        <pc:chgData name="Francesca Guarniero" userId="0fa867af-29e1-4677-9faa-5e07ea560005" providerId="ADAL" clId="{60ABF0AE-1CF8-4030-B3FA-B89B8A80A675}" dt="2025-06-05T12:47:53.644" v="535" actId="14100"/>
        <pc:sldMkLst>
          <pc:docMk/>
          <pc:sldMk cId="3205187817" sldId="516"/>
        </pc:sldMkLst>
      </pc:sldChg>
      <pc:sldChg chg="addSp delSp modSp add mod">
        <pc:chgData name="Francesca Guarniero" userId="0fa867af-29e1-4677-9faa-5e07ea560005" providerId="ADAL" clId="{60ABF0AE-1CF8-4030-B3FA-B89B8A80A675}" dt="2025-06-05T13:33:35.431" v="901" actId="113"/>
        <pc:sldMkLst>
          <pc:docMk/>
          <pc:sldMk cId="479497271" sldId="517"/>
        </pc:sldMkLst>
      </pc:sldChg>
      <pc:sldChg chg="addSp modSp add mod">
        <pc:chgData name="Francesca Guarniero" userId="0fa867af-29e1-4677-9faa-5e07ea560005" providerId="ADAL" clId="{60ABF0AE-1CF8-4030-B3FA-B89B8A80A675}" dt="2025-06-05T13:47:21.502" v="1041" actId="113"/>
        <pc:sldMkLst>
          <pc:docMk/>
          <pc:sldMk cId="4143091281" sldId="518"/>
        </pc:sldMkLst>
      </pc:sldChg>
      <pc:sldChg chg="modSp add mod">
        <pc:chgData name="Francesca Guarniero" userId="0fa867af-29e1-4677-9faa-5e07ea560005" providerId="ADAL" clId="{60ABF0AE-1CF8-4030-B3FA-B89B8A80A675}" dt="2025-06-05T12:52:47.015" v="708" actId="11"/>
        <pc:sldMkLst>
          <pc:docMk/>
          <pc:sldMk cId="1309271414" sldId="519"/>
        </pc:sldMkLst>
      </pc:sldChg>
      <pc:sldChg chg="addSp delSp modSp add mod">
        <pc:chgData name="Francesca Guarniero" userId="0fa867af-29e1-4677-9faa-5e07ea560005" providerId="ADAL" clId="{60ABF0AE-1CF8-4030-B3FA-B89B8A80A675}" dt="2025-06-05T13:33:38.826" v="902" actId="113"/>
        <pc:sldMkLst>
          <pc:docMk/>
          <pc:sldMk cId="671325185" sldId="520"/>
        </pc:sldMkLst>
      </pc:sldChg>
      <pc:sldChg chg="addSp delSp modSp add mod">
        <pc:chgData name="Francesca Guarniero" userId="0fa867af-29e1-4677-9faa-5e07ea560005" providerId="ADAL" clId="{60ABF0AE-1CF8-4030-B3FA-B89B8A80A675}" dt="2025-06-05T13:56:10.267" v="1102" actId="207"/>
        <pc:sldMkLst>
          <pc:docMk/>
          <pc:sldMk cId="2950271598" sldId="521"/>
        </pc:sldMkLst>
      </pc:sldChg>
      <pc:sldChg chg="addSp delSp modSp add mod">
        <pc:chgData name="Francesca Guarniero" userId="0fa867af-29e1-4677-9faa-5e07ea560005" providerId="ADAL" clId="{60ABF0AE-1CF8-4030-B3FA-B89B8A80A675}" dt="2025-06-05T13:48:20.841" v="1059" actId="20577"/>
        <pc:sldMkLst>
          <pc:docMk/>
          <pc:sldMk cId="3025050375" sldId="522"/>
        </pc:sldMkLst>
      </pc:sldChg>
      <pc:sldChg chg="addSp delSp modSp add mod">
        <pc:chgData name="Francesca Guarniero" userId="0fa867af-29e1-4677-9faa-5e07ea560005" providerId="ADAL" clId="{60ABF0AE-1CF8-4030-B3FA-B89B8A80A675}" dt="2025-06-05T13:51:14.080" v="1072" actId="1076"/>
        <pc:sldMkLst>
          <pc:docMk/>
          <pc:sldMk cId="361700642" sldId="523"/>
        </pc:sldMkLst>
      </pc:sldChg>
      <pc:sldChg chg="addSp delSp modSp add mod">
        <pc:chgData name="Francesca Guarniero" userId="0fa867af-29e1-4677-9faa-5e07ea560005" providerId="ADAL" clId="{60ABF0AE-1CF8-4030-B3FA-B89B8A80A675}" dt="2025-06-05T13:54:31.347" v="1087" actId="14100"/>
        <pc:sldMkLst>
          <pc:docMk/>
          <pc:sldMk cId="2234815812" sldId="524"/>
        </pc:sldMkLst>
      </pc:sldChg>
      <pc:sldChg chg="add del">
        <pc:chgData name="Francesca Guarniero" userId="0fa867af-29e1-4677-9faa-5e07ea560005" providerId="ADAL" clId="{60ABF0AE-1CF8-4030-B3FA-B89B8A80A675}" dt="2025-06-05T13:52:55.082" v="1079" actId="2696"/>
        <pc:sldMkLst>
          <pc:docMk/>
          <pc:sldMk cId="1635691335" sldId="525"/>
        </pc:sldMkLst>
      </pc:sldChg>
      <pc:sldChg chg="addSp delSp modSp add mod">
        <pc:chgData name="Francesca Guarniero" userId="0fa867af-29e1-4677-9faa-5e07ea560005" providerId="ADAL" clId="{60ABF0AE-1CF8-4030-B3FA-B89B8A80A675}" dt="2025-06-05T13:57:49.314" v="1126" actId="1076"/>
        <pc:sldMkLst>
          <pc:docMk/>
          <pc:sldMk cId="2905745576" sldId="525"/>
        </pc:sldMkLst>
      </pc:sldChg>
      <pc:sldChg chg="addSp delSp modSp add mod">
        <pc:chgData name="Francesca Guarniero" userId="0fa867af-29e1-4677-9faa-5e07ea560005" providerId="ADAL" clId="{60ABF0AE-1CF8-4030-B3FA-B89B8A80A675}" dt="2025-06-05T13:58:43.382" v="1142" actId="1076"/>
        <pc:sldMkLst>
          <pc:docMk/>
          <pc:sldMk cId="400379859" sldId="526"/>
        </pc:sldMkLst>
      </pc:sldChg>
      <pc:sldChg chg="addSp delSp modSp add del mod">
        <pc:chgData name="Francesca Guarniero" userId="0fa867af-29e1-4677-9faa-5e07ea560005" providerId="ADAL" clId="{60ABF0AE-1CF8-4030-B3FA-B89B8A80A675}" dt="2025-06-05T14:07:40.002" v="1217" actId="2696"/>
        <pc:sldMkLst>
          <pc:docMk/>
          <pc:sldMk cId="1747844899" sldId="527"/>
        </pc:sldMkLst>
      </pc:sldChg>
      <pc:sldChg chg="addSp delSp modSp add mod">
        <pc:chgData name="Francesca Guarniero" userId="0fa867af-29e1-4677-9faa-5e07ea560005" providerId="ADAL" clId="{60ABF0AE-1CF8-4030-B3FA-B89B8A80A675}" dt="2025-06-05T14:06:51.547" v="1214" actId="6549"/>
        <pc:sldMkLst>
          <pc:docMk/>
          <pc:sldMk cId="1914985550" sldId="528"/>
        </pc:sldMkLst>
      </pc:sldChg>
      <pc:sldChg chg="addSp delSp modSp add mod">
        <pc:chgData name="Francesca Guarniero" userId="0fa867af-29e1-4677-9faa-5e07ea560005" providerId="ADAL" clId="{60ABF0AE-1CF8-4030-B3FA-B89B8A80A675}" dt="2025-06-05T14:06:59.287" v="1216" actId="20577"/>
        <pc:sldMkLst>
          <pc:docMk/>
          <pc:sldMk cId="51671107" sldId="529"/>
        </pc:sldMkLst>
      </pc:sldChg>
    </pc:docChg>
  </pc:docChgLst>
  <pc:docChgLst>
    <pc:chgData name="Francesca Guarniero" userId="0fa867af-29e1-4677-9faa-5e07ea560005" providerId="ADAL" clId="{3661DEEC-A62E-4CC3-84ED-619B2FEA9F88}"/>
    <pc:docChg chg="custSel addSld modSld">
      <pc:chgData name="Francesca Guarniero" userId="0fa867af-29e1-4677-9faa-5e07ea560005" providerId="ADAL" clId="{3661DEEC-A62E-4CC3-84ED-619B2FEA9F88}" dt="2025-06-05T10:36:13.773" v="784" actId="2165"/>
      <pc:docMkLst>
        <pc:docMk/>
      </pc:docMkLst>
      <pc:sldChg chg="modSp mod">
        <pc:chgData name="Francesca Guarniero" userId="0fa867af-29e1-4677-9faa-5e07ea560005" providerId="ADAL" clId="{3661DEEC-A62E-4CC3-84ED-619B2FEA9F88}" dt="2025-06-05T08:18:01.823" v="114" actId="113"/>
        <pc:sldMkLst>
          <pc:docMk/>
          <pc:sldMk cId="2595656909" sldId="449"/>
        </pc:sldMkLst>
      </pc:sldChg>
      <pc:sldChg chg="addSp modSp mod">
        <pc:chgData name="Francesca Guarniero" userId="0fa867af-29e1-4677-9faa-5e07ea560005" providerId="ADAL" clId="{3661DEEC-A62E-4CC3-84ED-619B2FEA9F88}" dt="2025-06-05T08:32:05.422" v="520" actId="1076"/>
        <pc:sldMkLst>
          <pc:docMk/>
          <pc:sldMk cId="279491674" sldId="450"/>
        </pc:sldMkLst>
      </pc:sldChg>
      <pc:sldChg chg="modSp mod">
        <pc:chgData name="Francesca Guarniero" userId="0fa867af-29e1-4677-9faa-5e07ea560005" providerId="ADAL" clId="{3661DEEC-A62E-4CC3-84ED-619B2FEA9F88}" dt="2025-06-05T08:18:08.368" v="115" actId="113"/>
        <pc:sldMkLst>
          <pc:docMk/>
          <pc:sldMk cId="1035044194" sldId="509"/>
        </pc:sldMkLst>
      </pc:sldChg>
      <pc:sldChg chg="modSp mod">
        <pc:chgData name="Francesca Guarniero" userId="0fa867af-29e1-4677-9faa-5e07ea560005" providerId="ADAL" clId="{3661DEEC-A62E-4CC3-84ED-619B2FEA9F88}" dt="2025-06-05T09:11:17.366" v="725" actId="14734"/>
        <pc:sldMkLst>
          <pc:docMk/>
          <pc:sldMk cId="424654998" sldId="510"/>
        </pc:sldMkLst>
      </pc:sldChg>
      <pc:sldChg chg="modSp add mod">
        <pc:chgData name="Francesca Guarniero" userId="0fa867af-29e1-4677-9faa-5e07ea560005" providerId="ADAL" clId="{3661DEEC-A62E-4CC3-84ED-619B2FEA9F88}" dt="2025-06-05T08:04:56.711" v="111" actId="20577"/>
        <pc:sldMkLst>
          <pc:docMk/>
          <pc:sldMk cId="4055686443" sldId="511"/>
        </pc:sldMkLst>
      </pc:sldChg>
      <pc:sldChg chg="addSp modSp add mod">
        <pc:chgData name="Francesca Guarniero" userId="0fa867af-29e1-4677-9faa-5e07ea560005" providerId="ADAL" clId="{3661DEEC-A62E-4CC3-84ED-619B2FEA9F88}" dt="2025-06-05T08:33:03.839" v="540" actId="20577"/>
        <pc:sldMkLst>
          <pc:docMk/>
          <pc:sldMk cId="1230272000" sldId="512"/>
        </pc:sldMkLst>
      </pc:sldChg>
      <pc:sldChg chg="modSp add mod">
        <pc:chgData name="Francesca Guarniero" userId="0fa867af-29e1-4677-9faa-5e07ea560005" providerId="ADAL" clId="{3661DEEC-A62E-4CC3-84ED-619B2FEA9F88}" dt="2025-06-05T10:34:25.893" v="736" actId="20577"/>
        <pc:sldMkLst>
          <pc:docMk/>
          <pc:sldMk cId="523629151" sldId="513"/>
        </pc:sldMkLst>
      </pc:sldChg>
      <pc:sldChg chg="modSp add mod">
        <pc:chgData name="Francesca Guarniero" userId="0fa867af-29e1-4677-9faa-5e07ea560005" providerId="ADAL" clId="{3661DEEC-A62E-4CC3-84ED-619B2FEA9F88}" dt="2025-06-05T10:36:13.773" v="784" actId="2165"/>
        <pc:sldMkLst>
          <pc:docMk/>
          <pc:sldMk cId="2327035059" sldId="514"/>
        </pc:sldMkLst>
      </pc:sldChg>
    </pc:docChg>
  </pc:docChgLst>
  <pc:docChgLst>
    <pc:chgData name="Federica Baldasso" userId="77aea3c1-7c69-472e-bf20-8f6fae61a860" providerId="ADAL" clId="{EB58BF92-D10C-432E-AEB5-52EBBE17EBA3}"/>
    <pc:docChg chg="undo custSel modSld">
      <pc:chgData name="Federica Baldasso" userId="77aea3c1-7c69-472e-bf20-8f6fae61a860" providerId="ADAL" clId="{EB58BF92-D10C-432E-AEB5-52EBBE17EBA3}" dt="2025-06-10T14:50:16.473" v="483" actId="20577"/>
      <pc:docMkLst>
        <pc:docMk/>
      </pc:docMkLst>
      <pc:sldChg chg="modSp mod">
        <pc:chgData name="Federica Baldasso" userId="77aea3c1-7c69-472e-bf20-8f6fae61a860" providerId="ADAL" clId="{EB58BF92-D10C-432E-AEB5-52EBBE17EBA3}" dt="2025-06-10T14:50:16.473" v="483" actId="20577"/>
        <pc:sldMkLst>
          <pc:docMk/>
          <pc:sldMk cId="1376881627" sldId="516"/>
        </pc:sldMkLst>
        <pc:spChg chg="mod">
          <ac:chgData name="Federica Baldasso" userId="77aea3c1-7c69-472e-bf20-8f6fae61a860" providerId="ADAL" clId="{EB58BF92-D10C-432E-AEB5-52EBBE17EBA3}" dt="2025-06-10T14:50:16.473" v="483" actId="20577"/>
          <ac:spMkLst>
            <pc:docMk/>
            <pc:sldMk cId="1376881627" sldId="516"/>
            <ac:spMk id="2" creationId="{973BF8B1-4DEA-007C-DF30-1A9AB2173165}"/>
          </ac:spMkLst>
        </pc:spChg>
      </pc:sldChg>
      <pc:sldChg chg="addSp delSp modSp mod">
        <pc:chgData name="Federica Baldasso" userId="77aea3c1-7c69-472e-bf20-8f6fae61a860" providerId="ADAL" clId="{EB58BF92-D10C-432E-AEB5-52EBBE17EBA3}" dt="2025-06-10T14:49:59.765" v="477" actId="20577"/>
        <pc:sldMkLst>
          <pc:docMk/>
          <pc:sldMk cId="4050890368" sldId="524"/>
        </pc:sldMkLst>
        <pc:spChg chg="del">
          <ac:chgData name="Federica Baldasso" userId="77aea3c1-7c69-472e-bf20-8f6fae61a860" providerId="ADAL" clId="{EB58BF92-D10C-432E-AEB5-52EBBE17EBA3}" dt="2025-06-10T14:02:09.572" v="128" actId="478"/>
          <ac:spMkLst>
            <pc:docMk/>
            <pc:sldMk cId="4050890368" sldId="524"/>
            <ac:spMk id="2" creationId="{2D31B869-1FE2-F98C-6243-B69CE020E946}"/>
          </ac:spMkLst>
        </pc:spChg>
        <pc:spChg chg="del">
          <ac:chgData name="Federica Baldasso" userId="77aea3c1-7c69-472e-bf20-8f6fae61a860" providerId="ADAL" clId="{EB58BF92-D10C-432E-AEB5-52EBBE17EBA3}" dt="2025-06-10T13:54:07.074" v="0" actId="478"/>
          <ac:spMkLst>
            <pc:docMk/>
            <pc:sldMk cId="4050890368" sldId="524"/>
            <ac:spMk id="8" creationId="{39DF8A9C-B82A-E25D-EA77-EAB9D59BB70E}"/>
          </ac:spMkLst>
        </pc:spChg>
        <pc:spChg chg="add mod">
          <ac:chgData name="Federica Baldasso" userId="77aea3c1-7c69-472e-bf20-8f6fae61a860" providerId="ADAL" clId="{EB58BF92-D10C-432E-AEB5-52EBBE17EBA3}" dt="2025-06-10T14:02:05.238" v="127"/>
          <ac:spMkLst>
            <pc:docMk/>
            <pc:sldMk cId="4050890368" sldId="524"/>
            <ac:spMk id="12" creationId="{F673578D-841D-C2F3-CE11-BF4DE6ABC280}"/>
          </ac:spMkLst>
        </pc:spChg>
        <pc:spChg chg="add mod">
          <ac:chgData name="Federica Baldasso" userId="77aea3c1-7c69-472e-bf20-8f6fae61a860" providerId="ADAL" clId="{EB58BF92-D10C-432E-AEB5-52EBBE17EBA3}" dt="2025-06-10T14:06:12.038" v="435" actId="404"/>
          <ac:spMkLst>
            <pc:docMk/>
            <pc:sldMk cId="4050890368" sldId="524"/>
            <ac:spMk id="13" creationId="{B67828B3-5F18-9162-92C7-E30164CCD3F1}"/>
          </ac:spMkLst>
        </pc:spChg>
        <pc:graphicFrameChg chg="add mod">
          <ac:chgData name="Federica Baldasso" userId="77aea3c1-7c69-472e-bf20-8f6fae61a860" providerId="ADAL" clId="{EB58BF92-D10C-432E-AEB5-52EBBE17EBA3}" dt="2025-06-10T13:54:30.878" v="1"/>
          <ac:graphicFrameMkLst>
            <pc:docMk/>
            <pc:sldMk cId="4050890368" sldId="524"/>
            <ac:graphicFrameMk id="4" creationId="{0E04E831-FA8F-D436-6218-CCEBA3C929C2}"/>
          </ac:graphicFrameMkLst>
        </pc:graphicFrameChg>
        <pc:graphicFrameChg chg="add mod modGraphic">
          <ac:chgData name="Federica Baldasso" userId="77aea3c1-7c69-472e-bf20-8f6fae61a860" providerId="ADAL" clId="{EB58BF92-D10C-432E-AEB5-52EBBE17EBA3}" dt="2025-06-10T14:49:55.495" v="474" actId="20577"/>
          <ac:graphicFrameMkLst>
            <pc:docMk/>
            <pc:sldMk cId="4050890368" sldId="524"/>
            <ac:graphicFrameMk id="10" creationId="{A2FABABB-254A-5D47-05D4-A90949521DAB}"/>
          </ac:graphicFrameMkLst>
        </pc:graphicFrameChg>
        <pc:graphicFrameChg chg="add mod modGraphic">
          <ac:chgData name="Federica Baldasso" userId="77aea3c1-7c69-472e-bf20-8f6fae61a860" providerId="ADAL" clId="{EB58BF92-D10C-432E-AEB5-52EBBE17EBA3}" dt="2025-06-10T14:49:59.765" v="477" actId="20577"/>
          <ac:graphicFrameMkLst>
            <pc:docMk/>
            <pc:sldMk cId="4050890368" sldId="524"/>
            <ac:graphicFrameMk id="11" creationId="{2E1C27DD-E886-BC76-823F-B15604C539CF}"/>
          </ac:graphicFrameMkLst>
        </pc:graphicFrameChg>
      </pc:sldChg>
    </pc:docChg>
  </pc:docChgLst>
  <pc:docChgLst>
    <pc:chgData name="Francesca Guarniero" userId="0fa867af-29e1-4677-9faa-5e07ea560005" providerId="ADAL" clId="{AF2CC9A0-4484-45E0-9C8D-F374911B25C5}"/>
    <pc:docChg chg="custSel addSld delSld modSld sldOrd">
      <pc:chgData name="Francesca Guarniero" userId="0fa867af-29e1-4677-9faa-5e07ea560005" providerId="ADAL" clId="{AF2CC9A0-4484-45E0-9C8D-F374911B25C5}" dt="2025-06-11T15:35:14.744" v="676" actId="2696"/>
      <pc:docMkLst>
        <pc:docMk/>
      </pc:docMkLst>
      <pc:sldChg chg="modSp mod">
        <pc:chgData name="Francesca Guarniero" userId="0fa867af-29e1-4677-9faa-5e07ea560005" providerId="ADAL" clId="{AF2CC9A0-4484-45E0-9C8D-F374911B25C5}" dt="2025-06-11T06:41:25.059" v="495" actId="6549"/>
        <pc:sldMkLst>
          <pc:docMk/>
          <pc:sldMk cId="3422532563" sldId="489"/>
        </pc:sldMkLst>
        <pc:spChg chg="mod">
          <ac:chgData name="Francesca Guarniero" userId="0fa867af-29e1-4677-9faa-5e07ea560005" providerId="ADAL" clId="{AF2CC9A0-4484-45E0-9C8D-F374911B25C5}" dt="2025-06-11T06:41:25.059" v="495" actId="6549"/>
          <ac:spMkLst>
            <pc:docMk/>
            <pc:sldMk cId="3422532563" sldId="489"/>
            <ac:spMk id="4" creationId="{0D4F2833-81FF-0B16-50AB-EAAD6913F06F}"/>
          </ac:spMkLst>
        </pc:spChg>
      </pc:sldChg>
      <pc:sldChg chg="modSp mod">
        <pc:chgData name="Francesca Guarniero" userId="0fa867af-29e1-4677-9faa-5e07ea560005" providerId="ADAL" clId="{AF2CC9A0-4484-45E0-9C8D-F374911B25C5}" dt="2025-06-11T06:39:06.505" v="493" actId="14734"/>
        <pc:sldMkLst>
          <pc:docMk/>
          <pc:sldMk cId="171718543" sldId="510"/>
        </pc:sldMkLst>
        <pc:graphicFrameChg chg="modGraphic">
          <ac:chgData name="Francesca Guarniero" userId="0fa867af-29e1-4677-9faa-5e07ea560005" providerId="ADAL" clId="{AF2CC9A0-4484-45E0-9C8D-F374911B25C5}" dt="2025-06-11T06:39:06.505" v="493" actId="14734"/>
          <ac:graphicFrameMkLst>
            <pc:docMk/>
            <pc:sldMk cId="171718543" sldId="510"/>
            <ac:graphicFrameMk id="2" creationId="{0AC6A803-DB10-8F39-E42E-1FE4FBC2D861}"/>
          </ac:graphicFrameMkLst>
        </pc:graphicFrameChg>
      </pc:sldChg>
      <pc:sldChg chg="modSp mod">
        <pc:chgData name="Francesca Guarniero" userId="0fa867af-29e1-4677-9faa-5e07ea560005" providerId="ADAL" clId="{AF2CC9A0-4484-45E0-9C8D-F374911B25C5}" dt="2025-06-11T06:43:46.451" v="511" actId="20577"/>
        <pc:sldMkLst>
          <pc:docMk/>
          <pc:sldMk cId="1057142611" sldId="511"/>
        </pc:sldMkLst>
        <pc:spChg chg="mod">
          <ac:chgData name="Francesca Guarniero" userId="0fa867af-29e1-4677-9faa-5e07ea560005" providerId="ADAL" clId="{AF2CC9A0-4484-45E0-9C8D-F374911B25C5}" dt="2025-06-11T06:43:46.451" v="511" actId="20577"/>
          <ac:spMkLst>
            <pc:docMk/>
            <pc:sldMk cId="1057142611" sldId="511"/>
            <ac:spMk id="7" creationId="{E32306BA-F94C-60F2-A455-68F022392E36}"/>
          </ac:spMkLst>
        </pc:spChg>
      </pc:sldChg>
      <pc:sldChg chg="modSp mod">
        <pc:chgData name="Francesca Guarniero" userId="0fa867af-29e1-4677-9faa-5e07ea560005" providerId="ADAL" clId="{AF2CC9A0-4484-45E0-9C8D-F374911B25C5}" dt="2025-06-11T06:44:24.178" v="516" actId="12"/>
        <pc:sldMkLst>
          <pc:docMk/>
          <pc:sldMk cId="3445417324" sldId="512"/>
        </pc:sldMkLst>
        <pc:spChg chg="mod">
          <ac:chgData name="Francesca Guarniero" userId="0fa867af-29e1-4677-9faa-5e07ea560005" providerId="ADAL" clId="{AF2CC9A0-4484-45E0-9C8D-F374911B25C5}" dt="2025-06-11T06:44:24.178" v="516" actId="12"/>
          <ac:spMkLst>
            <pc:docMk/>
            <pc:sldMk cId="3445417324" sldId="512"/>
            <ac:spMk id="4" creationId="{05168A7F-2E1B-A62F-15CB-AD550336E073}"/>
          </ac:spMkLst>
        </pc:spChg>
      </pc:sldChg>
      <pc:sldChg chg="modSp mod">
        <pc:chgData name="Francesca Guarniero" userId="0fa867af-29e1-4677-9faa-5e07ea560005" providerId="ADAL" clId="{AF2CC9A0-4484-45E0-9C8D-F374911B25C5}" dt="2025-06-11T06:42:19.799" v="497" actId="20577"/>
        <pc:sldMkLst>
          <pc:docMk/>
          <pc:sldMk cId="3736276330" sldId="530"/>
        </pc:sldMkLst>
        <pc:graphicFrameChg chg="mod modGraphic">
          <ac:chgData name="Francesca Guarniero" userId="0fa867af-29e1-4677-9faa-5e07ea560005" providerId="ADAL" clId="{AF2CC9A0-4484-45E0-9C8D-F374911B25C5}" dt="2025-06-11T06:42:19.799" v="497" actId="20577"/>
          <ac:graphicFrameMkLst>
            <pc:docMk/>
            <pc:sldMk cId="3736276330" sldId="530"/>
            <ac:graphicFrameMk id="5" creationId="{9120E3E1-FDF0-5DBB-D91D-8CD48C9DB933}"/>
          </ac:graphicFrameMkLst>
        </pc:graphicFrameChg>
      </pc:sldChg>
      <pc:sldChg chg="modSp mod">
        <pc:chgData name="Francesca Guarniero" userId="0fa867af-29e1-4677-9faa-5e07ea560005" providerId="ADAL" clId="{AF2CC9A0-4484-45E0-9C8D-F374911B25C5}" dt="2025-06-11T06:43:18.817" v="504" actId="20577"/>
        <pc:sldMkLst>
          <pc:docMk/>
          <pc:sldMk cId="851132576" sldId="531"/>
        </pc:sldMkLst>
        <pc:spChg chg="mod">
          <ac:chgData name="Francesca Guarniero" userId="0fa867af-29e1-4677-9faa-5e07ea560005" providerId="ADAL" clId="{AF2CC9A0-4484-45E0-9C8D-F374911B25C5}" dt="2025-06-11T06:43:18.817" v="504" actId="20577"/>
          <ac:spMkLst>
            <pc:docMk/>
            <pc:sldMk cId="851132576" sldId="531"/>
            <ac:spMk id="6" creationId="{84E8452A-CE25-DA21-6461-F7824734D654}"/>
          </ac:spMkLst>
        </pc:spChg>
        <pc:picChg chg="mod">
          <ac:chgData name="Francesca Guarniero" userId="0fa867af-29e1-4677-9faa-5e07ea560005" providerId="ADAL" clId="{AF2CC9A0-4484-45E0-9C8D-F374911B25C5}" dt="2025-06-11T06:43:09.143" v="499" actId="1076"/>
          <ac:picMkLst>
            <pc:docMk/>
            <pc:sldMk cId="851132576" sldId="531"/>
            <ac:picMk id="4" creationId="{7BCD3516-1307-7E3B-5533-9F56EA250F66}"/>
          </ac:picMkLst>
        </pc:picChg>
        <pc:picChg chg="mod">
          <ac:chgData name="Francesca Guarniero" userId="0fa867af-29e1-4677-9faa-5e07ea560005" providerId="ADAL" clId="{AF2CC9A0-4484-45E0-9C8D-F374911B25C5}" dt="2025-06-11T06:43:04.670" v="498" actId="1076"/>
          <ac:picMkLst>
            <pc:docMk/>
            <pc:sldMk cId="851132576" sldId="531"/>
            <ac:picMk id="5" creationId="{E241E58D-E62B-5F3D-17EF-79D103E49C02}"/>
          </ac:picMkLst>
        </pc:picChg>
      </pc:sldChg>
      <pc:sldChg chg="addSp modSp mod">
        <pc:chgData name="Francesca Guarniero" userId="0fa867af-29e1-4677-9faa-5e07ea560005" providerId="ADAL" clId="{AF2CC9A0-4484-45E0-9C8D-F374911B25C5}" dt="2025-06-11T06:46:27.878" v="612" actId="20577"/>
        <pc:sldMkLst>
          <pc:docMk/>
          <pc:sldMk cId="2834795386" sldId="532"/>
        </pc:sldMkLst>
        <pc:spChg chg="add mod">
          <ac:chgData name="Francesca Guarniero" userId="0fa867af-29e1-4677-9faa-5e07ea560005" providerId="ADAL" clId="{AF2CC9A0-4484-45E0-9C8D-F374911B25C5}" dt="2025-06-11T06:46:27.878" v="612" actId="20577"/>
          <ac:spMkLst>
            <pc:docMk/>
            <pc:sldMk cId="2834795386" sldId="532"/>
            <ac:spMk id="4" creationId="{B918B83A-D3D1-BD68-F5ED-5931A0E8E963}"/>
          </ac:spMkLst>
        </pc:spChg>
        <pc:picChg chg="mod modCrop">
          <ac:chgData name="Francesca Guarniero" userId="0fa867af-29e1-4677-9faa-5e07ea560005" providerId="ADAL" clId="{AF2CC9A0-4484-45E0-9C8D-F374911B25C5}" dt="2025-06-11T06:45:30.068" v="557" actId="732"/>
          <ac:picMkLst>
            <pc:docMk/>
            <pc:sldMk cId="2834795386" sldId="532"/>
            <ac:picMk id="2" creationId="{C284F525-6743-9F80-67F3-63625FCC2DBE}"/>
          </ac:picMkLst>
        </pc:picChg>
      </pc:sldChg>
      <pc:sldChg chg="addSp modSp mod">
        <pc:chgData name="Francesca Guarniero" userId="0fa867af-29e1-4677-9faa-5e07ea560005" providerId="ADAL" clId="{AF2CC9A0-4484-45E0-9C8D-F374911B25C5}" dt="2025-06-11T06:46:44.362" v="626" actId="1076"/>
        <pc:sldMkLst>
          <pc:docMk/>
          <pc:sldMk cId="2952544897" sldId="533"/>
        </pc:sldMkLst>
        <pc:spChg chg="add mod">
          <ac:chgData name="Francesca Guarniero" userId="0fa867af-29e1-4677-9faa-5e07ea560005" providerId="ADAL" clId="{AF2CC9A0-4484-45E0-9C8D-F374911B25C5}" dt="2025-06-11T06:46:39.036" v="624" actId="14100"/>
          <ac:spMkLst>
            <pc:docMk/>
            <pc:sldMk cId="2952544897" sldId="533"/>
            <ac:spMk id="2" creationId="{85964BBB-9125-6226-E3C7-B7E19555EE6D}"/>
          </ac:spMkLst>
        </pc:spChg>
        <pc:picChg chg="mod">
          <ac:chgData name="Francesca Guarniero" userId="0fa867af-29e1-4677-9faa-5e07ea560005" providerId="ADAL" clId="{AF2CC9A0-4484-45E0-9C8D-F374911B25C5}" dt="2025-06-11T06:46:44.362" v="626" actId="1076"/>
          <ac:picMkLst>
            <pc:docMk/>
            <pc:sldMk cId="2952544897" sldId="533"/>
            <ac:picMk id="4" creationId="{4F65F465-35F3-993A-BB35-6908C848A749}"/>
          </ac:picMkLst>
        </pc:picChg>
      </pc:sldChg>
      <pc:sldChg chg="addSp modSp mod">
        <pc:chgData name="Francesca Guarniero" userId="0fa867af-29e1-4677-9faa-5e07ea560005" providerId="ADAL" clId="{AF2CC9A0-4484-45E0-9C8D-F374911B25C5}" dt="2025-06-11T06:47:48.773" v="650" actId="20577"/>
        <pc:sldMkLst>
          <pc:docMk/>
          <pc:sldMk cId="203657882" sldId="534"/>
        </pc:sldMkLst>
        <pc:spChg chg="add mod">
          <ac:chgData name="Francesca Guarniero" userId="0fa867af-29e1-4677-9faa-5e07ea560005" providerId="ADAL" clId="{AF2CC9A0-4484-45E0-9C8D-F374911B25C5}" dt="2025-06-11T06:47:48.773" v="650" actId="20577"/>
          <ac:spMkLst>
            <pc:docMk/>
            <pc:sldMk cId="203657882" sldId="534"/>
            <ac:spMk id="4" creationId="{FBA446D3-9B2C-6F57-00C5-D390D65B1F75}"/>
          </ac:spMkLst>
        </pc:spChg>
        <pc:picChg chg="mod">
          <ac:chgData name="Francesca Guarniero" userId="0fa867af-29e1-4677-9faa-5e07ea560005" providerId="ADAL" clId="{AF2CC9A0-4484-45E0-9C8D-F374911B25C5}" dt="2025-06-11T06:47:14.237" v="631" actId="1076"/>
          <ac:picMkLst>
            <pc:docMk/>
            <pc:sldMk cId="203657882" sldId="534"/>
            <ac:picMk id="2" creationId="{D5013C61-F8E3-48DA-2949-C5B3BC6008E8}"/>
          </ac:picMkLst>
        </pc:picChg>
      </pc:sldChg>
      <pc:sldChg chg="addSp modSp mod ord">
        <pc:chgData name="Francesca Guarniero" userId="0fa867af-29e1-4677-9faa-5e07ea560005" providerId="ADAL" clId="{AF2CC9A0-4484-45E0-9C8D-F374911B25C5}" dt="2025-06-11T06:56:25.415" v="675"/>
        <pc:sldMkLst>
          <pc:docMk/>
          <pc:sldMk cId="2625518285" sldId="535"/>
        </pc:sldMkLst>
        <pc:spChg chg="add mod">
          <ac:chgData name="Francesca Guarniero" userId="0fa867af-29e1-4677-9faa-5e07ea560005" providerId="ADAL" clId="{AF2CC9A0-4484-45E0-9C8D-F374911B25C5}" dt="2025-06-11T06:48:30.670" v="673" actId="20577"/>
          <ac:spMkLst>
            <pc:docMk/>
            <pc:sldMk cId="2625518285" sldId="535"/>
            <ac:spMk id="4" creationId="{FC8121C4-E7F0-8FD8-06AC-42F82C1DE53F}"/>
          </ac:spMkLst>
        </pc:spChg>
        <pc:picChg chg="mod">
          <ac:chgData name="Francesca Guarniero" userId="0fa867af-29e1-4677-9faa-5e07ea560005" providerId="ADAL" clId="{AF2CC9A0-4484-45E0-9C8D-F374911B25C5}" dt="2025-06-11T06:48:04.206" v="652" actId="14100"/>
          <ac:picMkLst>
            <pc:docMk/>
            <pc:sldMk cId="2625518285" sldId="535"/>
            <ac:picMk id="2" creationId="{9F10938C-8592-0EAF-F2F0-AE2CEF39E6C1}"/>
          </ac:picMkLst>
        </pc:picChg>
      </pc:sldChg>
      <pc:sldChg chg="del">
        <pc:chgData name="Francesca Guarniero" userId="0fa867af-29e1-4677-9faa-5e07ea560005" providerId="ADAL" clId="{AF2CC9A0-4484-45E0-9C8D-F374911B25C5}" dt="2025-06-11T15:35:14.744" v="676" actId="2696"/>
        <pc:sldMkLst>
          <pc:docMk/>
          <pc:sldMk cId="418256535" sldId="536"/>
        </pc:sldMkLst>
      </pc:sldChg>
      <pc:sldChg chg="modSp mod">
        <pc:chgData name="Francesca Guarniero" userId="0fa867af-29e1-4677-9faa-5e07ea560005" providerId="ADAL" clId="{AF2CC9A0-4484-45E0-9C8D-F374911B25C5}" dt="2025-06-11T06:17:11.989" v="36" actId="20577"/>
        <pc:sldMkLst>
          <pc:docMk/>
          <pc:sldMk cId="3103287816" sldId="538"/>
        </pc:sldMkLst>
        <pc:spChg chg="mod">
          <ac:chgData name="Francesca Guarniero" userId="0fa867af-29e1-4677-9faa-5e07ea560005" providerId="ADAL" clId="{AF2CC9A0-4484-45E0-9C8D-F374911B25C5}" dt="2025-06-11T06:17:11.989" v="36" actId="20577"/>
          <ac:spMkLst>
            <pc:docMk/>
            <pc:sldMk cId="3103287816" sldId="538"/>
            <ac:spMk id="9" creationId="{D836F032-5ED3-6C56-CDD4-43E953A08640}"/>
          </ac:spMkLst>
        </pc:spChg>
      </pc:sldChg>
      <pc:sldChg chg="modSp mod">
        <pc:chgData name="Francesca Guarniero" userId="0fa867af-29e1-4677-9faa-5e07ea560005" providerId="ADAL" clId="{AF2CC9A0-4484-45E0-9C8D-F374911B25C5}" dt="2025-06-11T06:25:42.669" v="164" actId="113"/>
        <pc:sldMkLst>
          <pc:docMk/>
          <pc:sldMk cId="4122049849" sldId="539"/>
        </pc:sldMkLst>
        <pc:spChg chg="mod">
          <ac:chgData name="Francesca Guarniero" userId="0fa867af-29e1-4677-9faa-5e07ea560005" providerId="ADAL" clId="{AF2CC9A0-4484-45E0-9C8D-F374911B25C5}" dt="2025-06-11T06:25:42.669" v="164" actId="113"/>
          <ac:spMkLst>
            <pc:docMk/>
            <pc:sldMk cId="4122049849" sldId="539"/>
            <ac:spMk id="11" creationId="{C34E8D75-33FF-731E-0E28-FB2AB491472F}"/>
          </ac:spMkLst>
        </pc:spChg>
      </pc:sldChg>
      <pc:sldChg chg="modSp mod">
        <pc:chgData name="Francesca Guarniero" userId="0fa867af-29e1-4677-9faa-5e07ea560005" providerId="ADAL" clId="{AF2CC9A0-4484-45E0-9C8D-F374911B25C5}" dt="2025-06-11T06:26:21.117" v="169" actId="1076"/>
        <pc:sldMkLst>
          <pc:docMk/>
          <pc:sldMk cId="2263199459" sldId="540"/>
        </pc:sldMkLst>
        <pc:spChg chg="mod">
          <ac:chgData name="Francesca Guarniero" userId="0fa867af-29e1-4677-9faa-5e07ea560005" providerId="ADAL" clId="{AF2CC9A0-4484-45E0-9C8D-F374911B25C5}" dt="2025-06-11T06:26:12.369" v="167" actId="403"/>
          <ac:spMkLst>
            <pc:docMk/>
            <pc:sldMk cId="2263199459" sldId="540"/>
            <ac:spMk id="11" creationId="{DA33AF14-3CFA-A418-BD0B-585C41F5274C}"/>
          </ac:spMkLst>
        </pc:spChg>
        <pc:picChg chg="mod">
          <ac:chgData name="Francesca Guarniero" userId="0fa867af-29e1-4677-9faa-5e07ea560005" providerId="ADAL" clId="{AF2CC9A0-4484-45E0-9C8D-F374911B25C5}" dt="2025-06-11T06:26:21.117" v="169" actId="1076"/>
          <ac:picMkLst>
            <pc:docMk/>
            <pc:sldMk cId="2263199459" sldId="540"/>
            <ac:picMk id="6" creationId="{6459BC8B-6447-9180-6152-7B394CA741CD}"/>
          </ac:picMkLst>
        </pc:picChg>
      </pc:sldChg>
      <pc:sldChg chg="addSp delSp modSp mod">
        <pc:chgData name="Francesca Guarniero" userId="0fa867af-29e1-4677-9faa-5e07ea560005" providerId="ADAL" clId="{AF2CC9A0-4484-45E0-9C8D-F374911B25C5}" dt="2025-06-11T06:34:09.226" v="308" actId="20577"/>
        <pc:sldMkLst>
          <pc:docMk/>
          <pc:sldMk cId="1129822819" sldId="541"/>
        </pc:sldMkLst>
        <pc:spChg chg="mod">
          <ac:chgData name="Francesca Guarniero" userId="0fa867af-29e1-4677-9faa-5e07ea560005" providerId="ADAL" clId="{AF2CC9A0-4484-45E0-9C8D-F374911B25C5}" dt="2025-06-11T06:34:09.226" v="308" actId="20577"/>
          <ac:spMkLst>
            <pc:docMk/>
            <pc:sldMk cId="1129822819" sldId="541"/>
            <ac:spMk id="7" creationId="{B1B4D848-AC6E-7634-5BA9-4EFDD8690014}"/>
          </ac:spMkLst>
        </pc:spChg>
        <pc:spChg chg="add mod">
          <ac:chgData name="Francesca Guarniero" userId="0fa867af-29e1-4677-9faa-5e07ea560005" providerId="ADAL" clId="{AF2CC9A0-4484-45E0-9C8D-F374911B25C5}" dt="2025-06-11T06:33:42.310" v="304" actId="1076"/>
          <ac:spMkLst>
            <pc:docMk/>
            <pc:sldMk cId="1129822819" sldId="541"/>
            <ac:spMk id="9" creationId="{0C288D7C-397C-4C5A-7E7C-3B70CD25D25D}"/>
          </ac:spMkLst>
        </pc:spChg>
        <pc:spChg chg="add mod">
          <ac:chgData name="Francesca Guarniero" userId="0fa867af-29e1-4677-9faa-5e07ea560005" providerId="ADAL" clId="{AF2CC9A0-4484-45E0-9C8D-F374911B25C5}" dt="2025-06-11T06:33:39.554" v="303" actId="1076"/>
          <ac:spMkLst>
            <pc:docMk/>
            <pc:sldMk cId="1129822819" sldId="541"/>
            <ac:spMk id="10" creationId="{2BF8A910-45F5-8B28-643D-29AFFF8E4FF8}"/>
          </ac:spMkLst>
        </pc:spChg>
        <pc:picChg chg="del">
          <ac:chgData name="Francesca Guarniero" userId="0fa867af-29e1-4677-9faa-5e07ea560005" providerId="ADAL" clId="{AF2CC9A0-4484-45E0-9C8D-F374911B25C5}" dt="2025-06-11T06:27:25.278" v="170" actId="478"/>
          <ac:picMkLst>
            <pc:docMk/>
            <pc:sldMk cId="1129822819" sldId="541"/>
            <ac:picMk id="4" creationId="{8F38FFDB-3767-8C9D-82C2-66F493054F7A}"/>
          </ac:picMkLst>
        </pc:picChg>
      </pc:sldChg>
      <pc:sldChg chg="addSp delSp modSp mod">
        <pc:chgData name="Francesca Guarniero" userId="0fa867af-29e1-4677-9faa-5e07ea560005" providerId="ADAL" clId="{AF2CC9A0-4484-45E0-9C8D-F374911B25C5}" dt="2025-06-11T06:37:22.888" v="492" actId="20577"/>
        <pc:sldMkLst>
          <pc:docMk/>
          <pc:sldMk cId="827870645" sldId="542"/>
        </pc:sldMkLst>
        <pc:spChg chg="add del mod">
          <ac:chgData name="Francesca Guarniero" userId="0fa867af-29e1-4677-9faa-5e07ea560005" providerId="ADAL" clId="{AF2CC9A0-4484-45E0-9C8D-F374911B25C5}" dt="2025-06-11T06:36:50.358" v="417" actId="478"/>
          <ac:spMkLst>
            <pc:docMk/>
            <pc:sldMk cId="827870645" sldId="542"/>
            <ac:spMk id="3" creationId="{BD23004F-40FD-0290-248C-4DCF4F3040C9}"/>
          </ac:spMkLst>
        </pc:spChg>
        <pc:spChg chg="add mod">
          <ac:chgData name="Francesca Guarniero" userId="0fa867af-29e1-4677-9faa-5e07ea560005" providerId="ADAL" clId="{AF2CC9A0-4484-45E0-9C8D-F374911B25C5}" dt="2025-06-11T06:37:22.888" v="492" actId="20577"/>
          <ac:spMkLst>
            <pc:docMk/>
            <pc:sldMk cId="827870645" sldId="542"/>
            <ac:spMk id="4" creationId="{BC048D2D-F0F5-F02C-078E-48CC7CFA01E2}"/>
          </ac:spMkLst>
        </pc:spChg>
        <pc:picChg chg="mod">
          <ac:chgData name="Francesca Guarniero" userId="0fa867af-29e1-4677-9faa-5e07ea560005" providerId="ADAL" clId="{AF2CC9A0-4484-45E0-9C8D-F374911B25C5}" dt="2025-06-11T06:34:48.323" v="311" actId="14100"/>
          <ac:picMkLst>
            <pc:docMk/>
            <pc:sldMk cId="827870645" sldId="542"/>
            <ac:picMk id="5" creationId="{E9D67034-889C-108E-E2EA-FFB38789FA76}"/>
          </ac:picMkLst>
        </pc:picChg>
      </pc:sldChg>
      <pc:sldChg chg="modSp mod">
        <pc:chgData name="Francesca Guarniero" userId="0fa867af-29e1-4677-9faa-5e07ea560005" providerId="ADAL" clId="{AF2CC9A0-4484-45E0-9C8D-F374911B25C5}" dt="2025-06-11T06:40:24.616" v="494" actId="20577"/>
        <pc:sldMkLst>
          <pc:docMk/>
          <pc:sldMk cId="1097290252" sldId="544"/>
        </pc:sldMkLst>
        <pc:spChg chg="mod">
          <ac:chgData name="Francesca Guarniero" userId="0fa867af-29e1-4677-9faa-5e07ea560005" providerId="ADAL" clId="{AF2CC9A0-4484-45E0-9C8D-F374911B25C5}" dt="2025-06-11T06:40:24.616" v="494" actId="20577"/>
          <ac:spMkLst>
            <pc:docMk/>
            <pc:sldMk cId="1097290252" sldId="544"/>
            <ac:spMk id="5" creationId="{74E733CA-3D52-C428-7DB4-0E6DAD6F573A}"/>
          </ac:spMkLst>
        </pc:spChg>
      </pc:sldChg>
      <pc:sldChg chg="addSp delSp modSp add del mod">
        <pc:chgData name="Francesca Guarniero" userId="0fa867af-29e1-4677-9faa-5e07ea560005" providerId="ADAL" clId="{AF2CC9A0-4484-45E0-9C8D-F374911B25C5}" dt="2025-06-11T06:24:38.787" v="148" actId="2696"/>
        <pc:sldMkLst>
          <pc:docMk/>
          <pc:sldMk cId="2668832833" sldId="545"/>
        </pc:sldMkLst>
        <pc:spChg chg="add del mod">
          <ac:chgData name="Francesca Guarniero" userId="0fa867af-29e1-4677-9faa-5e07ea560005" providerId="ADAL" clId="{AF2CC9A0-4484-45E0-9C8D-F374911B25C5}" dt="2025-06-11T06:24:19.227" v="137" actId="478"/>
          <ac:spMkLst>
            <pc:docMk/>
            <pc:sldMk cId="2668832833" sldId="545"/>
            <ac:spMk id="7" creationId="{A9A7D49F-C46C-F81A-8542-3873B9A2C25D}"/>
          </ac:spMkLst>
        </pc:spChg>
        <pc:spChg chg="mod">
          <ac:chgData name="Francesca Guarniero" userId="0fa867af-29e1-4677-9faa-5e07ea560005" providerId="ADAL" clId="{AF2CC9A0-4484-45E0-9C8D-F374911B25C5}" dt="2025-06-11T06:24:27.819" v="147" actId="20577"/>
          <ac:spMkLst>
            <pc:docMk/>
            <pc:sldMk cId="2668832833" sldId="545"/>
            <ac:spMk id="11" creationId="{5D619CE5-A679-1049-6F75-E1C70F1866AF}"/>
          </ac:spMkLst>
        </pc:spChg>
      </pc:sldChg>
    </pc:docChg>
  </pc:docChgLst>
  <pc:docChgLst>
    <pc:chgData name="Paolo Mastrocola" userId="7451a914-0db8-4dd6-87df-353f13c2ac3c" providerId="ADAL" clId="{AC3DDC50-9260-43C2-9361-CA3581BA9E4C}"/>
    <pc:docChg chg="undo custSel addSld delSld modSld">
      <pc:chgData name="Paolo Mastrocola" userId="7451a914-0db8-4dd6-87df-353f13c2ac3c" providerId="ADAL" clId="{AC3DDC50-9260-43C2-9361-CA3581BA9E4C}" dt="2025-06-06T15:13:18.007" v="506" actId="14100"/>
      <pc:docMkLst>
        <pc:docMk/>
      </pc:docMkLst>
      <pc:sldChg chg="addSp modSp mod">
        <pc:chgData name="Paolo Mastrocola" userId="7451a914-0db8-4dd6-87df-353f13c2ac3c" providerId="ADAL" clId="{AC3DDC50-9260-43C2-9361-CA3581BA9E4C}" dt="2025-06-06T13:35:00.521" v="5" actId="14100"/>
        <pc:sldMkLst>
          <pc:docMk/>
          <pc:sldMk cId="1295260029" sldId="415"/>
        </pc:sldMkLst>
        <pc:spChg chg="mod">
          <ac:chgData name="Paolo Mastrocola" userId="7451a914-0db8-4dd6-87df-353f13c2ac3c" providerId="ADAL" clId="{AC3DDC50-9260-43C2-9361-CA3581BA9E4C}" dt="2025-06-06T13:35:00.521" v="5" actId="14100"/>
          <ac:spMkLst>
            <pc:docMk/>
            <pc:sldMk cId="1295260029" sldId="415"/>
            <ac:spMk id="4" creationId="{1814A6E1-88AE-A483-750F-684758375998}"/>
          </ac:spMkLst>
        </pc:spChg>
        <pc:picChg chg="add mod">
          <ac:chgData name="Paolo Mastrocola" userId="7451a914-0db8-4dd6-87df-353f13c2ac3c" providerId="ADAL" clId="{AC3DDC50-9260-43C2-9361-CA3581BA9E4C}" dt="2025-06-06T13:34:16.884" v="2" actId="1076"/>
          <ac:picMkLst>
            <pc:docMk/>
            <pc:sldMk cId="1295260029" sldId="415"/>
            <ac:picMk id="7" creationId="{EFDF87C3-F62F-B32A-BDA2-DB1F8B766069}"/>
          </ac:picMkLst>
        </pc:picChg>
      </pc:sldChg>
      <pc:sldChg chg="add">
        <pc:chgData name="Paolo Mastrocola" userId="7451a914-0db8-4dd6-87df-353f13c2ac3c" providerId="ADAL" clId="{AC3DDC50-9260-43C2-9361-CA3581BA9E4C}" dt="2025-06-06T13:43:57.217" v="15"/>
        <pc:sldMkLst>
          <pc:docMk/>
          <pc:sldMk cId="3563001122" sldId="432"/>
        </pc:sldMkLst>
      </pc:sldChg>
      <pc:sldChg chg="add">
        <pc:chgData name="Paolo Mastrocola" userId="7451a914-0db8-4dd6-87df-353f13c2ac3c" providerId="ADAL" clId="{AC3DDC50-9260-43C2-9361-CA3581BA9E4C}" dt="2025-06-06T13:43:57.217" v="15"/>
        <pc:sldMkLst>
          <pc:docMk/>
          <pc:sldMk cId="1873679160" sldId="433"/>
        </pc:sldMkLst>
      </pc:sldChg>
      <pc:sldChg chg="add">
        <pc:chgData name="Paolo Mastrocola" userId="7451a914-0db8-4dd6-87df-353f13c2ac3c" providerId="ADAL" clId="{AC3DDC50-9260-43C2-9361-CA3581BA9E4C}" dt="2025-06-06T13:43:57.217" v="15"/>
        <pc:sldMkLst>
          <pc:docMk/>
          <pc:sldMk cId="3848321158" sldId="434"/>
        </pc:sldMkLst>
      </pc:sldChg>
      <pc:sldChg chg="add">
        <pc:chgData name="Paolo Mastrocola" userId="7451a914-0db8-4dd6-87df-353f13c2ac3c" providerId="ADAL" clId="{AC3DDC50-9260-43C2-9361-CA3581BA9E4C}" dt="2025-06-06T13:43:57.217" v="15"/>
        <pc:sldMkLst>
          <pc:docMk/>
          <pc:sldMk cId="2560317807" sldId="435"/>
        </pc:sldMkLst>
      </pc:sldChg>
      <pc:sldChg chg="add">
        <pc:chgData name="Paolo Mastrocola" userId="7451a914-0db8-4dd6-87df-353f13c2ac3c" providerId="ADAL" clId="{AC3DDC50-9260-43C2-9361-CA3581BA9E4C}" dt="2025-06-06T13:43:57.217" v="15"/>
        <pc:sldMkLst>
          <pc:docMk/>
          <pc:sldMk cId="1662540817" sldId="436"/>
        </pc:sldMkLst>
      </pc:sldChg>
      <pc:sldChg chg="add">
        <pc:chgData name="Paolo Mastrocola" userId="7451a914-0db8-4dd6-87df-353f13c2ac3c" providerId="ADAL" clId="{AC3DDC50-9260-43C2-9361-CA3581BA9E4C}" dt="2025-06-06T13:43:57.217" v="15"/>
        <pc:sldMkLst>
          <pc:docMk/>
          <pc:sldMk cId="2548912359" sldId="437"/>
        </pc:sldMkLst>
      </pc:sldChg>
      <pc:sldChg chg="modSp add mod">
        <pc:chgData name="Paolo Mastrocola" userId="7451a914-0db8-4dd6-87df-353f13c2ac3c" providerId="ADAL" clId="{AC3DDC50-9260-43C2-9361-CA3581BA9E4C}" dt="2025-06-06T14:38:05.962" v="249" actId="404"/>
        <pc:sldMkLst>
          <pc:docMk/>
          <pc:sldMk cId="1150253077" sldId="438"/>
        </pc:sldMkLst>
      </pc:sldChg>
      <pc:sldChg chg="addSp delSp modSp add mod">
        <pc:chgData name="Paolo Mastrocola" userId="7451a914-0db8-4dd6-87df-353f13c2ac3c" providerId="ADAL" clId="{AC3DDC50-9260-43C2-9361-CA3581BA9E4C}" dt="2025-06-06T14:37:44.470" v="245" actId="20577"/>
        <pc:sldMkLst>
          <pc:docMk/>
          <pc:sldMk cId="1711046952" sldId="439"/>
        </pc:sldMkLst>
      </pc:sldChg>
      <pc:sldChg chg="modSp add mod">
        <pc:chgData name="Paolo Mastrocola" userId="7451a914-0db8-4dd6-87df-353f13c2ac3c" providerId="ADAL" clId="{AC3DDC50-9260-43C2-9361-CA3581BA9E4C}" dt="2025-06-06T13:58:59.464" v="64" actId="20577"/>
        <pc:sldMkLst>
          <pc:docMk/>
          <pc:sldMk cId="3926096417" sldId="440"/>
        </pc:sldMkLst>
      </pc:sldChg>
      <pc:sldChg chg="del">
        <pc:chgData name="Paolo Mastrocola" userId="7451a914-0db8-4dd6-87df-353f13c2ac3c" providerId="ADAL" clId="{AC3DDC50-9260-43C2-9361-CA3581BA9E4C}" dt="2025-06-06T13:35:56.562" v="13" actId="47"/>
        <pc:sldMkLst>
          <pc:docMk/>
          <pc:sldMk cId="279491674" sldId="450"/>
        </pc:sldMkLst>
      </pc:sldChg>
      <pc:sldChg chg="delSp add mod">
        <pc:chgData name="Paolo Mastrocola" userId="7451a914-0db8-4dd6-87df-353f13c2ac3c" providerId="ADAL" clId="{AC3DDC50-9260-43C2-9361-CA3581BA9E4C}" dt="2025-06-06T13:49:49.273" v="25" actId="478"/>
        <pc:sldMkLst>
          <pc:docMk/>
          <pc:sldMk cId="3305239067" sldId="464"/>
        </pc:sldMkLst>
      </pc:sldChg>
      <pc:sldChg chg="delSp add mod">
        <pc:chgData name="Paolo Mastrocola" userId="7451a914-0db8-4dd6-87df-353f13c2ac3c" providerId="ADAL" clId="{AC3DDC50-9260-43C2-9361-CA3581BA9E4C}" dt="2025-06-06T13:49:51.738" v="26" actId="478"/>
        <pc:sldMkLst>
          <pc:docMk/>
          <pc:sldMk cId="2395461849" sldId="465"/>
        </pc:sldMkLst>
      </pc:sldChg>
      <pc:sldChg chg="delSp add mod">
        <pc:chgData name="Paolo Mastrocola" userId="7451a914-0db8-4dd6-87df-353f13c2ac3c" providerId="ADAL" clId="{AC3DDC50-9260-43C2-9361-CA3581BA9E4C}" dt="2025-06-06T13:49:54.883" v="27" actId="478"/>
        <pc:sldMkLst>
          <pc:docMk/>
          <pc:sldMk cId="2363099573" sldId="466"/>
        </pc:sldMkLst>
      </pc:sldChg>
      <pc:sldChg chg="modSp mod">
        <pc:chgData name="Paolo Mastrocola" userId="7451a914-0db8-4dd6-87df-353f13c2ac3c" providerId="ADAL" clId="{AC3DDC50-9260-43C2-9361-CA3581BA9E4C}" dt="2025-06-06T13:35:21.943" v="7" actId="14100"/>
        <pc:sldMkLst>
          <pc:docMk/>
          <pc:sldMk cId="1035044194" sldId="509"/>
        </pc:sldMkLst>
      </pc:sldChg>
      <pc:sldChg chg="modSp mod">
        <pc:chgData name="Paolo Mastrocola" userId="7451a914-0db8-4dd6-87df-353f13c2ac3c" providerId="ADAL" clId="{AC3DDC50-9260-43C2-9361-CA3581BA9E4C}" dt="2025-06-06T14:16:56.921" v="176" actId="20577"/>
        <pc:sldMkLst>
          <pc:docMk/>
          <pc:sldMk cId="171718543" sldId="510"/>
        </pc:sldMkLst>
        <pc:spChg chg="mod">
          <ac:chgData name="Paolo Mastrocola" userId="7451a914-0db8-4dd6-87df-353f13c2ac3c" providerId="ADAL" clId="{AC3DDC50-9260-43C2-9361-CA3581BA9E4C}" dt="2025-06-06T13:35:35.829" v="11" actId="6549"/>
          <ac:spMkLst>
            <pc:docMk/>
            <pc:sldMk cId="171718543" sldId="510"/>
            <ac:spMk id="6" creationId="{80FCF8CE-E0D0-6B81-BCE5-D2F9477F394A}"/>
          </ac:spMkLst>
        </pc:spChg>
        <pc:graphicFrameChg chg="mod modGraphic">
          <ac:chgData name="Paolo Mastrocola" userId="7451a914-0db8-4dd6-87df-353f13c2ac3c" providerId="ADAL" clId="{AC3DDC50-9260-43C2-9361-CA3581BA9E4C}" dt="2025-06-06T14:16:56.921" v="176" actId="20577"/>
          <ac:graphicFrameMkLst>
            <pc:docMk/>
            <pc:sldMk cId="171718543" sldId="510"/>
            <ac:graphicFrameMk id="2" creationId="{0AC6A803-DB10-8F39-E42E-1FE4FBC2D861}"/>
          </ac:graphicFrameMkLst>
        </pc:graphicFrameChg>
      </pc:sldChg>
      <pc:sldChg chg="addSp delSp modSp add mod">
        <pc:chgData name="Paolo Mastrocola" userId="7451a914-0db8-4dd6-87df-353f13c2ac3c" providerId="ADAL" clId="{AC3DDC50-9260-43C2-9361-CA3581BA9E4C}" dt="2025-06-06T13:51:36.186" v="59" actId="1076"/>
        <pc:sldMkLst>
          <pc:docMk/>
          <pc:sldMk cId="1091532047" sldId="511"/>
        </pc:sldMkLst>
      </pc:sldChg>
      <pc:sldChg chg="del">
        <pc:chgData name="Paolo Mastrocola" userId="7451a914-0db8-4dd6-87df-353f13c2ac3c" providerId="ADAL" clId="{AC3DDC50-9260-43C2-9361-CA3581BA9E4C}" dt="2025-06-06T13:35:56.562" v="13" actId="47"/>
        <pc:sldMkLst>
          <pc:docMk/>
          <pc:sldMk cId="4119736555" sldId="511"/>
        </pc:sldMkLst>
      </pc:sldChg>
      <pc:sldChg chg="delSp modSp add mod">
        <pc:chgData name="Paolo Mastrocola" userId="7451a914-0db8-4dd6-87df-353f13c2ac3c" providerId="ADAL" clId="{AC3DDC50-9260-43C2-9361-CA3581BA9E4C}" dt="2025-06-06T14:42:09.904" v="252" actId="2711"/>
        <pc:sldMkLst>
          <pc:docMk/>
          <pc:sldMk cId="2235693061" sldId="512"/>
        </pc:sldMkLst>
      </pc:sldChg>
      <pc:sldChg chg="addSp delSp modSp add mod">
        <pc:chgData name="Paolo Mastrocola" userId="7451a914-0db8-4dd6-87df-353f13c2ac3c" providerId="ADAL" clId="{AC3DDC50-9260-43C2-9361-CA3581BA9E4C}" dt="2025-06-06T14:11:17.179" v="133"/>
        <pc:sldMkLst>
          <pc:docMk/>
          <pc:sldMk cId="1649021705" sldId="513"/>
        </pc:sldMkLst>
      </pc:sldChg>
      <pc:sldChg chg="del">
        <pc:chgData name="Paolo Mastrocola" userId="7451a914-0db8-4dd6-87df-353f13c2ac3c" providerId="ADAL" clId="{AC3DDC50-9260-43C2-9361-CA3581BA9E4C}" dt="2025-06-06T13:35:56.562" v="13" actId="47"/>
        <pc:sldMkLst>
          <pc:docMk/>
          <pc:sldMk cId="2420597311" sldId="514"/>
        </pc:sldMkLst>
      </pc:sldChg>
      <pc:sldChg chg="addSp delSp modSp add mod">
        <pc:chgData name="Paolo Mastrocola" userId="7451a914-0db8-4dd6-87df-353f13c2ac3c" providerId="ADAL" clId="{AC3DDC50-9260-43C2-9361-CA3581BA9E4C}" dt="2025-06-06T14:12:05.207" v="143" actId="478"/>
        <pc:sldMkLst>
          <pc:docMk/>
          <pc:sldMk cId="4213505852" sldId="514"/>
        </pc:sldMkLst>
      </pc:sldChg>
      <pc:sldChg chg="addSp delSp modSp add mod">
        <pc:chgData name="Paolo Mastrocola" userId="7451a914-0db8-4dd6-87df-353f13c2ac3c" providerId="ADAL" clId="{AC3DDC50-9260-43C2-9361-CA3581BA9E4C}" dt="2025-06-06T14:12:51.308" v="157" actId="1076"/>
        <pc:sldMkLst>
          <pc:docMk/>
          <pc:sldMk cId="1736292226" sldId="515"/>
        </pc:sldMkLst>
      </pc:sldChg>
      <pc:sldChg chg="del">
        <pc:chgData name="Paolo Mastrocola" userId="7451a914-0db8-4dd6-87df-353f13c2ac3c" providerId="ADAL" clId="{AC3DDC50-9260-43C2-9361-CA3581BA9E4C}" dt="2025-06-06T13:35:56.562" v="13" actId="47"/>
        <pc:sldMkLst>
          <pc:docMk/>
          <pc:sldMk cId="4030944521" sldId="515"/>
        </pc:sldMkLst>
      </pc:sldChg>
      <pc:sldChg chg="addSp delSp modSp add mod modAnim">
        <pc:chgData name="Paolo Mastrocola" userId="7451a914-0db8-4dd6-87df-353f13c2ac3c" providerId="ADAL" clId="{AC3DDC50-9260-43C2-9361-CA3581BA9E4C}" dt="2025-06-06T14:20:45.821" v="225"/>
        <pc:sldMkLst>
          <pc:docMk/>
          <pc:sldMk cId="1376881627" sldId="516"/>
        </pc:sldMkLst>
      </pc:sldChg>
      <pc:sldChg chg="add del">
        <pc:chgData name="Paolo Mastrocola" userId="7451a914-0db8-4dd6-87df-353f13c2ac3c" providerId="ADAL" clId="{AC3DDC50-9260-43C2-9361-CA3581BA9E4C}" dt="2025-06-06T14:12:18.856" v="148"/>
        <pc:sldMkLst>
          <pc:docMk/>
          <pc:sldMk cId="2569368689" sldId="516"/>
        </pc:sldMkLst>
      </pc:sldChg>
      <pc:sldChg chg="del">
        <pc:chgData name="Paolo Mastrocola" userId="7451a914-0db8-4dd6-87df-353f13c2ac3c" providerId="ADAL" clId="{AC3DDC50-9260-43C2-9361-CA3581BA9E4C}" dt="2025-06-06T13:35:56.562" v="13" actId="47"/>
        <pc:sldMkLst>
          <pc:docMk/>
          <pc:sldMk cId="3205187817" sldId="516"/>
        </pc:sldMkLst>
      </pc:sldChg>
      <pc:sldChg chg="del">
        <pc:chgData name="Paolo Mastrocola" userId="7451a914-0db8-4dd6-87df-353f13c2ac3c" providerId="ADAL" clId="{AC3DDC50-9260-43C2-9361-CA3581BA9E4C}" dt="2025-06-06T13:35:56.562" v="13" actId="47"/>
        <pc:sldMkLst>
          <pc:docMk/>
          <pc:sldMk cId="479497271" sldId="517"/>
        </pc:sldMkLst>
      </pc:sldChg>
      <pc:sldChg chg="addSp delSp modSp add mod">
        <pc:chgData name="Paolo Mastrocola" userId="7451a914-0db8-4dd6-87df-353f13c2ac3c" providerId="ADAL" clId="{AC3DDC50-9260-43C2-9361-CA3581BA9E4C}" dt="2025-06-06T14:31:44.317" v="240" actId="1076"/>
        <pc:sldMkLst>
          <pc:docMk/>
          <pc:sldMk cId="4017196945" sldId="517"/>
        </pc:sldMkLst>
      </pc:sldChg>
      <pc:sldChg chg="addSp delSp modSp add mod delAnim modAnim">
        <pc:chgData name="Paolo Mastrocola" userId="7451a914-0db8-4dd6-87df-353f13c2ac3c" providerId="ADAL" clId="{AC3DDC50-9260-43C2-9361-CA3581BA9E4C}" dt="2025-06-06T14:52:49.475" v="272"/>
        <pc:sldMkLst>
          <pc:docMk/>
          <pc:sldMk cId="354134404" sldId="518"/>
        </pc:sldMkLst>
      </pc:sldChg>
      <pc:sldChg chg="add del">
        <pc:chgData name="Paolo Mastrocola" userId="7451a914-0db8-4dd6-87df-353f13c2ac3c" providerId="ADAL" clId="{AC3DDC50-9260-43C2-9361-CA3581BA9E4C}" dt="2025-06-06T14:30:55.473" v="229"/>
        <pc:sldMkLst>
          <pc:docMk/>
          <pc:sldMk cId="2954919202" sldId="518"/>
        </pc:sldMkLst>
      </pc:sldChg>
      <pc:sldChg chg="del">
        <pc:chgData name="Paolo Mastrocola" userId="7451a914-0db8-4dd6-87df-353f13c2ac3c" providerId="ADAL" clId="{AC3DDC50-9260-43C2-9361-CA3581BA9E4C}" dt="2025-06-06T13:35:56.562" v="13" actId="47"/>
        <pc:sldMkLst>
          <pc:docMk/>
          <pc:sldMk cId="4143091281" sldId="518"/>
        </pc:sldMkLst>
      </pc:sldChg>
      <pc:sldChg chg="addSp delSp modSp add mod modAnim">
        <pc:chgData name="Paolo Mastrocola" userId="7451a914-0db8-4dd6-87df-353f13c2ac3c" providerId="ADAL" clId="{AC3DDC50-9260-43C2-9361-CA3581BA9E4C}" dt="2025-06-06T14:58:30.936" v="310" actId="20577"/>
        <pc:sldMkLst>
          <pc:docMk/>
          <pc:sldMk cId="50111611" sldId="519"/>
        </pc:sldMkLst>
      </pc:sldChg>
      <pc:sldChg chg="del">
        <pc:chgData name="Paolo Mastrocola" userId="7451a914-0db8-4dd6-87df-353f13c2ac3c" providerId="ADAL" clId="{AC3DDC50-9260-43C2-9361-CA3581BA9E4C}" dt="2025-06-06T13:36:01.176" v="14" actId="47"/>
        <pc:sldMkLst>
          <pc:docMk/>
          <pc:sldMk cId="1309271414" sldId="519"/>
        </pc:sldMkLst>
      </pc:sldChg>
      <pc:sldChg chg="del">
        <pc:chgData name="Paolo Mastrocola" userId="7451a914-0db8-4dd6-87df-353f13c2ac3c" providerId="ADAL" clId="{AC3DDC50-9260-43C2-9361-CA3581BA9E4C}" dt="2025-06-06T13:35:56.562" v="13" actId="47"/>
        <pc:sldMkLst>
          <pc:docMk/>
          <pc:sldMk cId="671325185" sldId="520"/>
        </pc:sldMkLst>
      </pc:sldChg>
      <pc:sldChg chg="addSp delSp modSp add mod">
        <pc:chgData name="Paolo Mastrocola" userId="7451a914-0db8-4dd6-87df-353f13c2ac3c" providerId="ADAL" clId="{AC3DDC50-9260-43C2-9361-CA3581BA9E4C}" dt="2025-06-06T15:03:41.213" v="335" actId="478"/>
        <pc:sldMkLst>
          <pc:docMk/>
          <pc:sldMk cId="2232366929" sldId="520"/>
        </pc:sldMkLst>
      </pc:sldChg>
      <pc:sldChg chg="addSp delSp modSp add mod">
        <pc:chgData name="Paolo Mastrocola" userId="7451a914-0db8-4dd6-87df-353f13c2ac3c" providerId="ADAL" clId="{AC3DDC50-9260-43C2-9361-CA3581BA9E4C}" dt="2025-06-06T15:04:12.236" v="340" actId="20577"/>
        <pc:sldMkLst>
          <pc:docMk/>
          <pc:sldMk cId="2890098751" sldId="521"/>
        </pc:sldMkLst>
      </pc:sldChg>
      <pc:sldChg chg="del">
        <pc:chgData name="Paolo Mastrocola" userId="7451a914-0db8-4dd6-87df-353f13c2ac3c" providerId="ADAL" clId="{AC3DDC50-9260-43C2-9361-CA3581BA9E4C}" dt="2025-06-06T13:35:56.562" v="13" actId="47"/>
        <pc:sldMkLst>
          <pc:docMk/>
          <pc:sldMk cId="2950271598" sldId="521"/>
        </pc:sldMkLst>
      </pc:sldChg>
      <pc:sldChg chg="addSp delSp modSp add mod">
        <pc:chgData name="Paolo Mastrocola" userId="7451a914-0db8-4dd6-87df-353f13c2ac3c" providerId="ADAL" clId="{AC3DDC50-9260-43C2-9361-CA3581BA9E4C}" dt="2025-06-06T15:06:42.341" v="383" actId="478"/>
        <pc:sldMkLst>
          <pc:docMk/>
          <pc:sldMk cId="1420287731" sldId="522"/>
        </pc:sldMkLst>
      </pc:sldChg>
      <pc:sldChg chg="del">
        <pc:chgData name="Paolo Mastrocola" userId="7451a914-0db8-4dd6-87df-353f13c2ac3c" providerId="ADAL" clId="{AC3DDC50-9260-43C2-9361-CA3581BA9E4C}" dt="2025-06-06T13:35:56.562" v="13" actId="47"/>
        <pc:sldMkLst>
          <pc:docMk/>
          <pc:sldMk cId="3025050375" sldId="522"/>
        </pc:sldMkLst>
      </pc:sldChg>
      <pc:sldChg chg="del">
        <pc:chgData name="Paolo Mastrocola" userId="7451a914-0db8-4dd6-87df-353f13c2ac3c" providerId="ADAL" clId="{AC3DDC50-9260-43C2-9361-CA3581BA9E4C}" dt="2025-06-06T13:35:56.562" v="13" actId="47"/>
        <pc:sldMkLst>
          <pc:docMk/>
          <pc:sldMk cId="361700642" sldId="523"/>
        </pc:sldMkLst>
      </pc:sldChg>
      <pc:sldChg chg="addSp delSp modSp add mod">
        <pc:chgData name="Paolo Mastrocola" userId="7451a914-0db8-4dd6-87df-353f13c2ac3c" providerId="ADAL" clId="{AC3DDC50-9260-43C2-9361-CA3581BA9E4C}" dt="2025-06-06T15:09:43.456" v="427" actId="478"/>
        <pc:sldMkLst>
          <pc:docMk/>
          <pc:sldMk cId="770010832" sldId="523"/>
        </pc:sldMkLst>
      </pc:sldChg>
      <pc:sldChg chg="del">
        <pc:chgData name="Paolo Mastrocola" userId="7451a914-0db8-4dd6-87df-353f13c2ac3c" providerId="ADAL" clId="{AC3DDC50-9260-43C2-9361-CA3581BA9E4C}" dt="2025-06-06T13:35:56.562" v="13" actId="47"/>
        <pc:sldMkLst>
          <pc:docMk/>
          <pc:sldMk cId="2234815812" sldId="524"/>
        </pc:sldMkLst>
      </pc:sldChg>
      <pc:sldChg chg="addSp delSp modSp add mod modAnim">
        <pc:chgData name="Paolo Mastrocola" userId="7451a914-0db8-4dd6-87df-353f13c2ac3c" providerId="ADAL" clId="{AC3DDC50-9260-43C2-9361-CA3581BA9E4C}" dt="2025-06-06T15:09:16.022" v="419" actId="20577"/>
        <pc:sldMkLst>
          <pc:docMk/>
          <pc:sldMk cId="4050890368" sldId="524"/>
        </pc:sldMkLst>
      </pc:sldChg>
      <pc:sldChg chg="addSp delSp modSp add mod">
        <pc:chgData name="Paolo Mastrocola" userId="7451a914-0db8-4dd6-87df-353f13c2ac3c" providerId="ADAL" clId="{AC3DDC50-9260-43C2-9361-CA3581BA9E4C}" dt="2025-06-06T15:11:34.499" v="474" actId="20577"/>
        <pc:sldMkLst>
          <pc:docMk/>
          <pc:sldMk cId="641846337" sldId="525"/>
        </pc:sldMkLst>
      </pc:sldChg>
      <pc:sldChg chg="del">
        <pc:chgData name="Paolo Mastrocola" userId="7451a914-0db8-4dd6-87df-353f13c2ac3c" providerId="ADAL" clId="{AC3DDC50-9260-43C2-9361-CA3581BA9E4C}" dt="2025-06-06T13:35:56.562" v="13" actId="47"/>
        <pc:sldMkLst>
          <pc:docMk/>
          <pc:sldMk cId="2905745576" sldId="525"/>
        </pc:sldMkLst>
      </pc:sldChg>
      <pc:sldChg chg="delSp modSp add mod">
        <pc:chgData name="Paolo Mastrocola" userId="7451a914-0db8-4dd6-87df-353f13c2ac3c" providerId="ADAL" clId="{AC3DDC50-9260-43C2-9361-CA3581BA9E4C}" dt="2025-06-06T15:13:18.007" v="506" actId="14100"/>
        <pc:sldMkLst>
          <pc:docMk/>
          <pc:sldMk cId="256085590" sldId="526"/>
        </pc:sldMkLst>
      </pc:sldChg>
      <pc:sldChg chg="del">
        <pc:chgData name="Paolo Mastrocola" userId="7451a914-0db8-4dd6-87df-353f13c2ac3c" providerId="ADAL" clId="{AC3DDC50-9260-43C2-9361-CA3581BA9E4C}" dt="2025-06-06T13:35:56.562" v="13" actId="47"/>
        <pc:sldMkLst>
          <pc:docMk/>
          <pc:sldMk cId="400379859" sldId="526"/>
        </pc:sldMkLst>
      </pc:sldChg>
      <pc:sldChg chg="del">
        <pc:chgData name="Paolo Mastrocola" userId="7451a914-0db8-4dd6-87df-353f13c2ac3c" providerId="ADAL" clId="{AC3DDC50-9260-43C2-9361-CA3581BA9E4C}" dt="2025-06-06T13:35:56.562" v="13" actId="47"/>
        <pc:sldMkLst>
          <pc:docMk/>
          <pc:sldMk cId="1914985550" sldId="528"/>
        </pc:sldMkLst>
      </pc:sldChg>
      <pc:sldChg chg="del">
        <pc:chgData name="Paolo Mastrocola" userId="7451a914-0db8-4dd6-87df-353f13c2ac3c" providerId="ADAL" clId="{AC3DDC50-9260-43C2-9361-CA3581BA9E4C}" dt="2025-06-06T13:35:56.562" v="13" actId="47"/>
        <pc:sldMkLst>
          <pc:docMk/>
          <pc:sldMk cId="51671107" sldId="529"/>
        </pc:sldMkLst>
      </pc:sldChg>
    </pc:docChg>
  </pc:docChgLst>
  <pc:docChgLst>
    <pc:chgData name="Aurora Pesce" userId="648489ef-fd17-4dbb-936b-381bdd72830a" providerId="ADAL" clId="{38F920BA-7F21-4431-8BC0-0139261C7302}"/>
    <pc:docChg chg="modSld">
      <pc:chgData name="Aurora Pesce" userId="648489ef-fd17-4dbb-936b-381bdd72830a" providerId="ADAL" clId="{38F920BA-7F21-4431-8BC0-0139261C7302}" dt="2025-04-30T09:06:25.332" v="23" actId="20577"/>
      <pc:docMkLst>
        <pc:docMk/>
      </pc:docMkLst>
      <pc:sldChg chg="modSp mod">
        <pc:chgData name="Aurora Pesce" userId="648489ef-fd17-4dbb-936b-381bdd72830a" providerId="ADAL" clId="{38F920BA-7F21-4431-8BC0-0139261C7302}" dt="2025-04-30T09:02:06.603" v="19" actId="20577"/>
        <pc:sldMkLst>
          <pc:docMk/>
          <pc:sldMk cId="2595656909" sldId="449"/>
        </pc:sldMkLst>
      </pc:sldChg>
      <pc:sldChg chg="modSp mod">
        <pc:chgData name="Aurora Pesce" userId="648489ef-fd17-4dbb-936b-381bdd72830a" providerId="ADAL" clId="{38F920BA-7F21-4431-8BC0-0139261C7302}" dt="2025-04-30T08:49:44.954" v="0" actId="20577"/>
        <pc:sldMkLst>
          <pc:docMk/>
          <pc:sldMk cId="706129969" sldId="451"/>
        </pc:sldMkLst>
      </pc:sldChg>
      <pc:sldChg chg="modSp mod">
        <pc:chgData name="Aurora Pesce" userId="648489ef-fd17-4dbb-936b-381bdd72830a" providerId="ADAL" clId="{38F920BA-7F21-4431-8BC0-0139261C7302}" dt="2025-04-30T08:49:50.015" v="1" actId="20577"/>
        <pc:sldMkLst>
          <pc:docMk/>
          <pc:sldMk cId="4079685870" sldId="452"/>
        </pc:sldMkLst>
      </pc:sldChg>
      <pc:sldChg chg="modSp mod">
        <pc:chgData name="Aurora Pesce" userId="648489ef-fd17-4dbb-936b-381bdd72830a" providerId="ADAL" clId="{38F920BA-7F21-4431-8BC0-0139261C7302}" dt="2025-04-30T08:49:54.007" v="2" actId="20577"/>
        <pc:sldMkLst>
          <pc:docMk/>
          <pc:sldMk cId="1968401494" sldId="453"/>
        </pc:sldMkLst>
      </pc:sldChg>
      <pc:sldChg chg="modSp mod">
        <pc:chgData name="Aurora Pesce" userId="648489ef-fd17-4dbb-936b-381bdd72830a" providerId="ADAL" clId="{38F920BA-7F21-4431-8BC0-0139261C7302}" dt="2025-04-30T09:06:25.332" v="23" actId="20577"/>
        <pc:sldMkLst>
          <pc:docMk/>
          <pc:sldMk cId="2587759142" sldId="454"/>
        </pc:sldMkLst>
      </pc:sldChg>
      <pc:sldChg chg="modSp mod">
        <pc:chgData name="Aurora Pesce" userId="648489ef-fd17-4dbb-936b-381bdd72830a" providerId="ADAL" clId="{38F920BA-7F21-4431-8BC0-0139261C7302}" dt="2025-04-30T08:50:14.812" v="3" actId="20577"/>
        <pc:sldMkLst>
          <pc:docMk/>
          <pc:sldMk cId="941168556" sldId="45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DF1DA-8A85-4EB7-9948-D6F588BEEC4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6824A6A3-B226-4A38-8826-1B581E4A62FA}">
      <dgm:prSet phldrT="[Testo]"/>
      <dgm:spPr>
        <a:noFill/>
      </dgm:spPr>
      <dgm:t>
        <a:bodyPr/>
        <a:lstStyle/>
        <a:p>
          <a:endParaRPr lang="en-US"/>
        </a:p>
      </dgm:t>
    </dgm:pt>
    <dgm:pt modelId="{AE1224FA-CF30-41BE-94A5-D9CF8F96AF3C}" type="parTrans" cxnId="{AA086B00-2B67-49FC-8E97-C761C7DF5424}">
      <dgm:prSet/>
      <dgm:spPr/>
      <dgm:t>
        <a:bodyPr/>
        <a:lstStyle/>
        <a:p>
          <a:endParaRPr lang="en-US"/>
        </a:p>
      </dgm:t>
    </dgm:pt>
    <dgm:pt modelId="{7FE41A78-426D-41B9-9B50-19CCA6A14E41}" type="sibTrans" cxnId="{AA086B00-2B67-49FC-8E97-C761C7DF5424}">
      <dgm:prSet/>
      <dgm:spPr/>
      <dgm:t>
        <a:bodyPr/>
        <a:lstStyle/>
        <a:p>
          <a:endParaRPr lang="en-US"/>
        </a:p>
      </dgm:t>
    </dgm:pt>
    <dgm:pt modelId="{48835025-6D77-4350-83F7-60FDDCF29B66}">
      <dgm:prSet phldrT="[Testo]"/>
      <dgm:spPr>
        <a:noFill/>
      </dgm:spPr>
      <dgm:t>
        <a:bodyPr/>
        <a:lstStyle/>
        <a:p>
          <a:endParaRPr lang="en-US"/>
        </a:p>
      </dgm:t>
    </dgm:pt>
    <dgm:pt modelId="{ED2C4C66-7662-4F19-98CA-BDE90CF1299E}" type="parTrans" cxnId="{BA2A8222-48C3-4E34-814E-37DCE5415FC0}">
      <dgm:prSet/>
      <dgm:spPr/>
      <dgm:t>
        <a:bodyPr/>
        <a:lstStyle/>
        <a:p>
          <a:endParaRPr lang="en-US"/>
        </a:p>
      </dgm:t>
    </dgm:pt>
    <dgm:pt modelId="{C9D8ECEC-B706-4FBE-876F-63B67B31ED5C}" type="sibTrans" cxnId="{BA2A8222-48C3-4E34-814E-37DCE5415FC0}">
      <dgm:prSet/>
      <dgm:spPr/>
      <dgm:t>
        <a:bodyPr/>
        <a:lstStyle/>
        <a:p>
          <a:endParaRPr lang="en-US"/>
        </a:p>
      </dgm:t>
    </dgm:pt>
    <dgm:pt modelId="{C3D4E576-38FF-40F0-BFC6-349ECC6C613A}">
      <dgm:prSet phldrT="[Testo]"/>
      <dgm:spPr>
        <a:noFill/>
      </dgm:spPr>
      <dgm:t>
        <a:bodyPr/>
        <a:lstStyle/>
        <a:p>
          <a:endParaRPr lang="en-US"/>
        </a:p>
      </dgm:t>
    </dgm:pt>
    <dgm:pt modelId="{7F64C889-F8F2-4714-9BC0-67BE7A37832E}" type="parTrans" cxnId="{D173BEC8-149E-4313-A2E1-E2047B12CC5F}">
      <dgm:prSet/>
      <dgm:spPr/>
      <dgm:t>
        <a:bodyPr/>
        <a:lstStyle/>
        <a:p>
          <a:endParaRPr lang="en-US"/>
        </a:p>
      </dgm:t>
    </dgm:pt>
    <dgm:pt modelId="{16E42D16-B3EA-4791-A0D3-F9EDEF3BD520}" type="sibTrans" cxnId="{D173BEC8-149E-4313-A2E1-E2047B12CC5F}">
      <dgm:prSet/>
      <dgm:spPr/>
      <dgm:t>
        <a:bodyPr/>
        <a:lstStyle/>
        <a:p>
          <a:endParaRPr lang="en-US"/>
        </a:p>
      </dgm:t>
    </dgm:pt>
    <dgm:pt modelId="{B97AC30A-3CE1-4041-82FE-6252ECE938F4}">
      <dgm:prSet phldrT="[Testo]"/>
      <dgm:spPr>
        <a:noFill/>
      </dgm:spPr>
      <dgm:t>
        <a:bodyPr/>
        <a:lstStyle/>
        <a:p>
          <a:endParaRPr lang="en-US"/>
        </a:p>
      </dgm:t>
    </dgm:pt>
    <dgm:pt modelId="{ECDF38E7-A372-44B3-9A2F-CBC25FADFA49}" type="parTrans" cxnId="{7C2B3B96-203F-449F-B403-475DEAA25E39}">
      <dgm:prSet/>
      <dgm:spPr/>
      <dgm:t>
        <a:bodyPr/>
        <a:lstStyle/>
        <a:p>
          <a:endParaRPr lang="en-US"/>
        </a:p>
      </dgm:t>
    </dgm:pt>
    <dgm:pt modelId="{9E273D3C-6042-4A8D-B8C8-B57EB3CF2C2E}" type="sibTrans" cxnId="{7C2B3B96-203F-449F-B403-475DEAA25E39}">
      <dgm:prSet/>
      <dgm:spPr/>
      <dgm:t>
        <a:bodyPr/>
        <a:lstStyle/>
        <a:p>
          <a:endParaRPr lang="en-US"/>
        </a:p>
      </dgm:t>
    </dgm:pt>
    <dgm:pt modelId="{D478C3B1-6988-4E90-B431-DC5CC99FB17B}">
      <dgm:prSet phldrT="[Testo]"/>
      <dgm:spPr>
        <a:noFill/>
      </dgm:spPr>
      <dgm:t>
        <a:bodyPr/>
        <a:lstStyle/>
        <a:p>
          <a:endParaRPr lang="en-US"/>
        </a:p>
      </dgm:t>
    </dgm:pt>
    <dgm:pt modelId="{ECE33168-5426-4DE4-BD1E-43887421CDFE}" type="parTrans" cxnId="{B77235A0-BCEF-40C4-80E0-4B50C8A04A1E}">
      <dgm:prSet/>
      <dgm:spPr/>
      <dgm:t>
        <a:bodyPr/>
        <a:lstStyle/>
        <a:p>
          <a:endParaRPr lang="en-US"/>
        </a:p>
      </dgm:t>
    </dgm:pt>
    <dgm:pt modelId="{E782CB78-4B52-40CD-AC48-FA0FA1CB7BE0}" type="sibTrans" cxnId="{B77235A0-BCEF-40C4-80E0-4B50C8A04A1E}">
      <dgm:prSet/>
      <dgm:spPr/>
      <dgm:t>
        <a:bodyPr/>
        <a:lstStyle/>
        <a:p>
          <a:endParaRPr lang="en-US"/>
        </a:p>
      </dgm:t>
    </dgm:pt>
    <dgm:pt modelId="{27FB88BC-24F5-48CD-BBAB-A141DE847677}">
      <dgm:prSet phldrT="[Testo]"/>
      <dgm:spPr>
        <a:noFill/>
        <a:effectLst>
          <a:glow>
            <a:schemeClr val="accent1">
              <a:alpha val="99000"/>
            </a:schemeClr>
          </a:glow>
        </a:effectLst>
      </dgm:spPr>
      <dgm:t>
        <a:bodyPr/>
        <a:lstStyle/>
        <a:p>
          <a:r>
            <a:rPr lang="en-US"/>
            <a:t> </a:t>
          </a:r>
        </a:p>
      </dgm:t>
    </dgm:pt>
    <dgm:pt modelId="{D0ECDA26-8879-4E3A-A00F-FE4A04346781}" type="sibTrans" cxnId="{C3A1A26B-5DEC-40F4-B5AD-9235C19A3226}">
      <dgm:prSet/>
      <dgm:spPr/>
      <dgm:t>
        <a:bodyPr/>
        <a:lstStyle/>
        <a:p>
          <a:endParaRPr lang="en-US"/>
        </a:p>
      </dgm:t>
    </dgm:pt>
    <dgm:pt modelId="{B7A0A94E-4E74-42E0-A99B-DFF5A1F13A6B}" type="parTrans" cxnId="{C3A1A26B-5DEC-40F4-B5AD-9235C19A3226}">
      <dgm:prSet/>
      <dgm:spPr/>
      <dgm:t>
        <a:bodyPr/>
        <a:lstStyle/>
        <a:p>
          <a:endParaRPr lang="en-US"/>
        </a:p>
      </dgm:t>
    </dgm:pt>
    <dgm:pt modelId="{E569AE2F-53D9-4F0C-9A01-9E361411DB09}" type="pres">
      <dgm:prSet presAssocID="{596DF1DA-8A85-4EB7-9948-D6F588BEEC41}" presName="Name0" presStyleCnt="0">
        <dgm:presLayoutVars>
          <dgm:dir/>
          <dgm:resizeHandles val="exact"/>
        </dgm:presLayoutVars>
      </dgm:prSet>
      <dgm:spPr/>
    </dgm:pt>
    <dgm:pt modelId="{6731CE3C-F6C8-4092-A5B4-55DC74E9BADB}" type="pres">
      <dgm:prSet presAssocID="{27FB88BC-24F5-48CD-BBAB-A141DE847677}" presName="composite" presStyleCnt="0"/>
      <dgm:spPr/>
    </dgm:pt>
    <dgm:pt modelId="{611EA523-6AC9-45F1-8746-93A25E21227C}" type="pres">
      <dgm:prSet presAssocID="{27FB88BC-24F5-48CD-BBAB-A141DE847677}" presName="rect1" presStyleLbl="bgShp"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dgm:spPr>
    </dgm:pt>
    <dgm:pt modelId="{B5E7827B-7FA0-4FF1-8490-7861997E5A21}" type="pres">
      <dgm:prSet presAssocID="{27FB88BC-24F5-48CD-BBAB-A141DE847677}" presName="rect2" presStyleLbl="trBgShp" presStyleIdx="0" presStyleCnt="6">
        <dgm:presLayoutVars>
          <dgm:bulletEnabled val="1"/>
        </dgm:presLayoutVars>
      </dgm:prSet>
      <dgm:spPr/>
    </dgm:pt>
    <dgm:pt modelId="{C1CF1043-FA88-4EA9-887E-7740FE39D282}" type="pres">
      <dgm:prSet presAssocID="{D0ECDA26-8879-4E3A-A00F-FE4A04346781}" presName="sibTrans" presStyleCnt="0"/>
      <dgm:spPr/>
    </dgm:pt>
    <dgm:pt modelId="{56C88BF9-1936-4D0E-854D-28A36343A11C}" type="pres">
      <dgm:prSet presAssocID="{48835025-6D77-4350-83F7-60FDDCF29B66}" presName="composite" presStyleCnt="0"/>
      <dgm:spPr/>
    </dgm:pt>
    <dgm:pt modelId="{1180979D-3DE6-4168-87D5-DFB38FD55D16}" type="pres">
      <dgm:prSet presAssocID="{48835025-6D77-4350-83F7-60FDDCF29B66}" presName="rect1" presStyleLbl="bgShp" presStyleIdx="1" presStyleCnt="6"/>
      <dgm:spPr>
        <a:blipFill rotWithShape="1">
          <a:blip xmlns:r="http://schemas.openxmlformats.org/officeDocument/2006/relationships" r:embed="rId2"/>
          <a:srcRect/>
          <a:stretch>
            <a:fillRect t="-1000" b="-1000"/>
          </a:stretch>
        </a:blipFill>
      </dgm:spPr>
    </dgm:pt>
    <dgm:pt modelId="{3DA7443C-CFC4-437C-AF01-F111A8BCB588}" type="pres">
      <dgm:prSet presAssocID="{48835025-6D77-4350-83F7-60FDDCF29B66}" presName="rect2" presStyleLbl="trBgShp" presStyleIdx="1" presStyleCnt="6">
        <dgm:presLayoutVars>
          <dgm:bulletEnabled val="1"/>
        </dgm:presLayoutVars>
      </dgm:prSet>
      <dgm:spPr/>
    </dgm:pt>
    <dgm:pt modelId="{C465BFB3-6E9E-4A82-B41C-F40B7C2612F1}" type="pres">
      <dgm:prSet presAssocID="{C9D8ECEC-B706-4FBE-876F-63B67B31ED5C}" presName="sibTrans" presStyleCnt="0"/>
      <dgm:spPr/>
    </dgm:pt>
    <dgm:pt modelId="{9D5F95D9-A0D1-4870-99FC-5155B13A26C2}" type="pres">
      <dgm:prSet presAssocID="{C3D4E576-38FF-40F0-BFC6-349ECC6C613A}" presName="composite" presStyleCnt="0"/>
      <dgm:spPr/>
    </dgm:pt>
    <dgm:pt modelId="{A042ACC2-1315-4A7B-8652-9D777A6E3FDB}" type="pres">
      <dgm:prSet presAssocID="{C3D4E576-38FF-40F0-BFC6-349ECC6C613A}" presName="rect1" presStyleLbl="bgShp" presStyleIdx="2" presStyleCnt="6"/>
      <dgm:spPr>
        <a:blipFill rotWithShape="1">
          <a:blip xmlns:r="http://schemas.openxmlformats.org/officeDocument/2006/relationships" r:embed="rId3"/>
          <a:srcRect/>
          <a:stretch>
            <a:fillRect l="-23000" r="-23000"/>
          </a:stretch>
        </a:blipFill>
      </dgm:spPr>
    </dgm:pt>
    <dgm:pt modelId="{D445B408-73A6-476D-B6D3-6B3EDA768BB9}" type="pres">
      <dgm:prSet presAssocID="{C3D4E576-38FF-40F0-BFC6-349ECC6C613A}" presName="rect2" presStyleLbl="trBgShp" presStyleIdx="2" presStyleCnt="6">
        <dgm:presLayoutVars>
          <dgm:bulletEnabled val="1"/>
        </dgm:presLayoutVars>
      </dgm:prSet>
      <dgm:spPr/>
    </dgm:pt>
    <dgm:pt modelId="{0A257DC5-0C0C-4A56-8B68-F922D902D5D9}" type="pres">
      <dgm:prSet presAssocID="{16E42D16-B3EA-4791-A0D3-F9EDEF3BD520}" presName="sibTrans" presStyleCnt="0"/>
      <dgm:spPr/>
    </dgm:pt>
    <dgm:pt modelId="{973B10F2-5C63-4055-B027-1060D6847B2E}" type="pres">
      <dgm:prSet presAssocID="{B97AC30A-3CE1-4041-82FE-6252ECE938F4}" presName="composite" presStyleCnt="0"/>
      <dgm:spPr/>
    </dgm:pt>
    <dgm:pt modelId="{CF036C76-4221-4629-88AA-85987DBCA444}" type="pres">
      <dgm:prSet presAssocID="{B97AC30A-3CE1-4041-82FE-6252ECE938F4}" presName="rect1" presStyleLbl="bgShp" presStyleIdx="3" presStyleCnt="6"/>
      <dgm:spPr>
        <a:blipFill rotWithShape="1">
          <a:blip xmlns:r="http://schemas.openxmlformats.org/officeDocument/2006/relationships" r:embed="rId4"/>
          <a:srcRect/>
          <a:stretch>
            <a:fillRect t="-1000" b="-1000"/>
          </a:stretch>
        </a:blipFill>
      </dgm:spPr>
    </dgm:pt>
    <dgm:pt modelId="{A5E06E04-72A6-4DC9-9DCE-D90EC9033823}" type="pres">
      <dgm:prSet presAssocID="{B97AC30A-3CE1-4041-82FE-6252ECE938F4}" presName="rect2" presStyleLbl="trBgShp" presStyleIdx="3" presStyleCnt="6">
        <dgm:presLayoutVars>
          <dgm:bulletEnabled val="1"/>
        </dgm:presLayoutVars>
      </dgm:prSet>
      <dgm:spPr/>
    </dgm:pt>
    <dgm:pt modelId="{446A547E-3919-4EBE-A931-4692CE5AB9DB}" type="pres">
      <dgm:prSet presAssocID="{9E273D3C-6042-4A8D-B8C8-B57EB3CF2C2E}" presName="sibTrans" presStyleCnt="0"/>
      <dgm:spPr/>
    </dgm:pt>
    <dgm:pt modelId="{C369C56F-7C1B-4859-8120-138E93E4EECC}" type="pres">
      <dgm:prSet presAssocID="{D478C3B1-6988-4E90-B431-DC5CC99FB17B}" presName="composite" presStyleCnt="0"/>
      <dgm:spPr/>
    </dgm:pt>
    <dgm:pt modelId="{9FF3A907-114B-4FC7-B436-6B3BDF5EC0A4}" type="pres">
      <dgm:prSet presAssocID="{D478C3B1-6988-4E90-B431-DC5CC99FB17B}" presName="rect1" presStyleLbl="bgShp" presStyleIdx="4" presStyleCnt="6"/>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 modelId="{638D7318-5589-4C02-BDB8-68C662D854C3}" type="pres">
      <dgm:prSet presAssocID="{D478C3B1-6988-4E90-B431-DC5CC99FB17B}" presName="rect2" presStyleLbl="trBgShp" presStyleIdx="4" presStyleCnt="6">
        <dgm:presLayoutVars>
          <dgm:bulletEnabled val="1"/>
        </dgm:presLayoutVars>
      </dgm:prSet>
      <dgm:spPr/>
    </dgm:pt>
    <dgm:pt modelId="{D7A9EE1C-56FF-4AF7-BE83-76C94F704B03}" type="pres">
      <dgm:prSet presAssocID="{E782CB78-4B52-40CD-AC48-FA0FA1CB7BE0}" presName="sibTrans" presStyleCnt="0"/>
      <dgm:spPr/>
    </dgm:pt>
    <dgm:pt modelId="{22AE9093-E751-4B70-831F-7C5DE48AB3AD}" type="pres">
      <dgm:prSet presAssocID="{6824A6A3-B226-4A38-8826-1B581E4A62FA}" presName="composite" presStyleCnt="0"/>
      <dgm:spPr/>
    </dgm:pt>
    <dgm:pt modelId="{1FD8A633-78B0-478B-9157-45B82366C901}" type="pres">
      <dgm:prSet presAssocID="{6824A6A3-B226-4A38-8826-1B581E4A62FA}" presName="rect1" presStyleLbl="bgShp"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t="-5000" b="-5000"/>
          </a:stretch>
        </a:blipFill>
      </dgm:spPr>
    </dgm:pt>
    <dgm:pt modelId="{EF9775CF-7079-4CFC-AA65-98EA5AE60C16}" type="pres">
      <dgm:prSet presAssocID="{6824A6A3-B226-4A38-8826-1B581E4A62FA}" presName="rect2" presStyleLbl="trBgShp" presStyleIdx="5" presStyleCnt="6">
        <dgm:presLayoutVars>
          <dgm:bulletEnabled val="1"/>
        </dgm:presLayoutVars>
      </dgm:prSet>
      <dgm:spPr/>
    </dgm:pt>
  </dgm:ptLst>
  <dgm:cxnLst>
    <dgm:cxn modelId="{AA086B00-2B67-49FC-8E97-C761C7DF5424}" srcId="{596DF1DA-8A85-4EB7-9948-D6F588BEEC41}" destId="{6824A6A3-B226-4A38-8826-1B581E4A62FA}" srcOrd="5" destOrd="0" parTransId="{AE1224FA-CF30-41BE-94A5-D9CF8F96AF3C}" sibTransId="{7FE41A78-426D-41B9-9B50-19CCA6A14E41}"/>
    <dgm:cxn modelId="{D2E1280F-7611-5A4E-A425-5D84E83E313C}" type="presOf" srcId="{27FB88BC-24F5-48CD-BBAB-A141DE847677}" destId="{B5E7827B-7FA0-4FF1-8490-7861997E5A21}" srcOrd="0" destOrd="0" presId="urn:microsoft.com/office/officeart/2008/layout/BendingPictureSemiTransparentText"/>
    <dgm:cxn modelId="{BA2A8222-48C3-4E34-814E-37DCE5415FC0}" srcId="{596DF1DA-8A85-4EB7-9948-D6F588BEEC41}" destId="{48835025-6D77-4350-83F7-60FDDCF29B66}" srcOrd="1" destOrd="0" parTransId="{ED2C4C66-7662-4F19-98CA-BDE90CF1299E}" sibTransId="{C9D8ECEC-B706-4FBE-876F-63B67B31ED5C}"/>
    <dgm:cxn modelId="{EE473D27-D62F-0A44-AD81-CCB62D986BE0}" type="presOf" srcId="{C3D4E576-38FF-40F0-BFC6-349ECC6C613A}" destId="{D445B408-73A6-476D-B6D3-6B3EDA768BB9}" srcOrd="0" destOrd="0" presId="urn:microsoft.com/office/officeart/2008/layout/BendingPictureSemiTransparentText"/>
    <dgm:cxn modelId="{71868D5B-E05B-AA49-B283-CC37BC16A915}" type="presOf" srcId="{48835025-6D77-4350-83F7-60FDDCF29B66}" destId="{3DA7443C-CFC4-437C-AF01-F111A8BCB588}" srcOrd="0" destOrd="0" presId="urn:microsoft.com/office/officeart/2008/layout/BendingPictureSemiTransparentText"/>
    <dgm:cxn modelId="{C3A1A26B-5DEC-40F4-B5AD-9235C19A3226}" srcId="{596DF1DA-8A85-4EB7-9948-D6F588BEEC41}" destId="{27FB88BC-24F5-48CD-BBAB-A141DE847677}" srcOrd="0" destOrd="0" parTransId="{B7A0A94E-4E74-42E0-A99B-DFF5A1F13A6B}" sibTransId="{D0ECDA26-8879-4E3A-A00F-FE4A04346781}"/>
    <dgm:cxn modelId="{5087CA86-7CEB-2440-B54C-EF8A99C635E3}" type="presOf" srcId="{D478C3B1-6988-4E90-B431-DC5CC99FB17B}" destId="{638D7318-5589-4C02-BDB8-68C662D854C3}" srcOrd="0" destOrd="0" presId="urn:microsoft.com/office/officeart/2008/layout/BendingPictureSemiTransparentText"/>
    <dgm:cxn modelId="{7C2B3B96-203F-449F-B403-475DEAA25E39}" srcId="{596DF1DA-8A85-4EB7-9948-D6F588BEEC41}" destId="{B97AC30A-3CE1-4041-82FE-6252ECE938F4}" srcOrd="3" destOrd="0" parTransId="{ECDF38E7-A372-44B3-9A2F-CBC25FADFA49}" sibTransId="{9E273D3C-6042-4A8D-B8C8-B57EB3CF2C2E}"/>
    <dgm:cxn modelId="{B77235A0-BCEF-40C4-80E0-4B50C8A04A1E}" srcId="{596DF1DA-8A85-4EB7-9948-D6F588BEEC41}" destId="{D478C3B1-6988-4E90-B431-DC5CC99FB17B}" srcOrd="4" destOrd="0" parTransId="{ECE33168-5426-4DE4-BD1E-43887421CDFE}" sibTransId="{E782CB78-4B52-40CD-AC48-FA0FA1CB7BE0}"/>
    <dgm:cxn modelId="{4ABB8EB1-6C88-6044-B4F5-E29D8CAB6AA9}" type="presOf" srcId="{B97AC30A-3CE1-4041-82FE-6252ECE938F4}" destId="{A5E06E04-72A6-4DC9-9DCE-D90EC9033823}" srcOrd="0" destOrd="0" presId="urn:microsoft.com/office/officeart/2008/layout/BendingPictureSemiTransparentText"/>
    <dgm:cxn modelId="{D173BEC8-149E-4313-A2E1-E2047B12CC5F}" srcId="{596DF1DA-8A85-4EB7-9948-D6F588BEEC41}" destId="{C3D4E576-38FF-40F0-BFC6-349ECC6C613A}" srcOrd="2" destOrd="0" parTransId="{7F64C889-F8F2-4714-9BC0-67BE7A37832E}" sibTransId="{16E42D16-B3EA-4791-A0D3-F9EDEF3BD520}"/>
    <dgm:cxn modelId="{54DE68E0-6B16-9D44-9BD9-9F33010C074B}" type="presOf" srcId="{6824A6A3-B226-4A38-8826-1B581E4A62FA}" destId="{EF9775CF-7079-4CFC-AA65-98EA5AE60C16}" srcOrd="0" destOrd="0" presId="urn:microsoft.com/office/officeart/2008/layout/BendingPictureSemiTransparentText"/>
    <dgm:cxn modelId="{9234E8FC-FCD3-2040-B821-A732BFCD69CA}" type="presOf" srcId="{596DF1DA-8A85-4EB7-9948-D6F588BEEC41}" destId="{E569AE2F-53D9-4F0C-9A01-9E361411DB09}" srcOrd="0" destOrd="0" presId="urn:microsoft.com/office/officeart/2008/layout/BendingPictureSemiTransparentText"/>
    <dgm:cxn modelId="{C2458445-AC8E-DD4E-9351-ECE7C7B81C26}" type="presParOf" srcId="{E569AE2F-53D9-4F0C-9A01-9E361411DB09}" destId="{6731CE3C-F6C8-4092-A5B4-55DC74E9BADB}" srcOrd="0" destOrd="0" presId="urn:microsoft.com/office/officeart/2008/layout/BendingPictureSemiTransparentText"/>
    <dgm:cxn modelId="{0AEB001C-CEE5-C446-860D-19BA51B931F7}" type="presParOf" srcId="{6731CE3C-F6C8-4092-A5B4-55DC74E9BADB}" destId="{611EA523-6AC9-45F1-8746-93A25E21227C}" srcOrd="0" destOrd="0" presId="urn:microsoft.com/office/officeart/2008/layout/BendingPictureSemiTransparentText"/>
    <dgm:cxn modelId="{3C01ED9C-453E-6C49-B020-833016D15F7B}" type="presParOf" srcId="{6731CE3C-F6C8-4092-A5B4-55DC74E9BADB}" destId="{B5E7827B-7FA0-4FF1-8490-7861997E5A21}" srcOrd="1" destOrd="0" presId="urn:microsoft.com/office/officeart/2008/layout/BendingPictureSemiTransparentText"/>
    <dgm:cxn modelId="{98C0F0A1-8350-8642-803A-3A1F763A45FB}" type="presParOf" srcId="{E569AE2F-53D9-4F0C-9A01-9E361411DB09}" destId="{C1CF1043-FA88-4EA9-887E-7740FE39D282}" srcOrd="1" destOrd="0" presId="urn:microsoft.com/office/officeart/2008/layout/BendingPictureSemiTransparentText"/>
    <dgm:cxn modelId="{22324B3D-5363-5641-A567-5A2A6344F88D}" type="presParOf" srcId="{E569AE2F-53D9-4F0C-9A01-9E361411DB09}" destId="{56C88BF9-1936-4D0E-854D-28A36343A11C}" srcOrd="2" destOrd="0" presId="urn:microsoft.com/office/officeart/2008/layout/BendingPictureSemiTransparentText"/>
    <dgm:cxn modelId="{3450E038-438F-CE45-B565-E9DAFAC70BAF}" type="presParOf" srcId="{56C88BF9-1936-4D0E-854D-28A36343A11C}" destId="{1180979D-3DE6-4168-87D5-DFB38FD55D16}" srcOrd="0" destOrd="0" presId="urn:microsoft.com/office/officeart/2008/layout/BendingPictureSemiTransparentText"/>
    <dgm:cxn modelId="{70C6E79E-3010-AD45-AB51-A9D6F1AF846D}" type="presParOf" srcId="{56C88BF9-1936-4D0E-854D-28A36343A11C}" destId="{3DA7443C-CFC4-437C-AF01-F111A8BCB588}" srcOrd="1" destOrd="0" presId="urn:microsoft.com/office/officeart/2008/layout/BendingPictureSemiTransparentText"/>
    <dgm:cxn modelId="{B9DD9FC1-D7EE-1B40-83AE-12AD0B0971FD}" type="presParOf" srcId="{E569AE2F-53D9-4F0C-9A01-9E361411DB09}" destId="{C465BFB3-6E9E-4A82-B41C-F40B7C2612F1}" srcOrd="3" destOrd="0" presId="urn:microsoft.com/office/officeart/2008/layout/BendingPictureSemiTransparentText"/>
    <dgm:cxn modelId="{7B0D82DE-304C-F546-BCD5-4A88A9653B19}" type="presParOf" srcId="{E569AE2F-53D9-4F0C-9A01-9E361411DB09}" destId="{9D5F95D9-A0D1-4870-99FC-5155B13A26C2}" srcOrd="4" destOrd="0" presId="urn:microsoft.com/office/officeart/2008/layout/BendingPictureSemiTransparentText"/>
    <dgm:cxn modelId="{6A514C8E-D677-7049-9E66-2F76839293A4}" type="presParOf" srcId="{9D5F95D9-A0D1-4870-99FC-5155B13A26C2}" destId="{A042ACC2-1315-4A7B-8652-9D777A6E3FDB}" srcOrd="0" destOrd="0" presId="urn:microsoft.com/office/officeart/2008/layout/BendingPictureSemiTransparentText"/>
    <dgm:cxn modelId="{859E4F1C-AF67-254A-B71D-C053D5E8FED6}" type="presParOf" srcId="{9D5F95D9-A0D1-4870-99FC-5155B13A26C2}" destId="{D445B408-73A6-476D-B6D3-6B3EDA768BB9}" srcOrd="1" destOrd="0" presId="urn:microsoft.com/office/officeart/2008/layout/BendingPictureSemiTransparentText"/>
    <dgm:cxn modelId="{5DFFB2B0-E106-F740-A843-6F7862795573}" type="presParOf" srcId="{E569AE2F-53D9-4F0C-9A01-9E361411DB09}" destId="{0A257DC5-0C0C-4A56-8B68-F922D902D5D9}" srcOrd="5" destOrd="0" presId="urn:microsoft.com/office/officeart/2008/layout/BendingPictureSemiTransparentText"/>
    <dgm:cxn modelId="{FFFA11A4-405F-2340-8E77-DF987B94A950}" type="presParOf" srcId="{E569AE2F-53D9-4F0C-9A01-9E361411DB09}" destId="{973B10F2-5C63-4055-B027-1060D6847B2E}" srcOrd="6" destOrd="0" presId="urn:microsoft.com/office/officeart/2008/layout/BendingPictureSemiTransparentText"/>
    <dgm:cxn modelId="{1F4DA604-1663-2745-B80B-5F4DD7D431A8}" type="presParOf" srcId="{973B10F2-5C63-4055-B027-1060D6847B2E}" destId="{CF036C76-4221-4629-88AA-85987DBCA444}" srcOrd="0" destOrd="0" presId="urn:microsoft.com/office/officeart/2008/layout/BendingPictureSemiTransparentText"/>
    <dgm:cxn modelId="{C85F1F51-B4DC-154C-80FB-5ACF97ABB093}" type="presParOf" srcId="{973B10F2-5C63-4055-B027-1060D6847B2E}" destId="{A5E06E04-72A6-4DC9-9DCE-D90EC9033823}" srcOrd="1" destOrd="0" presId="urn:microsoft.com/office/officeart/2008/layout/BendingPictureSemiTransparentText"/>
    <dgm:cxn modelId="{8A7DCF9D-A7C5-4143-9EE4-6FFA4D3319D0}" type="presParOf" srcId="{E569AE2F-53D9-4F0C-9A01-9E361411DB09}" destId="{446A547E-3919-4EBE-A931-4692CE5AB9DB}" srcOrd="7" destOrd="0" presId="urn:microsoft.com/office/officeart/2008/layout/BendingPictureSemiTransparentText"/>
    <dgm:cxn modelId="{04DCB6E0-DAAA-F341-AB8A-5FFD64DAAF43}" type="presParOf" srcId="{E569AE2F-53D9-4F0C-9A01-9E361411DB09}" destId="{C369C56F-7C1B-4859-8120-138E93E4EECC}" srcOrd="8" destOrd="0" presId="urn:microsoft.com/office/officeart/2008/layout/BendingPictureSemiTransparentText"/>
    <dgm:cxn modelId="{50E5A21C-1FB5-7E44-B525-DBADA228D969}" type="presParOf" srcId="{C369C56F-7C1B-4859-8120-138E93E4EECC}" destId="{9FF3A907-114B-4FC7-B436-6B3BDF5EC0A4}" srcOrd="0" destOrd="0" presId="urn:microsoft.com/office/officeart/2008/layout/BendingPictureSemiTransparentText"/>
    <dgm:cxn modelId="{0E3FCF33-8585-8F44-8A2E-487412C02764}" type="presParOf" srcId="{C369C56F-7C1B-4859-8120-138E93E4EECC}" destId="{638D7318-5589-4C02-BDB8-68C662D854C3}" srcOrd="1" destOrd="0" presId="urn:microsoft.com/office/officeart/2008/layout/BendingPictureSemiTransparentText"/>
    <dgm:cxn modelId="{7F1CCF92-3955-C942-967F-C82D25540CC5}" type="presParOf" srcId="{E569AE2F-53D9-4F0C-9A01-9E361411DB09}" destId="{D7A9EE1C-56FF-4AF7-BE83-76C94F704B03}" srcOrd="9" destOrd="0" presId="urn:microsoft.com/office/officeart/2008/layout/BendingPictureSemiTransparentText"/>
    <dgm:cxn modelId="{B4F58888-4335-4543-A493-AFAC1F0DFD39}" type="presParOf" srcId="{E569AE2F-53D9-4F0C-9A01-9E361411DB09}" destId="{22AE9093-E751-4B70-831F-7C5DE48AB3AD}" srcOrd="10" destOrd="0" presId="urn:microsoft.com/office/officeart/2008/layout/BendingPictureSemiTransparentText"/>
    <dgm:cxn modelId="{844194D1-FFD9-FE4C-A2C9-DF72860CFF86}" type="presParOf" srcId="{22AE9093-E751-4B70-831F-7C5DE48AB3AD}" destId="{1FD8A633-78B0-478B-9157-45B82366C901}" srcOrd="0" destOrd="0" presId="urn:microsoft.com/office/officeart/2008/layout/BendingPictureSemiTransparentText"/>
    <dgm:cxn modelId="{D30E43C6-6143-A94A-8319-D548ADBF944C}" type="presParOf" srcId="{22AE9093-E751-4B70-831F-7C5DE48AB3AD}" destId="{EF9775CF-7079-4CFC-AA65-98EA5AE60C16}"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EA523-6AC9-45F1-8746-93A25E21227C}">
      <dsp:nvSpPr>
        <dsp:cNvPr id="0" name=""/>
        <dsp:cNvSpPr/>
      </dsp:nvSpPr>
      <dsp:spPr>
        <a:xfrm>
          <a:off x="8242" y="559047"/>
          <a:ext cx="1345894" cy="115359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a:noFill/>
        </a:ln>
        <a:effectLst/>
      </dsp:spPr>
      <dsp:style>
        <a:lnRef idx="0">
          <a:scrgbClr r="0" g="0" b="0"/>
        </a:lnRef>
        <a:fillRef idx="1">
          <a:scrgbClr r="0" g="0" b="0"/>
        </a:fillRef>
        <a:effectRef idx="0">
          <a:scrgbClr r="0" g="0" b="0"/>
        </a:effectRef>
        <a:fontRef idx="minor"/>
      </dsp:style>
    </dsp:sp>
    <dsp:sp modelId="{B5E7827B-7FA0-4FF1-8490-7861997E5A21}">
      <dsp:nvSpPr>
        <dsp:cNvPr id="0" name=""/>
        <dsp:cNvSpPr/>
      </dsp:nvSpPr>
      <dsp:spPr>
        <a:xfrm>
          <a:off x="8242" y="1366561"/>
          <a:ext cx="1345894" cy="276861"/>
        </a:xfrm>
        <a:prstGeom prst="rect">
          <a:avLst/>
        </a:prstGeom>
        <a:noFill/>
        <a:ln>
          <a:noFill/>
        </a:ln>
        <a:effectLst>
          <a:glow>
            <a:schemeClr val="accent1">
              <a:alpha val="99000"/>
            </a:schemeClr>
          </a:glow>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t> </a:t>
          </a:r>
        </a:p>
      </dsp:txBody>
      <dsp:txXfrm>
        <a:off x="8242" y="1366561"/>
        <a:ext cx="1345894" cy="276861"/>
      </dsp:txXfrm>
    </dsp:sp>
    <dsp:sp modelId="{1180979D-3DE6-4168-87D5-DFB38FD55D16}">
      <dsp:nvSpPr>
        <dsp:cNvPr id="0" name=""/>
        <dsp:cNvSpPr/>
      </dsp:nvSpPr>
      <dsp:spPr>
        <a:xfrm>
          <a:off x="1491414" y="559047"/>
          <a:ext cx="1345894" cy="1153591"/>
        </a:xfrm>
        <a:prstGeom prst="rect">
          <a:avLst/>
        </a:prstGeom>
        <a:blipFill rotWithShape="1">
          <a:blip xmlns:r="http://schemas.openxmlformats.org/officeDocument/2006/relationships" r:embed="rId2"/>
          <a:srcRect/>
          <a:stretch>
            <a:fillRect t="-1000" b="-1000"/>
          </a:stretch>
        </a:blipFill>
        <a:ln>
          <a:noFill/>
        </a:ln>
        <a:effectLst/>
      </dsp:spPr>
      <dsp:style>
        <a:lnRef idx="0">
          <a:scrgbClr r="0" g="0" b="0"/>
        </a:lnRef>
        <a:fillRef idx="1">
          <a:scrgbClr r="0" g="0" b="0"/>
        </a:fillRef>
        <a:effectRef idx="0">
          <a:scrgbClr r="0" g="0" b="0"/>
        </a:effectRef>
        <a:fontRef idx="minor"/>
      </dsp:style>
    </dsp:sp>
    <dsp:sp modelId="{3DA7443C-CFC4-437C-AF01-F111A8BCB588}">
      <dsp:nvSpPr>
        <dsp:cNvPr id="0" name=""/>
        <dsp:cNvSpPr/>
      </dsp:nvSpPr>
      <dsp:spPr>
        <a:xfrm>
          <a:off x="1491414"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91414" y="1366561"/>
        <a:ext cx="1345894" cy="276861"/>
      </dsp:txXfrm>
    </dsp:sp>
    <dsp:sp modelId="{A042ACC2-1315-4A7B-8652-9D777A6E3FDB}">
      <dsp:nvSpPr>
        <dsp:cNvPr id="0" name=""/>
        <dsp:cNvSpPr/>
      </dsp:nvSpPr>
      <dsp:spPr>
        <a:xfrm>
          <a:off x="2974586" y="559047"/>
          <a:ext cx="1345894" cy="1153591"/>
        </a:xfrm>
        <a:prstGeom prst="rect">
          <a:avLst/>
        </a:prstGeom>
        <a:blipFill rotWithShape="1">
          <a:blip xmlns:r="http://schemas.openxmlformats.org/officeDocument/2006/relationships" r:embed="rId3"/>
          <a:srcRect/>
          <a:stretch>
            <a:fillRect l="-23000" r="-23000"/>
          </a:stretch>
        </a:blipFill>
        <a:ln>
          <a:noFill/>
        </a:ln>
        <a:effectLst/>
      </dsp:spPr>
      <dsp:style>
        <a:lnRef idx="0">
          <a:scrgbClr r="0" g="0" b="0"/>
        </a:lnRef>
        <a:fillRef idx="1">
          <a:scrgbClr r="0" g="0" b="0"/>
        </a:fillRef>
        <a:effectRef idx="0">
          <a:scrgbClr r="0" g="0" b="0"/>
        </a:effectRef>
        <a:fontRef idx="minor"/>
      </dsp:style>
    </dsp:sp>
    <dsp:sp modelId="{D445B408-73A6-476D-B6D3-6B3EDA768BB9}">
      <dsp:nvSpPr>
        <dsp:cNvPr id="0" name=""/>
        <dsp:cNvSpPr/>
      </dsp:nvSpPr>
      <dsp:spPr>
        <a:xfrm>
          <a:off x="2974586"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4586" y="1366561"/>
        <a:ext cx="1345894" cy="276861"/>
      </dsp:txXfrm>
    </dsp:sp>
    <dsp:sp modelId="{CF036C76-4221-4629-88AA-85987DBCA444}">
      <dsp:nvSpPr>
        <dsp:cNvPr id="0" name=""/>
        <dsp:cNvSpPr/>
      </dsp:nvSpPr>
      <dsp:spPr>
        <a:xfrm>
          <a:off x="4457758" y="559047"/>
          <a:ext cx="1345894" cy="1153591"/>
        </a:xfrm>
        <a:prstGeom prst="rect">
          <a:avLst/>
        </a:prstGeom>
        <a:blipFill rotWithShape="1">
          <a:blip xmlns:r="http://schemas.openxmlformats.org/officeDocument/2006/relationships" r:embed="rId4"/>
          <a:srcRect/>
          <a:stretch>
            <a:fillRect t="-1000" b="-1000"/>
          </a:stretch>
        </a:blipFill>
        <a:ln>
          <a:noFill/>
        </a:ln>
        <a:effectLst/>
      </dsp:spPr>
      <dsp:style>
        <a:lnRef idx="0">
          <a:scrgbClr r="0" g="0" b="0"/>
        </a:lnRef>
        <a:fillRef idx="1">
          <a:scrgbClr r="0" g="0" b="0"/>
        </a:fillRef>
        <a:effectRef idx="0">
          <a:scrgbClr r="0" g="0" b="0"/>
        </a:effectRef>
        <a:fontRef idx="minor"/>
      </dsp:style>
    </dsp:sp>
    <dsp:sp modelId="{A5E06E04-72A6-4DC9-9DCE-D90EC9033823}">
      <dsp:nvSpPr>
        <dsp:cNvPr id="0" name=""/>
        <dsp:cNvSpPr/>
      </dsp:nvSpPr>
      <dsp:spPr>
        <a:xfrm>
          <a:off x="4457758"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758" y="1366561"/>
        <a:ext cx="1345894" cy="276861"/>
      </dsp:txXfrm>
    </dsp:sp>
    <dsp:sp modelId="{9FF3A907-114B-4FC7-B436-6B3BDF5EC0A4}">
      <dsp:nvSpPr>
        <dsp:cNvPr id="0" name=""/>
        <dsp:cNvSpPr/>
      </dsp:nvSpPr>
      <dsp:spPr>
        <a:xfrm>
          <a:off x="5940930" y="559047"/>
          <a:ext cx="1345894" cy="115359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a:noFill/>
        </a:ln>
        <a:effectLst/>
      </dsp:spPr>
      <dsp:style>
        <a:lnRef idx="0">
          <a:scrgbClr r="0" g="0" b="0"/>
        </a:lnRef>
        <a:fillRef idx="1">
          <a:scrgbClr r="0" g="0" b="0"/>
        </a:fillRef>
        <a:effectRef idx="0">
          <a:scrgbClr r="0" g="0" b="0"/>
        </a:effectRef>
        <a:fontRef idx="minor"/>
      </dsp:style>
    </dsp:sp>
    <dsp:sp modelId="{638D7318-5589-4C02-BDB8-68C662D854C3}">
      <dsp:nvSpPr>
        <dsp:cNvPr id="0" name=""/>
        <dsp:cNvSpPr/>
      </dsp:nvSpPr>
      <dsp:spPr>
        <a:xfrm>
          <a:off x="5940930"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40930" y="1366561"/>
        <a:ext cx="1345894" cy="276861"/>
      </dsp:txXfrm>
    </dsp:sp>
    <dsp:sp modelId="{1FD8A633-78B0-478B-9157-45B82366C901}">
      <dsp:nvSpPr>
        <dsp:cNvPr id="0" name=""/>
        <dsp:cNvSpPr/>
      </dsp:nvSpPr>
      <dsp:spPr>
        <a:xfrm>
          <a:off x="7424102" y="559047"/>
          <a:ext cx="1345894" cy="1153591"/>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EF9775CF-7079-4CFC-AA65-98EA5AE60C16}">
      <dsp:nvSpPr>
        <dsp:cNvPr id="0" name=""/>
        <dsp:cNvSpPr/>
      </dsp:nvSpPr>
      <dsp:spPr>
        <a:xfrm>
          <a:off x="7424102"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24102" y="1366561"/>
        <a:ext cx="1345894" cy="27686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4BE570-C44F-73CE-4808-E87601005D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27107DFF-7842-3C2A-C58B-C1752621A0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126F31-8133-4085-B4BD-2D7FAB1BBD7A}" type="datetimeFigureOut">
              <a:rPr lang="it-IT" smtClean="0"/>
              <a:t>14/06/2025</a:t>
            </a:fld>
            <a:endParaRPr lang="it-IT"/>
          </a:p>
        </p:txBody>
      </p:sp>
      <p:sp>
        <p:nvSpPr>
          <p:cNvPr id="4" name="Footer Placeholder 3">
            <a:extLst>
              <a:ext uri="{FF2B5EF4-FFF2-40B4-BE49-F238E27FC236}">
                <a16:creationId xmlns:a16="http://schemas.microsoft.com/office/drawing/2014/main" id="{9F10A5C0-9668-F5BA-B2E4-647CDEE397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37D7F5B1-5AA8-203B-2D64-06EB1CFC5A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56863-D08D-4F6E-BD46-313D9A5CB3C7}" type="slidenum">
              <a:rPr lang="it-IT" smtClean="0"/>
              <a:t>‹#›</a:t>
            </a:fld>
            <a:endParaRPr lang="it-IT"/>
          </a:p>
        </p:txBody>
      </p:sp>
    </p:spTree>
    <p:extLst>
      <p:ext uri="{BB962C8B-B14F-4D97-AF65-F5344CB8AC3E}">
        <p14:creationId xmlns:p14="http://schemas.microsoft.com/office/powerpoint/2010/main" val="717609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EC0A9-84B2-AE43-8E2B-B80F5E71F5F3}" type="datetimeFigureOut">
              <a:rPr lang="en-US" smtClean="0"/>
              <a:t>6/14/2025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A55B0-697E-6945-929E-033FFA5F7C95}" type="slidenum">
              <a:rPr lang="en-US" smtClean="0"/>
              <a:t>‹#›</a:t>
            </a:fld>
            <a:endParaRPr lang="en-US"/>
          </a:p>
        </p:txBody>
      </p:sp>
    </p:spTree>
    <p:extLst>
      <p:ext uri="{BB962C8B-B14F-4D97-AF65-F5344CB8AC3E}">
        <p14:creationId xmlns:p14="http://schemas.microsoft.com/office/powerpoint/2010/main" val="65289961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0FA55B0-697E-6945-929E-033FFA5F7C95}" type="slidenum">
              <a:rPr lang="en-US" smtClean="0"/>
              <a:t>1</a:t>
            </a:fld>
            <a:endParaRPr lang="en-US"/>
          </a:p>
        </p:txBody>
      </p:sp>
    </p:spTree>
    <p:extLst>
      <p:ext uri="{BB962C8B-B14F-4D97-AF65-F5344CB8AC3E}">
        <p14:creationId xmlns:p14="http://schemas.microsoft.com/office/powerpoint/2010/main" val="405489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0FA55B0-697E-6945-929E-033FFA5F7C95}" type="slidenum">
              <a:rPr lang="en-US" smtClean="0"/>
              <a:t>10</a:t>
            </a:fld>
            <a:endParaRPr lang="en-US"/>
          </a:p>
        </p:txBody>
      </p:sp>
    </p:spTree>
    <p:extLst>
      <p:ext uri="{BB962C8B-B14F-4D97-AF65-F5344CB8AC3E}">
        <p14:creationId xmlns:p14="http://schemas.microsoft.com/office/powerpoint/2010/main" val="345912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E6C69-71FF-B79B-80E2-6D1850E88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4B780-1079-DD18-6815-DAA38E0DE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8F510-996E-E1A2-0F2F-4C1A53E71DD7}"/>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0B4414C7-CEA0-2893-3033-298D1413D397}"/>
              </a:ext>
            </a:extLst>
          </p:cNvPr>
          <p:cNvSpPr>
            <a:spLocks noGrp="1"/>
          </p:cNvSpPr>
          <p:nvPr>
            <p:ph type="sldNum" sz="quarter" idx="5"/>
          </p:nvPr>
        </p:nvSpPr>
        <p:spPr/>
        <p:txBody>
          <a:bodyPr/>
          <a:lstStyle/>
          <a:p>
            <a:fld id="{E0FA55B0-697E-6945-929E-033FFA5F7C95}" type="slidenum">
              <a:rPr lang="en-US" smtClean="0"/>
              <a:t>11</a:t>
            </a:fld>
            <a:endParaRPr lang="en-US"/>
          </a:p>
        </p:txBody>
      </p:sp>
    </p:spTree>
    <p:extLst>
      <p:ext uri="{BB962C8B-B14F-4D97-AF65-F5344CB8AC3E}">
        <p14:creationId xmlns:p14="http://schemas.microsoft.com/office/powerpoint/2010/main" val="4043125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4CE56-877A-C874-B933-D7D432B07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36782-637C-0475-7C8E-BCB9FCC55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B3139-8680-94AF-57CA-4BE730D29FEF}"/>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D242B49B-8746-1AAC-5442-2E6E7CCC9DB7}"/>
              </a:ext>
            </a:extLst>
          </p:cNvPr>
          <p:cNvSpPr>
            <a:spLocks noGrp="1"/>
          </p:cNvSpPr>
          <p:nvPr>
            <p:ph type="sldNum" sz="quarter" idx="5"/>
          </p:nvPr>
        </p:nvSpPr>
        <p:spPr/>
        <p:txBody>
          <a:bodyPr/>
          <a:lstStyle/>
          <a:p>
            <a:fld id="{E0FA55B0-697E-6945-929E-033FFA5F7C95}" type="slidenum">
              <a:rPr lang="en-US" smtClean="0"/>
              <a:t>12</a:t>
            </a:fld>
            <a:endParaRPr lang="en-US"/>
          </a:p>
        </p:txBody>
      </p:sp>
    </p:spTree>
    <p:extLst>
      <p:ext uri="{BB962C8B-B14F-4D97-AF65-F5344CB8AC3E}">
        <p14:creationId xmlns:p14="http://schemas.microsoft.com/office/powerpoint/2010/main" val="57012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F44F-311A-BE17-26BB-C01E10AF2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F911D-B033-1F22-5165-38A3BF12F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1A30D-7DA3-19EC-6145-2E37813CDFBC}"/>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8989EAA5-7D84-88FE-F484-420E0AAC54B9}"/>
              </a:ext>
            </a:extLst>
          </p:cNvPr>
          <p:cNvSpPr>
            <a:spLocks noGrp="1"/>
          </p:cNvSpPr>
          <p:nvPr>
            <p:ph type="sldNum" sz="quarter" idx="5"/>
          </p:nvPr>
        </p:nvSpPr>
        <p:spPr/>
        <p:txBody>
          <a:bodyPr/>
          <a:lstStyle/>
          <a:p>
            <a:fld id="{E0FA55B0-697E-6945-929E-033FFA5F7C95}" type="slidenum">
              <a:rPr lang="en-US" smtClean="0"/>
              <a:t>14</a:t>
            </a:fld>
            <a:endParaRPr lang="en-US"/>
          </a:p>
        </p:txBody>
      </p:sp>
    </p:spTree>
    <p:extLst>
      <p:ext uri="{BB962C8B-B14F-4D97-AF65-F5344CB8AC3E}">
        <p14:creationId xmlns:p14="http://schemas.microsoft.com/office/powerpoint/2010/main" val="262552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0FA55B0-697E-6945-929E-033FFA5F7C95}" type="slidenum">
              <a:rPr lang="en-US" smtClean="0"/>
              <a:t>15</a:t>
            </a:fld>
            <a:endParaRPr lang="en-US"/>
          </a:p>
        </p:txBody>
      </p:sp>
    </p:spTree>
    <p:extLst>
      <p:ext uri="{BB962C8B-B14F-4D97-AF65-F5344CB8AC3E}">
        <p14:creationId xmlns:p14="http://schemas.microsoft.com/office/powerpoint/2010/main" val="358647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88F8E-591A-A753-16C7-D9DAD84F3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617A-4C44-7476-B1AD-6E8C3A3CF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ADF91-159F-C205-0F07-6174E1D22015}"/>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2597D927-03F0-4A85-E4EF-E1B177DB2DAE}"/>
              </a:ext>
            </a:extLst>
          </p:cNvPr>
          <p:cNvSpPr>
            <a:spLocks noGrp="1"/>
          </p:cNvSpPr>
          <p:nvPr>
            <p:ph type="sldNum" sz="quarter" idx="5"/>
          </p:nvPr>
        </p:nvSpPr>
        <p:spPr/>
        <p:txBody>
          <a:bodyPr/>
          <a:lstStyle/>
          <a:p>
            <a:fld id="{E0FA55B0-697E-6945-929E-033FFA5F7C95}" type="slidenum">
              <a:rPr lang="en-US" smtClean="0"/>
              <a:t>16</a:t>
            </a:fld>
            <a:endParaRPr lang="en-US"/>
          </a:p>
        </p:txBody>
      </p:sp>
    </p:spTree>
    <p:extLst>
      <p:ext uri="{BB962C8B-B14F-4D97-AF65-F5344CB8AC3E}">
        <p14:creationId xmlns:p14="http://schemas.microsoft.com/office/powerpoint/2010/main" val="335772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14B9-466D-D217-2FE2-F91BECD2D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DCC74-15D9-6255-F3A1-DB022CA8A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B2ECE-E752-BB3E-9408-C4157C42F487}"/>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359328CE-6E00-77E3-5CCB-A76C32F7C6C8}"/>
              </a:ext>
            </a:extLst>
          </p:cNvPr>
          <p:cNvSpPr>
            <a:spLocks noGrp="1"/>
          </p:cNvSpPr>
          <p:nvPr>
            <p:ph type="sldNum" sz="quarter" idx="5"/>
          </p:nvPr>
        </p:nvSpPr>
        <p:spPr/>
        <p:txBody>
          <a:bodyPr/>
          <a:lstStyle/>
          <a:p>
            <a:fld id="{E0FA55B0-697E-6945-929E-033FFA5F7C95}" type="slidenum">
              <a:rPr lang="en-US" smtClean="0"/>
              <a:t>17</a:t>
            </a:fld>
            <a:endParaRPr lang="en-US"/>
          </a:p>
        </p:txBody>
      </p:sp>
    </p:spTree>
    <p:extLst>
      <p:ext uri="{BB962C8B-B14F-4D97-AF65-F5344CB8AC3E}">
        <p14:creationId xmlns:p14="http://schemas.microsoft.com/office/powerpoint/2010/main" val="252297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D713-B1C8-1E6F-C169-18F0A2C4C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F365F-53E3-2954-03E9-63EA734BB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92B82-CD86-3574-CE6D-FB8FA4B9F07A}"/>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49BCC07B-C530-46CB-AA02-E4FA6DAA4072}"/>
              </a:ext>
            </a:extLst>
          </p:cNvPr>
          <p:cNvSpPr>
            <a:spLocks noGrp="1"/>
          </p:cNvSpPr>
          <p:nvPr>
            <p:ph type="sldNum" sz="quarter" idx="5"/>
          </p:nvPr>
        </p:nvSpPr>
        <p:spPr/>
        <p:txBody>
          <a:bodyPr/>
          <a:lstStyle/>
          <a:p>
            <a:fld id="{E0FA55B0-697E-6945-929E-033FFA5F7C95}" type="slidenum">
              <a:rPr lang="en-US" smtClean="0"/>
              <a:t>18</a:t>
            </a:fld>
            <a:endParaRPr lang="en-US"/>
          </a:p>
        </p:txBody>
      </p:sp>
    </p:spTree>
    <p:extLst>
      <p:ext uri="{BB962C8B-B14F-4D97-AF65-F5344CB8AC3E}">
        <p14:creationId xmlns:p14="http://schemas.microsoft.com/office/powerpoint/2010/main" val="4231404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52F46-F08E-D8C2-B214-5AA9C61D5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A997F-D87C-E331-8B29-3C54C28D1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28786-C6B9-193F-F7D3-3E42B2F4EC18}"/>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0E526B5D-183B-3F84-FF39-1C6AC56565B2}"/>
              </a:ext>
            </a:extLst>
          </p:cNvPr>
          <p:cNvSpPr>
            <a:spLocks noGrp="1"/>
          </p:cNvSpPr>
          <p:nvPr>
            <p:ph type="sldNum" sz="quarter" idx="5"/>
          </p:nvPr>
        </p:nvSpPr>
        <p:spPr/>
        <p:txBody>
          <a:bodyPr/>
          <a:lstStyle/>
          <a:p>
            <a:fld id="{E0FA55B0-697E-6945-929E-033FFA5F7C95}" type="slidenum">
              <a:rPr lang="en-US" smtClean="0"/>
              <a:t>19</a:t>
            </a:fld>
            <a:endParaRPr lang="en-US"/>
          </a:p>
        </p:txBody>
      </p:sp>
    </p:spTree>
    <p:extLst>
      <p:ext uri="{BB962C8B-B14F-4D97-AF65-F5344CB8AC3E}">
        <p14:creationId xmlns:p14="http://schemas.microsoft.com/office/powerpoint/2010/main" val="273807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81F57-B778-6EB9-DC0A-FAF71554A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DC7D2-C6C0-42EC-7BB3-276A29946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602C0-BC1C-9D70-B6A4-9A644A1037A3}"/>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CF6925C3-1C52-E027-03CB-6F775CBB8C01}"/>
              </a:ext>
            </a:extLst>
          </p:cNvPr>
          <p:cNvSpPr>
            <a:spLocks noGrp="1"/>
          </p:cNvSpPr>
          <p:nvPr>
            <p:ph type="sldNum" sz="quarter" idx="5"/>
          </p:nvPr>
        </p:nvSpPr>
        <p:spPr/>
        <p:txBody>
          <a:bodyPr/>
          <a:lstStyle/>
          <a:p>
            <a:fld id="{E0FA55B0-697E-6945-929E-033FFA5F7C95}" type="slidenum">
              <a:rPr lang="en-US" smtClean="0"/>
              <a:t>20</a:t>
            </a:fld>
            <a:endParaRPr lang="en-US"/>
          </a:p>
        </p:txBody>
      </p:sp>
    </p:spTree>
    <p:extLst>
      <p:ext uri="{BB962C8B-B14F-4D97-AF65-F5344CB8AC3E}">
        <p14:creationId xmlns:p14="http://schemas.microsoft.com/office/powerpoint/2010/main" val="394635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0FA55B0-697E-6945-929E-033FFA5F7C95}" type="slidenum">
              <a:rPr lang="en-US" smtClean="0"/>
              <a:t>2</a:t>
            </a:fld>
            <a:endParaRPr lang="en-US"/>
          </a:p>
        </p:txBody>
      </p:sp>
    </p:spTree>
    <p:extLst>
      <p:ext uri="{BB962C8B-B14F-4D97-AF65-F5344CB8AC3E}">
        <p14:creationId xmlns:p14="http://schemas.microsoft.com/office/powerpoint/2010/main" val="26464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488A-7252-2EF4-8980-76F5EAD83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47083-D21D-9181-D180-DA10FBB99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38A86-4A93-9107-25B8-0D944A719C5B}"/>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4BAACF0F-E62E-0E39-09E9-9A5744B90839}"/>
              </a:ext>
            </a:extLst>
          </p:cNvPr>
          <p:cNvSpPr>
            <a:spLocks noGrp="1"/>
          </p:cNvSpPr>
          <p:nvPr>
            <p:ph type="sldNum" sz="quarter" idx="5"/>
          </p:nvPr>
        </p:nvSpPr>
        <p:spPr/>
        <p:txBody>
          <a:bodyPr/>
          <a:lstStyle/>
          <a:p>
            <a:fld id="{E0FA55B0-697E-6945-929E-033FFA5F7C95}" type="slidenum">
              <a:rPr lang="en-US" smtClean="0"/>
              <a:t>21</a:t>
            </a:fld>
            <a:endParaRPr lang="en-US"/>
          </a:p>
        </p:txBody>
      </p:sp>
    </p:spTree>
    <p:extLst>
      <p:ext uri="{BB962C8B-B14F-4D97-AF65-F5344CB8AC3E}">
        <p14:creationId xmlns:p14="http://schemas.microsoft.com/office/powerpoint/2010/main" val="417723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08F4-ACBD-23C7-030B-F851AD93D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E0E02-3DFE-0FB6-E2B7-FFD044DC4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74DD8-DA3A-FA9F-90C0-1C50221DB075}"/>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D9B64841-98DF-894D-0609-450AA964193D}"/>
              </a:ext>
            </a:extLst>
          </p:cNvPr>
          <p:cNvSpPr>
            <a:spLocks noGrp="1"/>
          </p:cNvSpPr>
          <p:nvPr>
            <p:ph type="sldNum" sz="quarter" idx="5"/>
          </p:nvPr>
        </p:nvSpPr>
        <p:spPr/>
        <p:txBody>
          <a:bodyPr/>
          <a:lstStyle/>
          <a:p>
            <a:fld id="{E0FA55B0-697E-6945-929E-033FFA5F7C95}" type="slidenum">
              <a:rPr lang="en-US" smtClean="0"/>
              <a:t>22</a:t>
            </a:fld>
            <a:endParaRPr lang="en-US"/>
          </a:p>
        </p:txBody>
      </p:sp>
    </p:spTree>
    <p:extLst>
      <p:ext uri="{BB962C8B-B14F-4D97-AF65-F5344CB8AC3E}">
        <p14:creationId xmlns:p14="http://schemas.microsoft.com/office/powerpoint/2010/main" val="2280289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E4DB-C0D8-058D-BA82-061357368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81D29-F409-17AD-E2A1-E0AFB2834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40FF1-B13A-69F1-7E5B-A0746E4791F1}"/>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8F3F1DD0-87AD-BD58-ABE6-2F1A08B6937D}"/>
              </a:ext>
            </a:extLst>
          </p:cNvPr>
          <p:cNvSpPr>
            <a:spLocks noGrp="1"/>
          </p:cNvSpPr>
          <p:nvPr>
            <p:ph type="sldNum" sz="quarter" idx="5"/>
          </p:nvPr>
        </p:nvSpPr>
        <p:spPr/>
        <p:txBody>
          <a:bodyPr/>
          <a:lstStyle/>
          <a:p>
            <a:fld id="{E0FA55B0-697E-6945-929E-033FFA5F7C95}" type="slidenum">
              <a:rPr lang="en-US" smtClean="0"/>
              <a:t>23</a:t>
            </a:fld>
            <a:endParaRPr lang="en-US"/>
          </a:p>
        </p:txBody>
      </p:sp>
    </p:spTree>
    <p:extLst>
      <p:ext uri="{BB962C8B-B14F-4D97-AF65-F5344CB8AC3E}">
        <p14:creationId xmlns:p14="http://schemas.microsoft.com/office/powerpoint/2010/main" val="211255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BB38-3BE0-60AD-5282-2530777D7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DED0C-21E8-6961-85C9-F4F1DFFD1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76577-5583-7CD3-7819-311E918C2C95}"/>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F485BF27-8919-C706-9CE4-0E3652847645}"/>
              </a:ext>
            </a:extLst>
          </p:cNvPr>
          <p:cNvSpPr>
            <a:spLocks noGrp="1"/>
          </p:cNvSpPr>
          <p:nvPr>
            <p:ph type="sldNum" sz="quarter" idx="5"/>
          </p:nvPr>
        </p:nvSpPr>
        <p:spPr/>
        <p:txBody>
          <a:bodyPr/>
          <a:lstStyle/>
          <a:p>
            <a:fld id="{E0FA55B0-697E-6945-929E-033FFA5F7C95}" type="slidenum">
              <a:rPr lang="en-US" smtClean="0"/>
              <a:t>24</a:t>
            </a:fld>
            <a:endParaRPr lang="en-US"/>
          </a:p>
        </p:txBody>
      </p:sp>
    </p:spTree>
    <p:extLst>
      <p:ext uri="{BB962C8B-B14F-4D97-AF65-F5344CB8AC3E}">
        <p14:creationId xmlns:p14="http://schemas.microsoft.com/office/powerpoint/2010/main" val="1676500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77FE-FC19-1489-4FD6-CE6F18311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10C8B-EF94-BC46-ED20-E359095DA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4F0D3-8866-551C-98AC-3C6B4103E4CE}"/>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9CA6C0D2-1757-1F1E-566F-C9B65F3114E7}"/>
              </a:ext>
            </a:extLst>
          </p:cNvPr>
          <p:cNvSpPr>
            <a:spLocks noGrp="1"/>
          </p:cNvSpPr>
          <p:nvPr>
            <p:ph type="sldNum" sz="quarter" idx="5"/>
          </p:nvPr>
        </p:nvSpPr>
        <p:spPr/>
        <p:txBody>
          <a:bodyPr/>
          <a:lstStyle/>
          <a:p>
            <a:fld id="{E0FA55B0-697E-6945-929E-033FFA5F7C95}" type="slidenum">
              <a:rPr lang="en-US" smtClean="0"/>
              <a:t>25</a:t>
            </a:fld>
            <a:endParaRPr lang="en-US"/>
          </a:p>
        </p:txBody>
      </p:sp>
    </p:spTree>
    <p:extLst>
      <p:ext uri="{BB962C8B-B14F-4D97-AF65-F5344CB8AC3E}">
        <p14:creationId xmlns:p14="http://schemas.microsoft.com/office/powerpoint/2010/main" val="1752227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8D0E9-586B-A9F0-F8B8-97516EC3E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5FDAF-D2AE-C61B-F22D-89C2DE640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59ACB-4DC2-7DF9-409A-110AC7C7C0EC}"/>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BF62B884-C63D-274F-19A8-041DB6C653EC}"/>
              </a:ext>
            </a:extLst>
          </p:cNvPr>
          <p:cNvSpPr>
            <a:spLocks noGrp="1"/>
          </p:cNvSpPr>
          <p:nvPr>
            <p:ph type="sldNum" sz="quarter" idx="5"/>
          </p:nvPr>
        </p:nvSpPr>
        <p:spPr/>
        <p:txBody>
          <a:bodyPr/>
          <a:lstStyle/>
          <a:p>
            <a:fld id="{E0FA55B0-697E-6945-929E-033FFA5F7C95}" type="slidenum">
              <a:rPr lang="en-US" smtClean="0"/>
              <a:t>26</a:t>
            </a:fld>
            <a:endParaRPr lang="en-US"/>
          </a:p>
        </p:txBody>
      </p:sp>
    </p:spTree>
    <p:extLst>
      <p:ext uri="{BB962C8B-B14F-4D97-AF65-F5344CB8AC3E}">
        <p14:creationId xmlns:p14="http://schemas.microsoft.com/office/powerpoint/2010/main" val="1344422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068C-19D5-C614-207A-C3CCD9F5F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DD83D-BFBA-204E-C2B4-1872A0F14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89472-140A-4755-731C-FF3A8D23D611}"/>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C1FB295D-9138-F560-8EC8-33FA8481CC1B}"/>
              </a:ext>
            </a:extLst>
          </p:cNvPr>
          <p:cNvSpPr>
            <a:spLocks noGrp="1"/>
          </p:cNvSpPr>
          <p:nvPr>
            <p:ph type="sldNum" sz="quarter" idx="5"/>
          </p:nvPr>
        </p:nvSpPr>
        <p:spPr/>
        <p:txBody>
          <a:bodyPr/>
          <a:lstStyle/>
          <a:p>
            <a:fld id="{E0FA55B0-697E-6945-929E-033FFA5F7C95}" type="slidenum">
              <a:rPr lang="en-US" smtClean="0"/>
              <a:t>27</a:t>
            </a:fld>
            <a:endParaRPr lang="en-US"/>
          </a:p>
        </p:txBody>
      </p:sp>
    </p:spTree>
    <p:extLst>
      <p:ext uri="{BB962C8B-B14F-4D97-AF65-F5344CB8AC3E}">
        <p14:creationId xmlns:p14="http://schemas.microsoft.com/office/powerpoint/2010/main" val="1675181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2138-A012-A941-CA9F-E3FA1C23E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E6532-B0AD-11B9-53E7-975C4F232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8121D-48F8-4957-27FE-6CAF9570395D}"/>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6047A0D9-340E-9CF1-60C7-19825CBDB520}"/>
              </a:ext>
            </a:extLst>
          </p:cNvPr>
          <p:cNvSpPr>
            <a:spLocks noGrp="1"/>
          </p:cNvSpPr>
          <p:nvPr>
            <p:ph type="sldNum" sz="quarter" idx="5"/>
          </p:nvPr>
        </p:nvSpPr>
        <p:spPr/>
        <p:txBody>
          <a:bodyPr/>
          <a:lstStyle/>
          <a:p>
            <a:fld id="{E0FA55B0-697E-6945-929E-033FFA5F7C95}" type="slidenum">
              <a:rPr lang="en-US" smtClean="0"/>
              <a:t>28</a:t>
            </a:fld>
            <a:endParaRPr lang="en-US"/>
          </a:p>
        </p:txBody>
      </p:sp>
    </p:spTree>
    <p:extLst>
      <p:ext uri="{BB962C8B-B14F-4D97-AF65-F5344CB8AC3E}">
        <p14:creationId xmlns:p14="http://schemas.microsoft.com/office/powerpoint/2010/main" val="542964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0FBC7-E585-AA76-CB4D-0688800CF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6BB0C-8EB2-F5E3-2090-042679FAD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E7DDD-C819-EE6A-B2EB-706FBFAB5026}"/>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BF036175-2497-46A3-9A9A-31FF72D992C2}"/>
              </a:ext>
            </a:extLst>
          </p:cNvPr>
          <p:cNvSpPr>
            <a:spLocks noGrp="1"/>
          </p:cNvSpPr>
          <p:nvPr>
            <p:ph type="sldNum" sz="quarter" idx="5"/>
          </p:nvPr>
        </p:nvSpPr>
        <p:spPr/>
        <p:txBody>
          <a:bodyPr/>
          <a:lstStyle/>
          <a:p>
            <a:fld id="{E0FA55B0-697E-6945-929E-033FFA5F7C95}" type="slidenum">
              <a:rPr lang="en-US" smtClean="0"/>
              <a:t>29</a:t>
            </a:fld>
            <a:endParaRPr lang="en-US"/>
          </a:p>
        </p:txBody>
      </p:sp>
    </p:spTree>
    <p:extLst>
      <p:ext uri="{BB962C8B-B14F-4D97-AF65-F5344CB8AC3E}">
        <p14:creationId xmlns:p14="http://schemas.microsoft.com/office/powerpoint/2010/main" val="192578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BFE04-C6C9-D334-5037-F0DC8FE96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B7773-BA06-1A2E-C6BF-F4D0331A6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116C0-4FC1-8353-95F2-BCE89572A50E}"/>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7210AB54-E1B2-A64F-BE04-30C2B19E5552}"/>
              </a:ext>
            </a:extLst>
          </p:cNvPr>
          <p:cNvSpPr>
            <a:spLocks noGrp="1"/>
          </p:cNvSpPr>
          <p:nvPr>
            <p:ph type="sldNum" sz="quarter" idx="5"/>
          </p:nvPr>
        </p:nvSpPr>
        <p:spPr/>
        <p:txBody>
          <a:bodyPr/>
          <a:lstStyle/>
          <a:p>
            <a:fld id="{E0FA55B0-697E-6945-929E-033FFA5F7C95}" type="slidenum">
              <a:rPr lang="en-US" smtClean="0"/>
              <a:t>3</a:t>
            </a:fld>
            <a:endParaRPr lang="en-US"/>
          </a:p>
        </p:txBody>
      </p:sp>
    </p:spTree>
    <p:extLst>
      <p:ext uri="{BB962C8B-B14F-4D97-AF65-F5344CB8AC3E}">
        <p14:creationId xmlns:p14="http://schemas.microsoft.com/office/powerpoint/2010/main" val="111006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AE219-DC95-CD63-CEB0-4CC37DE57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990CD-4F98-193D-80FB-B7C0197D6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25B0E-BD3A-0D27-5C40-C3B11EEF0DF7}"/>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1C7BBD0A-B818-25EF-5BE5-4B43DFFD56B7}"/>
              </a:ext>
            </a:extLst>
          </p:cNvPr>
          <p:cNvSpPr>
            <a:spLocks noGrp="1"/>
          </p:cNvSpPr>
          <p:nvPr>
            <p:ph type="sldNum" sz="quarter" idx="5"/>
          </p:nvPr>
        </p:nvSpPr>
        <p:spPr/>
        <p:txBody>
          <a:bodyPr/>
          <a:lstStyle/>
          <a:p>
            <a:fld id="{E0FA55B0-697E-6945-929E-033FFA5F7C95}" type="slidenum">
              <a:rPr lang="en-US" smtClean="0"/>
              <a:t>4</a:t>
            </a:fld>
            <a:endParaRPr lang="en-US"/>
          </a:p>
        </p:txBody>
      </p:sp>
    </p:spTree>
    <p:extLst>
      <p:ext uri="{BB962C8B-B14F-4D97-AF65-F5344CB8AC3E}">
        <p14:creationId xmlns:p14="http://schemas.microsoft.com/office/powerpoint/2010/main" val="10104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4EF33-64A4-B871-CCFD-37303C2FC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126BF-DE2D-318C-72DB-8A3FCF4BC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64F3A-E95C-B536-A5DD-31B9D0D5090D}"/>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8C42851A-74AD-FE13-0CE8-F91621B919C4}"/>
              </a:ext>
            </a:extLst>
          </p:cNvPr>
          <p:cNvSpPr>
            <a:spLocks noGrp="1"/>
          </p:cNvSpPr>
          <p:nvPr>
            <p:ph type="sldNum" sz="quarter" idx="5"/>
          </p:nvPr>
        </p:nvSpPr>
        <p:spPr/>
        <p:txBody>
          <a:bodyPr/>
          <a:lstStyle/>
          <a:p>
            <a:fld id="{E0FA55B0-697E-6945-929E-033FFA5F7C95}" type="slidenum">
              <a:rPr lang="en-US" smtClean="0"/>
              <a:t>5</a:t>
            </a:fld>
            <a:endParaRPr lang="en-US"/>
          </a:p>
        </p:txBody>
      </p:sp>
    </p:spTree>
    <p:extLst>
      <p:ext uri="{BB962C8B-B14F-4D97-AF65-F5344CB8AC3E}">
        <p14:creationId xmlns:p14="http://schemas.microsoft.com/office/powerpoint/2010/main" val="215151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FA370-1472-D8CE-0103-EA48E9234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C6EA9-CD36-1E82-4441-CA87BF109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77731-9DBD-7666-2156-DA57FBDE4F09}"/>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4446E8D1-52AC-A628-0134-DC67E507EA83}"/>
              </a:ext>
            </a:extLst>
          </p:cNvPr>
          <p:cNvSpPr>
            <a:spLocks noGrp="1"/>
          </p:cNvSpPr>
          <p:nvPr>
            <p:ph type="sldNum" sz="quarter" idx="5"/>
          </p:nvPr>
        </p:nvSpPr>
        <p:spPr/>
        <p:txBody>
          <a:bodyPr/>
          <a:lstStyle/>
          <a:p>
            <a:fld id="{E0FA55B0-697E-6945-929E-033FFA5F7C95}" type="slidenum">
              <a:rPr lang="en-US" smtClean="0"/>
              <a:t>6</a:t>
            </a:fld>
            <a:endParaRPr lang="en-US"/>
          </a:p>
        </p:txBody>
      </p:sp>
    </p:spTree>
    <p:extLst>
      <p:ext uri="{BB962C8B-B14F-4D97-AF65-F5344CB8AC3E}">
        <p14:creationId xmlns:p14="http://schemas.microsoft.com/office/powerpoint/2010/main" val="332887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74E3-41FE-ADC6-4338-728F421D1C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CEAC5-8C4C-A7F8-F2A2-6B6CE22C3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72AD3-F554-C848-D506-5F78F05BA1D1}"/>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354BC291-E4C7-046B-315B-8AFBABA95EB9}"/>
              </a:ext>
            </a:extLst>
          </p:cNvPr>
          <p:cNvSpPr>
            <a:spLocks noGrp="1"/>
          </p:cNvSpPr>
          <p:nvPr>
            <p:ph type="sldNum" sz="quarter" idx="5"/>
          </p:nvPr>
        </p:nvSpPr>
        <p:spPr/>
        <p:txBody>
          <a:bodyPr/>
          <a:lstStyle/>
          <a:p>
            <a:fld id="{E0FA55B0-697E-6945-929E-033FFA5F7C95}" type="slidenum">
              <a:rPr lang="en-US" smtClean="0"/>
              <a:t>7</a:t>
            </a:fld>
            <a:endParaRPr lang="en-US"/>
          </a:p>
        </p:txBody>
      </p:sp>
    </p:spTree>
    <p:extLst>
      <p:ext uri="{BB962C8B-B14F-4D97-AF65-F5344CB8AC3E}">
        <p14:creationId xmlns:p14="http://schemas.microsoft.com/office/powerpoint/2010/main" val="65509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4D72-9BC8-F1C3-A870-899146D91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93323-2A47-DCA6-2FEB-DE7315DC0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EA79E-8A95-4F42-4DDF-7762DBD853E1}"/>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E7792569-DA1D-43D2-71F3-2228335FF17E}"/>
              </a:ext>
            </a:extLst>
          </p:cNvPr>
          <p:cNvSpPr>
            <a:spLocks noGrp="1"/>
          </p:cNvSpPr>
          <p:nvPr>
            <p:ph type="sldNum" sz="quarter" idx="5"/>
          </p:nvPr>
        </p:nvSpPr>
        <p:spPr/>
        <p:txBody>
          <a:bodyPr/>
          <a:lstStyle/>
          <a:p>
            <a:fld id="{E0FA55B0-697E-6945-929E-033FFA5F7C95}" type="slidenum">
              <a:rPr lang="en-US" smtClean="0"/>
              <a:t>8</a:t>
            </a:fld>
            <a:endParaRPr lang="en-US"/>
          </a:p>
        </p:txBody>
      </p:sp>
    </p:spTree>
    <p:extLst>
      <p:ext uri="{BB962C8B-B14F-4D97-AF65-F5344CB8AC3E}">
        <p14:creationId xmlns:p14="http://schemas.microsoft.com/office/powerpoint/2010/main" val="88377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0BCA9-6E2A-9CDD-37E2-CBA77ADAF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0E9B2-B5D5-4C3F-99E8-B26A26BEA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0D3A6-5C6E-66A9-CBC4-D2825D11400D}"/>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1EBF2849-F1F9-7947-8F7A-B4F66616309D}"/>
              </a:ext>
            </a:extLst>
          </p:cNvPr>
          <p:cNvSpPr>
            <a:spLocks noGrp="1"/>
          </p:cNvSpPr>
          <p:nvPr>
            <p:ph type="sldNum" sz="quarter" idx="5"/>
          </p:nvPr>
        </p:nvSpPr>
        <p:spPr/>
        <p:txBody>
          <a:bodyPr/>
          <a:lstStyle/>
          <a:p>
            <a:fld id="{E0FA55B0-697E-6945-929E-033FFA5F7C95}" type="slidenum">
              <a:rPr lang="en-US" smtClean="0"/>
              <a:t>9</a:t>
            </a:fld>
            <a:endParaRPr lang="en-US"/>
          </a:p>
        </p:txBody>
      </p:sp>
    </p:spTree>
    <p:extLst>
      <p:ext uri="{BB962C8B-B14F-4D97-AF65-F5344CB8AC3E}">
        <p14:creationId xmlns:p14="http://schemas.microsoft.com/office/powerpoint/2010/main" val="321201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EC68949-551B-0241-9506-73F18FF45399}"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102145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68949-551B-0241-9506-73F18FF45399}"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223988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68949-551B-0241-9506-73F18FF45399}"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111364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Isosceles Triangle 12">
            <a:extLst>
              <a:ext uri="{FF2B5EF4-FFF2-40B4-BE49-F238E27FC236}">
                <a16:creationId xmlns:a16="http://schemas.microsoft.com/office/drawing/2014/main" id="{2A0D701F-C8BD-604A-B95F-4E4F85BAEF49}"/>
              </a:ext>
            </a:extLst>
          </p:cNvPr>
          <p:cNvSpPr>
            <a:spLocks noChangeAspect="1"/>
          </p:cNvSpPr>
          <p:nvPr userDrawn="1"/>
        </p:nvSpPr>
        <p:spPr>
          <a:xfrm rot="16200000">
            <a:off x="8602522" y="5173522"/>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sp>
        <p:nvSpPr>
          <p:cNvPr id="10" name="Page no.">
            <a:extLst>
              <a:ext uri="{FF2B5EF4-FFF2-40B4-BE49-F238E27FC236}">
                <a16:creationId xmlns:a16="http://schemas.microsoft.com/office/drawing/2014/main" id="{A9C01FAB-984F-1C49-AE57-2179722A1F22}"/>
              </a:ext>
            </a:extLst>
          </p:cNvPr>
          <p:cNvSpPr txBox="1">
            <a:spLocks/>
          </p:cNvSpPr>
          <p:nvPr userDrawn="1"/>
        </p:nvSpPr>
        <p:spPr>
          <a:xfrm>
            <a:off x="8827010" y="5442044"/>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panose="020B0504020202020204" pitchFamily="34" charset="0"/>
                <a:ea typeface="Lato" panose="020F0502020204030203" pitchFamily="34" charset="0"/>
                <a:cs typeface="Arial" panose="020B0604020202020204" pitchFamily="34" charset="0"/>
              </a:rPr>
              <a:t>‹#›</a:t>
            </a:fld>
            <a:endParaRPr lang="id-ID" sz="1000" b="0" i="0">
              <a:solidFill>
                <a:schemeClr val="bg1"/>
              </a:solidFill>
              <a:latin typeface="Arial Nova" panose="020B05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AB162AD3-C679-C745-B304-A1DF2FB06F25}"/>
              </a:ext>
            </a:extLst>
          </p:cNvPr>
          <p:cNvSpPr txBox="1"/>
          <p:nvPr userDrawn="1"/>
        </p:nvSpPr>
        <p:spPr>
          <a:xfrm>
            <a:off x="400050" y="5288458"/>
            <a:ext cx="2941831" cy="384721"/>
          </a:xfrm>
          <a:prstGeom prst="rect">
            <a:avLst/>
          </a:prstGeom>
          <a:noFill/>
          <a:ln>
            <a:noFill/>
          </a:ln>
        </p:spPr>
        <p:txBody>
          <a:bodyPr wrap="none" rtlCol="0">
            <a:spAutoFit/>
          </a:bodyPr>
          <a:lstStyle/>
          <a:p>
            <a:r>
              <a:rPr lang="en-US" sz="1000" b="0" i="0">
                <a:solidFill>
                  <a:srgbClr val="1A699E"/>
                </a:solidFill>
                <a:latin typeface="Arial Nova Cond" panose="020B0506020202020204" pitchFamily="34" charset="0"/>
              </a:rPr>
              <a:t>Somalia Water for Rural Resilience Project ‘</a:t>
            </a:r>
            <a:r>
              <a:rPr lang="en-US" sz="1000" b="0" i="0" err="1">
                <a:solidFill>
                  <a:srgbClr val="1A699E"/>
                </a:solidFill>
                <a:latin typeface="Arial Nova Cond" panose="020B0506020202020204" pitchFamily="34" charset="0"/>
              </a:rPr>
              <a:t>Barwaaqo</a:t>
            </a:r>
            <a:r>
              <a:rPr lang="en-US" sz="1000" b="0" i="0">
                <a:solidFill>
                  <a:srgbClr val="1A699E"/>
                </a:solidFill>
                <a:latin typeface="Arial Nova Cond" panose="020B0506020202020204" pitchFamily="34" charset="0"/>
              </a:rPr>
              <a:t>’</a:t>
            </a:r>
          </a:p>
          <a:p>
            <a:r>
              <a:rPr lang="en-US" sz="900" b="0" i="1">
                <a:solidFill>
                  <a:srgbClr val="F7B316"/>
                </a:solidFill>
                <a:latin typeface="Arial Nova Cond" panose="020B0506020202020204" pitchFamily="34" charset="0"/>
              </a:rPr>
              <a:t>Inception Meeting</a:t>
            </a:r>
          </a:p>
        </p:txBody>
      </p:sp>
      <p:sp>
        <p:nvSpPr>
          <p:cNvPr id="20" name="Text Placeholder 19">
            <a:extLst>
              <a:ext uri="{FF2B5EF4-FFF2-40B4-BE49-F238E27FC236}">
                <a16:creationId xmlns:a16="http://schemas.microsoft.com/office/drawing/2014/main" id="{9064137C-2F76-7C49-A695-E03A431C6AE2}"/>
              </a:ext>
            </a:extLst>
          </p:cNvPr>
          <p:cNvSpPr>
            <a:spLocks noGrp="1"/>
          </p:cNvSpPr>
          <p:nvPr>
            <p:ph type="body" sz="quarter" idx="10" hasCustomPrompt="1"/>
          </p:nvPr>
        </p:nvSpPr>
        <p:spPr>
          <a:xfrm>
            <a:off x="228600" y="190500"/>
            <a:ext cx="684213" cy="685800"/>
          </a:xfrm>
        </p:spPr>
        <p:txBody>
          <a:bodyPr>
            <a:normAutofit/>
          </a:bodyPr>
          <a:lstStyle>
            <a:lvl1pPr marL="0" indent="0">
              <a:buNone/>
              <a:defRPr sz="3200" b="1" i="0">
                <a:solidFill>
                  <a:srgbClr val="F7B316"/>
                </a:solidFill>
                <a:latin typeface="Arial Nova" panose="020B0504020202020204" pitchFamily="34" charset="0"/>
              </a:defRPr>
            </a:lvl1pPr>
          </a:lstStyle>
          <a:p>
            <a:pPr lvl="0"/>
            <a:r>
              <a:rPr lang="en-US" b="1" i="0">
                <a:latin typeface="Arial Nova" panose="020B0504020202020204" pitchFamily="34" charset="0"/>
              </a:rPr>
              <a:t>01</a:t>
            </a:r>
            <a:endParaRPr lang="en-US"/>
          </a:p>
        </p:txBody>
      </p:sp>
      <p:cxnSp>
        <p:nvCxnSpPr>
          <p:cNvPr id="21" name="Straight Connector 20">
            <a:extLst>
              <a:ext uri="{FF2B5EF4-FFF2-40B4-BE49-F238E27FC236}">
                <a16:creationId xmlns:a16="http://schemas.microsoft.com/office/drawing/2014/main" id="{077AB239-470C-8D40-8294-38FF03B0366B}"/>
              </a:ext>
            </a:extLst>
          </p:cNvPr>
          <p:cNvCxnSpPr>
            <a:cxnSpLocks/>
          </p:cNvCxnSpPr>
          <p:nvPr userDrawn="1"/>
        </p:nvCxnSpPr>
        <p:spPr>
          <a:xfrm>
            <a:off x="912669" y="603038"/>
            <a:ext cx="6306011" cy="0"/>
          </a:xfrm>
          <a:prstGeom prst="line">
            <a:avLst/>
          </a:prstGeom>
          <a:ln>
            <a:solidFill>
              <a:srgbClr val="1A699E"/>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CA5AA9A8-9CD2-B747-B0AA-6A6053402EE3}"/>
              </a:ext>
            </a:extLst>
          </p:cNvPr>
          <p:cNvSpPr>
            <a:spLocks noGrp="1"/>
          </p:cNvSpPr>
          <p:nvPr>
            <p:ph type="body" sz="quarter" idx="11" hasCustomPrompt="1"/>
          </p:nvPr>
        </p:nvSpPr>
        <p:spPr>
          <a:xfrm>
            <a:off x="912669" y="234181"/>
            <a:ext cx="6305938" cy="460375"/>
          </a:xfrm>
        </p:spPr>
        <p:txBody>
          <a:bodyPr anchor="ctr">
            <a:normAutofit/>
          </a:bodyPr>
          <a:lstStyle>
            <a:lvl1pPr marL="0" indent="0">
              <a:buNone/>
              <a:defRPr sz="1800" b="1" i="0">
                <a:solidFill>
                  <a:srgbClr val="1A699E"/>
                </a:solidFill>
                <a:latin typeface="Arial Nova" panose="020B0504020202020204" pitchFamily="34" charset="0"/>
              </a:defRPr>
            </a:lvl1pPr>
          </a:lstStyle>
          <a:p>
            <a:pPr lvl="0"/>
            <a:r>
              <a:rPr lang="en-US"/>
              <a:t>Title here</a:t>
            </a:r>
          </a:p>
        </p:txBody>
      </p:sp>
      <p:cxnSp>
        <p:nvCxnSpPr>
          <p:cNvPr id="8" name="Straight Connector 7">
            <a:extLst>
              <a:ext uri="{FF2B5EF4-FFF2-40B4-BE49-F238E27FC236}">
                <a16:creationId xmlns:a16="http://schemas.microsoft.com/office/drawing/2014/main" id="{E3B7E535-AFE6-0049-9270-47AC278F4D71}"/>
              </a:ext>
            </a:extLst>
          </p:cNvPr>
          <p:cNvCxnSpPr>
            <a:cxnSpLocks/>
          </p:cNvCxnSpPr>
          <p:nvPr userDrawn="1"/>
        </p:nvCxnSpPr>
        <p:spPr>
          <a:xfrm flipH="1">
            <a:off x="282960" y="5288458"/>
            <a:ext cx="4572000"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 name="Text Placeholder 23">
            <a:extLst>
              <a:ext uri="{FF2B5EF4-FFF2-40B4-BE49-F238E27FC236}">
                <a16:creationId xmlns:a16="http://schemas.microsoft.com/office/drawing/2014/main" id="{29DB1680-F2B4-97DF-429D-D4FF5BD4B53E}"/>
              </a:ext>
            </a:extLst>
          </p:cNvPr>
          <p:cNvSpPr>
            <a:spLocks noGrp="1"/>
          </p:cNvSpPr>
          <p:nvPr>
            <p:ph type="body" sz="quarter" idx="12" hasCustomPrompt="1"/>
          </p:nvPr>
        </p:nvSpPr>
        <p:spPr>
          <a:xfrm>
            <a:off x="912597" y="578826"/>
            <a:ext cx="6306010" cy="460375"/>
          </a:xfrm>
        </p:spPr>
        <p:txBody>
          <a:bodyPr anchor="ctr">
            <a:normAutofit/>
          </a:bodyPr>
          <a:lstStyle>
            <a:lvl1pPr marL="0" indent="0">
              <a:buNone/>
              <a:defRPr sz="1600" b="0" i="0">
                <a:solidFill>
                  <a:srgbClr val="1A699E"/>
                </a:solidFill>
                <a:latin typeface="Arial Nova Cond" panose="020B0506020202020204" pitchFamily="34" charset="0"/>
              </a:defRPr>
            </a:lvl1pPr>
          </a:lstStyle>
          <a:p>
            <a:pPr lvl="0"/>
            <a:r>
              <a:rPr lang="en-US"/>
              <a:t>Title here</a:t>
            </a:r>
          </a:p>
        </p:txBody>
      </p:sp>
    </p:spTree>
    <p:extLst>
      <p:ext uri="{BB962C8B-B14F-4D97-AF65-F5344CB8AC3E}">
        <p14:creationId xmlns:p14="http://schemas.microsoft.com/office/powerpoint/2010/main" val="1995342471"/>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orient="horz" pos="120" userDrawn="1">
          <p15:clr>
            <a:srgbClr val="FBAE40"/>
          </p15:clr>
        </p15:guide>
        <p15:guide id="4" orient="horz" pos="3264" userDrawn="1">
          <p15:clr>
            <a:srgbClr val="FBAE40"/>
          </p15:clr>
        </p15:guide>
        <p15:guide id="5" orient="horz"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Isosceles Triangle 12">
            <a:extLst>
              <a:ext uri="{FF2B5EF4-FFF2-40B4-BE49-F238E27FC236}">
                <a16:creationId xmlns:a16="http://schemas.microsoft.com/office/drawing/2014/main" id="{2A0D701F-C8BD-604A-B95F-4E4F85BAEF49}"/>
              </a:ext>
            </a:extLst>
          </p:cNvPr>
          <p:cNvSpPr>
            <a:spLocks noChangeAspect="1"/>
          </p:cNvSpPr>
          <p:nvPr userDrawn="1"/>
        </p:nvSpPr>
        <p:spPr>
          <a:xfrm rot="16200000">
            <a:off x="8602522" y="5173522"/>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sp>
        <p:nvSpPr>
          <p:cNvPr id="10" name="Page no.">
            <a:extLst>
              <a:ext uri="{FF2B5EF4-FFF2-40B4-BE49-F238E27FC236}">
                <a16:creationId xmlns:a16="http://schemas.microsoft.com/office/drawing/2014/main" id="{A9C01FAB-984F-1C49-AE57-2179722A1F22}"/>
              </a:ext>
            </a:extLst>
          </p:cNvPr>
          <p:cNvSpPr txBox="1">
            <a:spLocks/>
          </p:cNvSpPr>
          <p:nvPr userDrawn="1"/>
        </p:nvSpPr>
        <p:spPr>
          <a:xfrm>
            <a:off x="8827010" y="5442044"/>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panose="020B0504020202020204" pitchFamily="34" charset="0"/>
                <a:ea typeface="Lato" panose="020F0502020204030203" pitchFamily="34" charset="0"/>
                <a:cs typeface="Arial" panose="020B0604020202020204" pitchFamily="34" charset="0"/>
              </a:rPr>
              <a:t>‹#›</a:t>
            </a:fld>
            <a:endParaRPr lang="id-ID" sz="1000" b="0" i="0">
              <a:solidFill>
                <a:schemeClr val="bg1"/>
              </a:solidFill>
              <a:latin typeface="Arial Nova" panose="020B05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AB162AD3-C679-C745-B304-A1DF2FB06F25}"/>
              </a:ext>
            </a:extLst>
          </p:cNvPr>
          <p:cNvSpPr txBox="1"/>
          <p:nvPr userDrawn="1"/>
        </p:nvSpPr>
        <p:spPr>
          <a:xfrm>
            <a:off x="400050" y="5288458"/>
            <a:ext cx="5491533" cy="523220"/>
          </a:xfrm>
          <a:prstGeom prst="rect">
            <a:avLst/>
          </a:prstGeom>
          <a:noFill/>
          <a:ln>
            <a:noFill/>
          </a:ln>
        </p:spPr>
        <p:txBody>
          <a:bodyPr wrap="square" rtlCol="0">
            <a:spAutoFit/>
          </a:bodyPr>
          <a:lstStyle/>
          <a:p>
            <a:r>
              <a:rPr lang="en-US" sz="1000" b="0" i="0" dirty="0">
                <a:solidFill>
                  <a:srgbClr val="1A699E"/>
                </a:solidFill>
                <a:latin typeface="Arial Nova Cond" panose="020B0506020202020204" pitchFamily="34" charset="0"/>
              </a:rPr>
              <a:t>Consultancy service for the Development of the Eastern Nile Water Resources Models and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a:solidFill>
                  <a:srgbClr val="F7B316"/>
                </a:solidFill>
                <a:latin typeface="Arial Nova Light" panose="020B0304020202020204" pitchFamily="34" charset="0"/>
                <a:ea typeface="+mn-ea"/>
                <a:cs typeface="+mn-cs"/>
              </a:rPr>
              <a:t>Validation Workshop</a:t>
            </a:r>
            <a:endParaRPr lang="en-US" sz="900" kern="1200" dirty="0">
              <a:solidFill>
                <a:srgbClr val="F7B316"/>
              </a:solidFill>
              <a:latin typeface="Arial Nova Light" panose="020B0304020202020204" pitchFamily="34" charset="0"/>
              <a:ea typeface="+mn-ea"/>
              <a:cs typeface="+mn-cs"/>
            </a:endParaRPr>
          </a:p>
          <a:p>
            <a:endParaRPr lang="en-US" sz="900" dirty="0">
              <a:solidFill>
                <a:srgbClr val="F7B316"/>
              </a:solidFill>
              <a:latin typeface="Arial Nova Light" panose="020B0304020202020204" pitchFamily="34" charset="0"/>
            </a:endParaRPr>
          </a:p>
        </p:txBody>
      </p:sp>
      <p:cxnSp>
        <p:nvCxnSpPr>
          <p:cNvPr id="21" name="Straight Connector 20">
            <a:extLst>
              <a:ext uri="{FF2B5EF4-FFF2-40B4-BE49-F238E27FC236}">
                <a16:creationId xmlns:a16="http://schemas.microsoft.com/office/drawing/2014/main" id="{077AB239-470C-8D40-8294-38FF03B0366B}"/>
              </a:ext>
            </a:extLst>
          </p:cNvPr>
          <p:cNvCxnSpPr>
            <a:cxnSpLocks/>
          </p:cNvCxnSpPr>
          <p:nvPr userDrawn="1"/>
        </p:nvCxnSpPr>
        <p:spPr>
          <a:xfrm>
            <a:off x="228672" y="450753"/>
            <a:ext cx="6306011" cy="0"/>
          </a:xfrm>
          <a:prstGeom prst="line">
            <a:avLst/>
          </a:prstGeom>
          <a:ln>
            <a:solidFill>
              <a:srgbClr val="1A699E"/>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CA5AA9A8-9CD2-B747-B0AA-6A6053402EE3}"/>
              </a:ext>
            </a:extLst>
          </p:cNvPr>
          <p:cNvSpPr>
            <a:spLocks noGrp="1"/>
          </p:cNvSpPr>
          <p:nvPr>
            <p:ph type="body" sz="quarter" idx="11" hasCustomPrompt="1"/>
          </p:nvPr>
        </p:nvSpPr>
        <p:spPr>
          <a:xfrm>
            <a:off x="228672" y="81896"/>
            <a:ext cx="7523408" cy="460375"/>
          </a:xfrm>
        </p:spPr>
        <p:txBody>
          <a:bodyPr anchor="ctr">
            <a:normAutofit/>
          </a:bodyPr>
          <a:lstStyle>
            <a:lvl1pPr marL="0" indent="0">
              <a:buNone/>
              <a:defRPr sz="1800" b="1" i="0">
                <a:solidFill>
                  <a:srgbClr val="1A699E"/>
                </a:solidFill>
                <a:latin typeface="Arial Nova" panose="020B0504020202020204" pitchFamily="34" charset="0"/>
              </a:defRPr>
            </a:lvl1pPr>
          </a:lstStyle>
          <a:p>
            <a:pPr lvl="0"/>
            <a:r>
              <a:rPr lang="en-US"/>
              <a:t>Title here</a:t>
            </a:r>
          </a:p>
        </p:txBody>
      </p:sp>
      <p:cxnSp>
        <p:nvCxnSpPr>
          <p:cNvPr id="8" name="Straight Connector 7">
            <a:extLst>
              <a:ext uri="{FF2B5EF4-FFF2-40B4-BE49-F238E27FC236}">
                <a16:creationId xmlns:a16="http://schemas.microsoft.com/office/drawing/2014/main" id="{E3B7E535-AFE6-0049-9270-47AC278F4D71}"/>
              </a:ext>
            </a:extLst>
          </p:cNvPr>
          <p:cNvCxnSpPr>
            <a:cxnSpLocks/>
          </p:cNvCxnSpPr>
          <p:nvPr userDrawn="1"/>
        </p:nvCxnSpPr>
        <p:spPr>
          <a:xfrm flipH="1">
            <a:off x="282960" y="5288458"/>
            <a:ext cx="4572000"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 name="Text Placeholder 23">
            <a:extLst>
              <a:ext uri="{FF2B5EF4-FFF2-40B4-BE49-F238E27FC236}">
                <a16:creationId xmlns:a16="http://schemas.microsoft.com/office/drawing/2014/main" id="{29DB1680-F2B4-97DF-429D-D4FF5BD4B53E}"/>
              </a:ext>
            </a:extLst>
          </p:cNvPr>
          <p:cNvSpPr>
            <a:spLocks noGrp="1"/>
          </p:cNvSpPr>
          <p:nvPr>
            <p:ph type="body" sz="quarter" idx="12" hasCustomPrompt="1"/>
          </p:nvPr>
        </p:nvSpPr>
        <p:spPr>
          <a:xfrm>
            <a:off x="228600" y="426541"/>
            <a:ext cx="7523408" cy="460375"/>
          </a:xfrm>
        </p:spPr>
        <p:txBody>
          <a:bodyPr anchor="ctr">
            <a:normAutofit/>
          </a:bodyPr>
          <a:lstStyle>
            <a:lvl1pPr marL="0" indent="0">
              <a:buNone/>
              <a:defRPr sz="1600" b="0" i="0">
                <a:solidFill>
                  <a:srgbClr val="1A699E"/>
                </a:solidFill>
                <a:latin typeface="Arial Nova Cond" panose="020B0506020202020204" pitchFamily="34" charset="0"/>
              </a:defRPr>
            </a:lvl1pPr>
          </a:lstStyle>
          <a:p>
            <a:pPr lvl="0"/>
            <a:r>
              <a:rPr lang="en-US"/>
              <a:t>Title here</a:t>
            </a:r>
          </a:p>
        </p:txBody>
      </p:sp>
    </p:spTree>
    <p:extLst>
      <p:ext uri="{BB962C8B-B14F-4D97-AF65-F5344CB8AC3E}">
        <p14:creationId xmlns:p14="http://schemas.microsoft.com/office/powerpoint/2010/main" val="1487731928"/>
      </p:ext>
    </p:extLst>
  </p:cSld>
  <p:clrMapOvr>
    <a:masterClrMapping/>
  </p:clrMapOvr>
  <p:extLst>
    <p:ext uri="{DCECCB84-F9BA-43D5-87BE-67443E8EF086}">
      <p15:sldGuideLst xmlns:p15="http://schemas.microsoft.com/office/powerpoint/2012/main">
        <p15:guide id="1" pos="144">
          <p15:clr>
            <a:srgbClr val="FBAE40"/>
          </p15:clr>
        </p15:guide>
        <p15:guide id="2" pos="5616">
          <p15:clr>
            <a:srgbClr val="FBAE40"/>
          </p15:clr>
        </p15:guide>
        <p15:guide id="3" orient="horz" pos="120">
          <p15:clr>
            <a:srgbClr val="FBAE40"/>
          </p15:clr>
        </p15:guide>
        <p15:guide id="4" orient="horz" pos="3264">
          <p15:clr>
            <a:srgbClr val="FBAE40"/>
          </p15:clr>
        </p15:guide>
        <p15:guide id="5"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Isosceles Triangle 12">
            <a:extLst>
              <a:ext uri="{FF2B5EF4-FFF2-40B4-BE49-F238E27FC236}">
                <a16:creationId xmlns:a16="http://schemas.microsoft.com/office/drawing/2014/main" id="{2A0D701F-C8BD-604A-B95F-4E4F85BAEF49}"/>
              </a:ext>
            </a:extLst>
          </p:cNvPr>
          <p:cNvSpPr>
            <a:spLocks noChangeAspect="1"/>
          </p:cNvSpPr>
          <p:nvPr userDrawn="1"/>
        </p:nvSpPr>
        <p:spPr>
          <a:xfrm rot="16200000">
            <a:off x="8602522" y="5173522"/>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sp>
        <p:nvSpPr>
          <p:cNvPr id="10" name="Page no.">
            <a:extLst>
              <a:ext uri="{FF2B5EF4-FFF2-40B4-BE49-F238E27FC236}">
                <a16:creationId xmlns:a16="http://schemas.microsoft.com/office/drawing/2014/main" id="{A9C01FAB-984F-1C49-AE57-2179722A1F22}"/>
              </a:ext>
            </a:extLst>
          </p:cNvPr>
          <p:cNvSpPr txBox="1">
            <a:spLocks/>
          </p:cNvSpPr>
          <p:nvPr userDrawn="1"/>
        </p:nvSpPr>
        <p:spPr>
          <a:xfrm>
            <a:off x="8827010" y="5442044"/>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panose="020B0504020202020204" pitchFamily="34" charset="0"/>
                <a:ea typeface="Lato" panose="020F0502020204030203" pitchFamily="34" charset="0"/>
                <a:cs typeface="Arial" panose="020B0604020202020204" pitchFamily="34" charset="0"/>
              </a:rPr>
              <a:t>‹#›</a:t>
            </a:fld>
            <a:endParaRPr lang="id-ID" sz="1000" b="0" i="0">
              <a:solidFill>
                <a:schemeClr val="bg1"/>
              </a:solidFill>
              <a:latin typeface="Arial Nova" panose="020B05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AB162AD3-C679-C745-B304-A1DF2FB06F25}"/>
              </a:ext>
            </a:extLst>
          </p:cNvPr>
          <p:cNvSpPr txBox="1"/>
          <p:nvPr userDrawn="1"/>
        </p:nvSpPr>
        <p:spPr>
          <a:xfrm>
            <a:off x="400050" y="5288458"/>
            <a:ext cx="2941831" cy="384721"/>
          </a:xfrm>
          <a:prstGeom prst="rect">
            <a:avLst/>
          </a:prstGeom>
          <a:noFill/>
          <a:ln>
            <a:noFill/>
          </a:ln>
        </p:spPr>
        <p:txBody>
          <a:bodyPr wrap="none" rtlCol="0">
            <a:spAutoFit/>
          </a:bodyPr>
          <a:lstStyle/>
          <a:p>
            <a:r>
              <a:rPr lang="en-US" sz="1000" b="0" i="0">
                <a:solidFill>
                  <a:srgbClr val="1A699E"/>
                </a:solidFill>
                <a:latin typeface="Arial Nova Cond" panose="020B0506020202020204" pitchFamily="34" charset="0"/>
              </a:rPr>
              <a:t>Somalia Water for Rural Resilience Project ‘</a:t>
            </a:r>
            <a:r>
              <a:rPr lang="en-US" sz="1000" b="0" i="0" err="1">
                <a:solidFill>
                  <a:srgbClr val="1A699E"/>
                </a:solidFill>
                <a:latin typeface="Arial Nova Cond" panose="020B0506020202020204" pitchFamily="34" charset="0"/>
              </a:rPr>
              <a:t>Barwaaqo</a:t>
            </a:r>
            <a:r>
              <a:rPr lang="en-US" sz="1000" b="0" i="0">
                <a:solidFill>
                  <a:srgbClr val="1A699E"/>
                </a:solidFill>
                <a:latin typeface="Arial Nova Cond" panose="020B0506020202020204" pitchFamily="34" charset="0"/>
              </a:rPr>
              <a:t>’</a:t>
            </a:r>
          </a:p>
          <a:p>
            <a:r>
              <a:rPr lang="en-US" sz="900" b="0" i="1">
                <a:solidFill>
                  <a:srgbClr val="F7B316"/>
                </a:solidFill>
                <a:latin typeface="Arial Nova Cond" panose="020B0506020202020204" pitchFamily="34" charset="0"/>
              </a:rPr>
              <a:t>Coordination Meeting</a:t>
            </a:r>
          </a:p>
        </p:txBody>
      </p:sp>
      <p:cxnSp>
        <p:nvCxnSpPr>
          <p:cNvPr id="8" name="Straight Connector 7">
            <a:extLst>
              <a:ext uri="{FF2B5EF4-FFF2-40B4-BE49-F238E27FC236}">
                <a16:creationId xmlns:a16="http://schemas.microsoft.com/office/drawing/2014/main" id="{E3B7E535-AFE6-0049-9270-47AC278F4D71}"/>
              </a:ext>
            </a:extLst>
          </p:cNvPr>
          <p:cNvCxnSpPr>
            <a:cxnSpLocks/>
          </p:cNvCxnSpPr>
          <p:nvPr userDrawn="1"/>
        </p:nvCxnSpPr>
        <p:spPr>
          <a:xfrm flipH="1">
            <a:off x="282960" y="5288458"/>
            <a:ext cx="4572000"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284283"/>
      </p:ext>
    </p:extLst>
  </p:cSld>
  <p:clrMapOvr>
    <a:masterClrMapping/>
  </p:clrMapOvr>
  <p:extLst>
    <p:ext uri="{DCECCB84-F9BA-43D5-87BE-67443E8EF086}">
      <p15:sldGuideLst xmlns:p15="http://schemas.microsoft.com/office/powerpoint/2012/main">
        <p15:guide id="1" pos="144">
          <p15:clr>
            <a:srgbClr val="FBAE40"/>
          </p15:clr>
        </p15:guide>
        <p15:guide id="2" pos="5616">
          <p15:clr>
            <a:srgbClr val="FBAE40"/>
          </p15:clr>
        </p15:guide>
        <p15:guide id="3" orient="horz" pos="120">
          <p15:clr>
            <a:srgbClr val="FBAE40"/>
          </p15:clr>
        </p15:guide>
        <p15:guide id="4" orient="horz" pos="3264">
          <p15:clr>
            <a:srgbClr val="FBAE40"/>
          </p15:clr>
        </p15:guide>
        <p15:guide id="5"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DB7AE314-BF1A-C84C-ADDE-C58878403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2" name="Rectangle 11">
            <a:extLst>
              <a:ext uri="{FF2B5EF4-FFF2-40B4-BE49-F238E27FC236}">
                <a16:creationId xmlns:a16="http://schemas.microsoft.com/office/drawing/2014/main" id="{B50EE548-07AF-8D4C-8C34-2D9AC64F2A44}"/>
              </a:ext>
            </a:extLst>
          </p:cNvPr>
          <p:cNvSpPr/>
          <p:nvPr userDrawn="1"/>
        </p:nvSpPr>
        <p:spPr>
          <a:xfrm>
            <a:off x="9462052" y="3909391"/>
            <a:ext cx="490331" cy="291548"/>
          </a:xfrm>
          <a:prstGeom prst="rect">
            <a:avLst/>
          </a:pr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A3A68E-C5A9-0B40-A6E4-1DB0721239BE}"/>
              </a:ext>
            </a:extLst>
          </p:cNvPr>
          <p:cNvSpPr/>
          <p:nvPr userDrawn="1"/>
        </p:nvSpPr>
        <p:spPr>
          <a:xfrm>
            <a:off x="9462052" y="4379843"/>
            <a:ext cx="490331" cy="291548"/>
          </a:xfrm>
          <a:prstGeom prst="rect">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F2AE3A-8F33-B54E-9434-3B7FD297D827}"/>
              </a:ext>
            </a:extLst>
          </p:cNvPr>
          <p:cNvSpPr/>
          <p:nvPr userDrawn="1"/>
        </p:nvSpPr>
        <p:spPr>
          <a:xfrm>
            <a:off x="9462052" y="4852746"/>
            <a:ext cx="490331" cy="29154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21EBEE-B00B-1448-B5BD-033B1F6DCCA4}"/>
              </a:ext>
            </a:extLst>
          </p:cNvPr>
          <p:cNvSpPr/>
          <p:nvPr userDrawn="1"/>
        </p:nvSpPr>
        <p:spPr>
          <a:xfrm>
            <a:off x="10078278" y="3909391"/>
            <a:ext cx="490331" cy="291548"/>
          </a:xfrm>
          <a:prstGeom prst="rect">
            <a:avLst/>
          </a:prstGeom>
          <a:solidFill>
            <a:srgbClr val="C7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9828DF-5D9E-9443-8FF1-BAF3008C1B3A}"/>
              </a:ext>
            </a:extLst>
          </p:cNvPr>
          <p:cNvSpPr/>
          <p:nvPr userDrawn="1"/>
        </p:nvSpPr>
        <p:spPr>
          <a:xfrm>
            <a:off x="10078278" y="4379843"/>
            <a:ext cx="490331" cy="2915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4D6CA9-28BA-A045-B21B-8A03C61ED271}"/>
              </a:ext>
            </a:extLst>
          </p:cNvPr>
          <p:cNvSpPr/>
          <p:nvPr userDrawn="1"/>
        </p:nvSpPr>
        <p:spPr>
          <a:xfrm>
            <a:off x="10078278" y="4850295"/>
            <a:ext cx="490331" cy="291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1A6B490-F9BC-544B-89B5-10BCA854A51C}"/>
              </a:ext>
            </a:extLst>
          </p:cNvPr>
          <p:cNvGrpSpPr/>
          <p:nvPr userDrawn="1"/>
        </p:nvGrpSpPr>
        <p:grpSpPr>
          <a:xfrm>
            <a:off x="3240077" y="4875679"/>
            <a:ext cx="2890531" cy="731520"/>
            <a:chOff x="778401" y="4839743"/>
            <a:chExt cx="2890531" cy="731520"/>
          </a:xfrm>
        </p:grpSpPr>
        <p:pic>
          <p:nvPicPr>
            <p:cNvPr id="10" name="Picture 9" descr="Logo&#10;&#10;Description automatically generated">
              <a:extLst>
                <a:ext uri="{FF2B5EF4-FFF2-40B4-BE49-F238E27FC236}">
                  <a16:creationId xmlns:a16="http://schemas.microsoft.com/office/drawing/2014/main" id="{EB33FFF3-04B0-0244-AFA0-884A005BAF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77992" y="4931183"/>
              <a:ext cx="1790940" cy="548640"/>
            </a:xfrm>
            <a:prstGeom prst="rect">
              <a:avLst/>
            </a:prstGeom>
          </p:spPr>
        </p:pic>
        <p:sp>
          <p:nvSpPr>
            <p:cNvPr id="11" name="TextBox 10">
              <a:extLst>
                <a:ext uri="{FF2B5EF4-FFF2-40B4-BE49-F238E27FC236}">
                  <a16:creationId xmlns:a16="http://schemas.microsoft.com/office/drawing/2014/main" id="{97611772-4B80-7D43-B0A4-6DE5DC1D1F7C}"/>
                </a:ext>
              </a:extLst>
            </p:cNvPr>
            <p:cNvSpPr txBox="1"/>
            <p:nvPr userDrawn="1"/>
          </p:nvSpPr>
          <p:spPr>
            <a:xfrm>
              <a:off x="778401" y="5078545"/>
              <a:ext cx="787396" cy="253916"/>
            </a:xfrm>
            <a:prstGeom prst="rect">
              <a:avLst/>
            </a:prstGeom>
            <a:noFill/>
          </p:spPr>
          <p:txBody>
            <a:bodyPr wrap="none" rtlCol="0" anchor="ctr">
              <a:spAutoFit/>
            </a:bodyPr>
            <a:lstStyle/>
            <a:p>
              <a:pPr algn="ctr"/>
              <a:r>
                <a:rPr lang="en-US" sz="1050" b="0" i="0">
                  <a:solidFill>
                    <a:srgbClr val="1A699E"/>
                  </a:solidFill>
                  <a:latin typeface="Arial Nova Cond Light" panose="020B0306020202020204" pitchFamily="34" charset="0"/>
                </a:rPr>
                <a:t>Prepared by:</a:t>
              </a:r>
            </a:p>
          </p:txBody>
        </p:sp>
        <p:sp>
          <p:nvSpPr>
            <p:cNvPr id="18" name="Rounded Rectangle 17">
              <a:extLst>
                <a:ext uri="{FF2B5EF4-FFF2-40B4-BE49-F238E27FC236}">
                  <a16:creationId xmlns:a16="http://schemas.microsoft.com/office/drawing/2014/main" id="{90CA0FA2-FEA9-8A48-B469-1587628D0651}"/>
                </a:ext>
              </a:extLst>
            </p:cNvPr>
            <p:cNvSpPr/>
            <p:nvPr userDrawn="1"/>
          </p:nvSpPr>
          <p:spPr>
            <a:xfrm>
              <a:off x="1610036" y="4839743"/>
              <a:ext cx="27432" cy="731520"/>
            </a:xfrm>
            <a:prstGeom prst="roundRect">
              <a:avLst>
                <a:gd name="adj" fmla="val 50000"/>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B268507-5486-7547-8C79-F3808F19E077}"/>
              </a:ext>
            </a:extLst>
          </p:cNvPr>
          <p:cNvGrpSpPr/>
          <p:nvPr userDrawn="1"/>
        </p:nvGrpSpPr>
        <p:grpSpPr>
          <a:xfrm>
            <a:off x="5078454" y="234759"/>
            <a:ext cx="866278" cy="731520"/>
            <a:chOff x="5078454" y="234759"/>
            <a:chExt cx="866278" cy="731520"/>
          </a:xfrm>
        </p:grpSpPr>
        <p:sp>
          <p:nvSpPr>
            <p:cNvPr id="22" name="TextBox 21">
              <a:extLst>
                <a:ext uri="{FF2B5EF4-FFF2-40B4-BE49-F238E27FC236}">
                  <a16:creationId xmlns:a16="http://schemas.microsoft.com/office/drawing/2014/main" id="{B0CC40FD-3F1C-7343-B70B-8F295E80EBCA}"/>
                </a:ext>
              </a:extLst>
            </p:cNvPr>
            <p:cNvSpPr txBox="1"/>
            <p:nvPr userDrawn="1"/>
          </p:nvSpPr>
          <p:spPr>
            <a:xfrm>
              <a:off x="5078454" y="473561"/>
              <a:ext cx="801823" cy="253916"/>
            </a:xfrm>
            <a:prstGeom prst="rect">
              <a:avLst/>
            </a:prstGeom>
            <a:noFill/>
          </p:spPr>
          <p:txBody>
            <a:bodyPr wrap="none" rtlCol="0" anchor="ctr">
              <a:spAutoFit/>
            </a:bodyPr>
            <a:lstStyle/>
            <a:p>
              <a:pPr algn="ctr"/>
              <a:r>
                <a:rPr lang="en-US" sz="1050" b="0" i="0">
                  <a:solidFill>
                    <a:srgbClr val="1A699E"/>
                  </a:solidFill>
                  <a:latin typeface="Arial Nova Cond Light" panose="020B0306020202020204" pitchFamily="34" charset="0"/>
                </a:rPr>
                <a:t>Prepared for:</a:t>
              </a:r>
            </a:p>
          </p:txBody>
        </p:sp>
        <p:sp>
          <p:nvSpPr>
            <p:cNvPr id="23" name="Rounded Rectangle 22">
              <a:extLst>
                <a:ext uri="{FF2B5EF4-FFF2-40B4-BE49-F238E27FC236}">
                  <a16:creationId xmlns:a16="http://schemas.microsoft.com/office/drawing/2014/main" id="{2C9FB902-DF40-1A49-8CF0-5A1542ABE744}"/>
                </a:ext>
              </a:extLst>
            </p:cNvPr>
            <p:cNvSpPr/>
            <p:nvPr userDrawn="1"/>
          </p:nvSpPr>
          <p:spPr>
            <a:xfrm>
              <a:off x="5917300" y="234759"/>
              <a:ext cx="27432" cy="731520"/>
            </a:xfrm>
            <a:prstGeom prst="roundRect">
              <a:avLst>
                <a:gd name="adj" fmla="val 50000"/>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8000B4A4-8931-2FA3-F025-74C8BE17E8F6}"/>
              </a:ext>
            </a:extLst>
          </p:cNvPr>
          <p:cNvSpPr/>
          <p:nvPr userDrawn="1"/>
        </p:nvSpPr>
        <p:spPr>
          <a:xfrm>
            <a:off x="365760" y="2974316"/>
            <a:ext cx="8778240" cy="1703769"/>
          </a:xfrm>
          <a:prstGeom prst="rect">
            <a:avLst/>
          </a:prstGeom>
          <a:solidFill>
            <a:srgbClr val="3C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0" name="Diagramma 24">
            <a:extLst>
              <a:ext uri="{FF2B5EF4-FFF2-40B4-BE49-F238E27FC236}">
                <a16:creationId xmlns:a16="http://schemas.microsoft.com/office/drawing/2014/main" id="{0463B2F4-623A-BA27-E9B5-5836C4B9A5E1}"/>
              </a:ext>
            </a:extLst>
          </p:cNvPr>
          <p:cNvGraphicFramePr/>
          <p:nvPr userDrawn="1">
            <p:extLst>
              <p:ext uri="{D42A27DB-BD31-4B8C-83A1-F6EECF244321}">
                <p14:modId xmlns:p14="http://schemas.microsoft.com/office/powerpoint/2010/main" val="1849970213"/>
              </p:ext>
            </p:extLst>
          </p:nvPr>
        </p:nvGraphicFramePr>
        <p:xfrm>
          <a:off x="365759" y="2670047"/>
          <a:ext cx="8778240" cy="2271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1">
            <a:extLst>
              <a:ext uri="{FF2B5EF4-FFF2-40B4-BE49-F238E27FC236}">
                <a16:creationId xmlns:a16="http://schemas.microsoft.com/office/drawing/2014/main" id="{920A03BE-39DA-CF23-D948-8239E59AAAD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30608" y="4945082"/>
            <a:ext cx="1090295" cy="502920"/>
          </a:xfrm>
          <a:prstGeom prst="rect">
            <a:avLst/>
          </a:prstGeom>
        </p:spPr>
      </p:pic>
      <p:pic>
        <p:nvPicPr>
          <p:cNvPr id="6" name="Picture 120623122">
            <a:extLst>
              <a:ext uri="{FF2B5EF4-FFF2-40B4-BE49-F238E27FC236}">
                <a16:creationId xmlns:a16="http://schemas.microsoft.com/office/drawing/2014/main" id="{08870998-4563-52E9-889A-A17F226D1E61}"/>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371812" y="4967119"/>
            <a:ext cx="1492885" cy="377190"/>
          </a:xfrm>
          <a:prstGeom prst="rect">
            <a:avLst/>
          </a:prstGeom>
          <a:noFill/>
        </p:spPr>
      </p:pic>
    </p:spTree>
    <p:extLst>
      <p:ext uri="{BB962C8B-B14F-4D97-AF65-F5344CB8AC3E}">
        <p14:creationId xmlns:p14="http://schemas.microsoft.com/office/powerpoint/2010/main" val="3451222863"/>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graphicFrame>
        <p:nvGraphicFramePr>
          <p:cNvPr id="11" name="Table 11" hidden="1">
            <a:extLst>
              <a:ext uri="{FF2B5EF4-FFF2-40B4-BE49-F238E27FC236}">
                <a16:creationId xmlns:a16="http://schemas.microsoft.com/office/drawing/2014/main" id="{8FC1F549-098D-FC48-9118-38458B5DCC78}"/>
              </a:ext>
            </a:extLst>
          </p:cNvPr>
          <p:cNvGraphicFramePr>
            <a:graphicFrameLocks noGrp="1"/>
          </p:cNvGraphicFramePr>
          <p:nvPr userDrawn="1">
            <p:extLst>
              <p:ext uri="{D42A27DB-BD31-4B8C-83A1-F6EECF244321}">
                <p14:modId xmlns:p14="http://schemas.microsoft.com/office/powerpoint/2010/main" val="3732006514"/>
              </p:ext>
            </p:extLst>
          </p:nvPr>
        </p:nvGraphicFramePr>
        <p:xfrm>
          <a:off x="535884" y="2610678"/>
          <a:ext cx="8072232" cy="2623932"/>
        </p:xfrm>
        <a:graphic>
          <a:graphicData uri="http://schemas.openxmlformats.org/drawingml/2006/table">
            <a:tbl>
              <a:tblPr firstRow="1" bandRow="1">
                <a:tableStyleId>{5C22544A-7EE6-4342-B048-85BDC9FD1C3A}</a:tableStyleId>
              </a:tblPr>
              <a:tblGrid>
                <a:gridCol w="2018058">
                  <a:extLst>
                    <a:ext uri="{9D8B030D-6E8A-4147-A177-3AD203B41FA5}">
                      <a16:colId xmlns:a16="http://schemas.microsoft.com/office/drawing/2014/main" val="2437210745"/>
                    </a:ext>
                  </a:extLst>
                </a:gridCol>
                <a:gridCol w="2018058">
                  <a:extLst>
                    <a:ext uri="{9D8B030D-6E8A-4147-A177-3AD203B41FA5}">
                      <a16:colId xmlns:a16="http://schemas.microsoft.com/office/drawing/2014/main" val="1563431949"/>
                    </a:ext>
                  </a:extLst>
                </a:gridCol>
                <a:gridCol w="2018058">
                  <a:extLst>
                    <a:ext uri="{9D8B030D-6E8A-4147-A177-3AD203B41FA5}">
                      <a16:colId xmlns:a16="http://schemas.microsoft.com/office/drawing/2014/main" val="495138659"/>
                    </a:ext>
                  </a:extLst>
                </a:gridCol>
                <a:gridCol w="2018058">
                  <a:extLst>
                    <a:ext uri="{9D8B030D-6E8A-4147-A177-3AD203B41FA5}">
                      <a16:colId xmlns:a16="http://schemas.microsoft.com/office/drawing/2014/main" val="3610068774"/>
                    </a:ext>
                  </a:extLst>
                </a:gridCol>
              </a:tblGrid>
              <a:tr h="1311966">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8317224"/>
                  </a:ext>
                </a:extLst>
              </a:tr>
              <a:tr h="1311966">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79407850"/>
                  </a:ext>
                </a:extLst>
              </a:tr>
            </a:tbl>
          </a:graphicData>
        </a:graphic>
      </p:graphicFrame>
      <p:grpSp>
        <p:nvGrpSpPr>
          <p:cNvPr id="18" name="Group 17">
            <a:extLst>
              <a:ext uri="{FF2B5EF4-FFF2-40B4-BE49-F238E27FC236}">
                <a16:creationId xmlns:a16="http://schemas.microsoft.com/office/drawing/2014/main" id="{2E98F374-31CF-564E-A5A8-870868BD84E9}"/>
              </a:ext>
            </a:extLst>
          </p:cNvPr>
          <p:cNvGrpSpPr/>
          <p:nvPr userDrawn="1"/>
        </p:nvGrpSpPr>
        <p:grpSpPr>
          <a:xfrm>
            <a:off x="9462052" y="3909391"/>
            <a:ext cx="1106557" cy="1234903"/>
            <a:chOff x="9462052" y="3909391"/>
            <a:chExt cx="1106557" cy="1234903"/>
          </a:xfrm>
        </p:grpSpPr>
        <p:sp>
          <p:nvSpPr>
            <p:cNvPr id="12" name="Rectangle 11">
              <a:extLst>
                <a:ext uri="{FF2B5EF4-FFF2-40B4-BE49-F238E27FC236}">
                  <a16:creationId xmlns:a16="http://schemas.microsoft.com/office/drawing/2014/main" id="{6BD7E82B-3D17-B64B-8B0E-8EEF8A59140E}"/>
                </a:ext>
              </a:extLst>
            </p:cNvPr>
            <p:cNvSpPr/>
            <p:nvPr userDrawn="1"/>
          </p:nvSpPr>
          <p:spPr>
            <a:xfrm>
              <a:off x="9462052" y="3909391"/>
              <a:ext cx="490331" cy="291548"/>
            </a:xfrm>
            <a:prstGeom prst="rect">
              <a:avLst/>
            </a:pr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220FA5-62F0-CF4F-9081-6573FC04999A}"/>
                </a:ext>
              </a:extLst>
            </p:cNvPr>
            <p:cNvSpPr/>
            <p:nvPr userDrawn="1"/>
          </p:nvSpPr>
          <p:spPr>
            <a:xfrm>
              <a:off x="9462052" y="4379843"/>
              <a:ext cx="490331" cy="291548"/>
            </a:xfrm>
            <a:prstGeom prst="rect">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941D3B-4E9E-2741-BA90-F641EDB9739A}"/>
                </a:ext>
              </a:extLst>
            </p:cNvPr>
            <p:cNvSpPr/>
            <p:nvPr userDrawn="1"/>
          </p:nvSpPr>
          <p:spPr>
            <a:xfrm>
              <a:off x="9462052" y="4852746"/>
              <a:ext cx="490331" cy="29154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C450BE-6BCF-564E-918C-1F5EF66F9A43}"/>
                </a:ext>
              </a:extLst>
            </p:cNvPr>
            <p:cNvSpPr/>
            <p:nvPr userDrawn="1"/>
          </p:nvSpPr>
          <p:spPr>
            <a:xfrm>
              <a:off x="10078278" y="3909391"/>
              <a:ext cx="490331" cy="291548"/>
            </a:xfrm>
            <a:prstGeom prst="rect">
              <a:avLst/>
            </a:prstGeom>
            <a:solidFill>
              <a:srgbClr val="C7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BAAB14-C836-8344-A80E-DBC5B614D112}"/>
                </a:ext>
              </a:extLst>
            </p:cNvPr>
            <p:cNvSpPr/>
            <p:nvPr userDrawn="1"/>
          </p:nvSpPr>
          <p:spPr>
            <a:xfrm>
              <a:off x="10078278" y="4379843"/>
              <a:ext cx="490331" cy="2915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6C8770-8B01-1B4B-822B-9919A151DA2D}"/>
                </a:ext>
              </a:extLst>
            </p:cNvPr>
            <p:cNvSpPr/>
            <p:nvPr userDrawn="1"/>
          </p:nvSpPr>
          <p:spPr>
            <a:xfrm>
              <a:off x="10078278" y="4850295"/>
              <a:ext cx="490331" cy="291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picture containing map&#10;&#10;Description automatically generated">
            <a:extLst>
              <a:ext uri="{FF2B5EF4-FFF2-40B4-BE49-F238E27FC236}">
                <a16:creationId xmlns:a16="http://schemas.microsoft.com/office/drawing/2014/main" id="{FFC400ED-E580-324D-AF89-CEE88D9B4B6B}"/>
              </a:ext>
            </a:extLst>
          </p:cNvPr>
          <p:cNvPicPr>
            <a:picLocks/>
          </p:cNvPicPr>
          <p:nvPr userDrawn="1"/>
        </p:nvPicPr>
        <p:blipFill>
          <a:blip r:embed="rId2">
            <a:alphaModFix amt="50000"/>
            <a:extLst>
              <a:ext uri="{28A0092B-C50C-407E-A947-70E740481C1C}">
                <a14:useLocalDpi xmlns:a14="http://schemas.microsoft.com/office/drawing/2010/main"/>
              </a:ext>
            </a:extLst>
          </a:blip>
          <a:srcRect/>
          <a:stretch>
            <a:fillRect/>
          </a:stretch>
        </p:blipFill>
        <p:spPr bwMode="auto">
          <a:xfrm>
            <a:off x="0" y="0"/>
            <a:ext cx="9144000" cy="2668385"/>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48177446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68949-551B-0241-9506-73F18FF45399}"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59285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8949-551B-0241-9506-73F18FF45399}"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15911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68949-551B-0241-9506-73F18FF45399}"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178250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68949-551B-0241-9506-73F18FF45399}" type="datetimeFigureOut">
              <a:rPr lang="en-US" smtClean="0"/>
              <a:t>6/14/2025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397943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68949-551B-0241-9506-73F18FF45399}"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69707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68949-551B-0241-9506-73F18FF45399}"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311981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68949-551B-0241-9506-73F18FF45399}"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F947-7A4F-7B46-993D-D631783F60AB}" type="slidenum">
              <a:rPr lang="en-US" smtClean="0"/>
              <a:t>‹#›</a:t>
            </a:fld>
            <a:endParaRPr lang="en-US"/>
          </a:p>
        </p:txBody>
      </p:sp>
    </p:spTree>
    <p:extLst>
      <p:ext uri="{BB962C8B-B14F-4D97-AF65-F5344CB8AC3E}">
        <p14:creationId xmlns:p14="http://schemas.microsoft.com/office/powerpoint/2010/main" val="205306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EC68949-551B-0241-9506-73F18FF45399}" type="datetimeFigureOut">
              <a:rPr lang="en-US" smtClean="0"/>
              <a:t>6/14/2025</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DA1F947-7A4F-7B46-993D-D631783F60AB}" type="slidenum">
              <a:rPr lang="en-US" smtClean="0"/>
              <a:t>‹#›</a:t>
            </a:fld>
            <a:endParaRPr lang="en-US"/>
          </a:p>
        </p:txBody>
      </p:sp>
    </p:spTree>
    <p:extLst>
      <p:ext uri="{BB962C8B-B14F-4D97-AF65-F5344CB8AC3E}">
        <p14:creationId xmlns:p14="http://schemas.microsoft.com/office/powerpoint/2010/main" val="19404839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6" r:id="rId13"/>
    <p:sldLayoutId id="2147483677" r:id="rId14"/>
    <p:sldLayoutId id="2147483675" r:id="rId15"/>
    <p:sldLayoutId id="2147483673"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s://cds.climate.copernicus.eu/datasets/reanalysis-era5-land-monthly-means?tab=overvie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blueice.gsfc.nasa.gov/gwm/lake/Inde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8F2026-2ACB-FD67-A34D-08B1DDD5D750}"/>
              </a:ext>
            </a:extLst>
          </p:cNvPr>
          <p:cNvGrpSpPr/>
          <p:nvPr/>
        </p:nvGrpSpPr>
        <p:grpSpPr>
          <a:xfrm>
            <a:off x="601481" y="1194842"/>
            <a:ext cx="7762125" cy="1138774"/>
            <a:chOff x="1733971" y="732943"/>
            <a:chExt cx="5586177" cy="1138774"/>
          </a:xfrm>
        </p:grpSpPr>
        <p:sp>
          <p:nvSpPr>
            <p:cNvPr id="3" name="TextBox 2">
              <a:extLst>
                <a:ext uri="{FF2B5EF4-FFF2-40B4-BE49-F238E27FC236}">
                  <a16:creationId xmlns:a16="http://schemas.microsoft.com/office/drawing/2014/main" id="{4A7407B3-66F7-475F-000D-F1479E130F8F}"/>
                </a:ext>
              </a:extLst>
            </p:cNvPr>
            <p:cNvSpPr txBox="1"/>
            <p:nvPr/>
          </p:nvSpPr>
          <p:spPr>
            <a:xfrm>
              <a:off x="1733971" y="732943"/>
              <a:ext cx="5586177" cy="707886"/>
            </a:xfrm>
            <a:prstGeom prst="rect">
              <a:avLst/>
            </a:prstGeom>
            <a:noFill/>
          </p:spPr>
          <p:txBody>
            <a:bodyPr wrap="square" rtlCol="0">
              <a:spAutoFit/>
            </a:bodyPr>
            <a:lstStyle/>
            <a:p>
              <a:r>
                <a:rPr lang="en-US" sz="2000" b="1">
                  <a:solidFill>
                    <a:srgbClr val="1A699E"/>
                  </a:solidFill>
                  <a:latin typeface="Arial Nova" panose="020B0504020202020204" pitchFamily="34" charset="0"/>
                </a:rPr>
                <a:t>Consultancy service for the Development of the Eastern Nile Water Resources Models and Tools</a:t>
              </a:r>
              <a:endParaRPr lang="en-US" sz="1600" b="1">
                <a:solidFill>
                  <a:srgbClr val="1A699E"/>
                </a:solidFill>
                <a:latin typeface="Arial Nova" panose="020B0504020202020204" pitchFamily="34" charset="0"/>
              </a:endParaRPr>
            </a:p>
          </p:txBody>
        </p:sp>
        <p:sp>
          <p:nvSpPr>
            <p:cNvPr id="4" name="TextBox 3">
              <a:extLst>
                <a:ext uri="{FF2B5EF4-FFF2-40B4-BE49-F238E27FC236}">
                  <a16:creationId xmlns:a16="http://schemas.microsoft.com/office/drawing/2014/main" id="{350281D5-ABAB-B6E7-F74F-2562A8CA9D0E}"/>
                </a:ext>
              </a:extLst>
            </p:cNvPr>
            <p:cNvSpPr txBox="1"/>
            <p:nvPr/>
          </p:nvSpPr>
          <p:spPr>
            <a:xfrm>
              <a:off x="1733971" y="1563940"/>
              <a:ext cx="2280044" cy="307777"/>
            </a:xfrm>
            <a:prstGeom prst="rect">
              <a:avLst/>
            </a:prstGeom>
            <a:noFill/>
          </p:spPr>
          <p:txBody>
            <a:bodyPr wrap="none" rtlCol="0">
              <a:spAutoFit/>
            </a:bodyPr>
            <a:lstStyle/>
            <a:p>
              <a:r>
                <a:rPr lang="en-US" sz="1400">
                  <a:solidFill>
                    <a:srgbClr val="F7B316"/>
                  </a:solidFill>
                  <a:latin typeface="Arial Nova Light" panose="020B0304020202020204" pitchFamily="34" charset="0"/>
                </a:rPr>
                <a:t>Nile Cooperation for Climate Resilience</a:t>
              </a:r>
            </a:p>
          </p:txBody>
        </p:sp>
      </p:grpSp>
      <p:sp>
        <p:nvSpPr>
          <p:cNvPr id="6" name="TextBox 5">
            <a:extLst>
              <a:ext uri="{FF2B5EF4-FFF2-40B4-BE49-F238E27FC236}">
                <a16:creationId xmlns:a16="http://schemas.microsoft.com/office/drawing/2014/main" id="{DB9CE280-600F-F76F-4B7A-934AC1EAD481}"/>
              </a:ext>
            </a:extLst>
          </p:cNvPr>
          <p:cNvSpPr txBox="1"/>
          <p:nvPr/>
        </p:nvSpPr>
        <p:spPr>
          <a:xfrm>
            <a:off x="5977921" y="887065"/>
            <a:ext cx="2339602" cy="200055"/>
          </a:xfrm>
          <a:prstGeom prst="rect">
            <a:avLst/>
          </a:prstGeom>
          <a:noFill/>
        </p:spPr>
        <p:txBody>
          <a:bodyPr wrap="square" rtlCol="0">
            <a:spAutoFit/>
          </a:bodyPr>
          <a:lstStyle/>
          <a:p>
            <a:pPr algn="r"/>
            <a:r>
              <a:rPr lang="en-US" sz="700">
                <a:effectLst/>
                <a:latin typeface="Arial Nova Light" panose="020B0304020202020204" pitchFamily="34" charset="0"/>
                <a:ea typeface="MS Mincho" panose="02020609040205080304" pitchFamily="49" charset="-128"/>
                <a:cs typeface="Times New Roman" panose="02020603050405020304" pitchFamily="18" charset="0"/>
              </a:rPr>
              <a:t>Eastern Nile Technical Regional Office (ENTRO)</a:t>
            </a:r>
            <a:endParaRPr lang="it-IT" sz="700"/>
          </a:p>
        </p:txBody>
      </p:sp>
      <p:sp>
        <p:nvSpPr>
          <p:cNvPr id="7" name="TextBox 6">
            <a:extLst>
              <a:ext uri="{FF2B5EF4-FFF2-40B4-BE49-F238E27FC236}">
                <a16:creationId xmlns:a16="http://schemas.microsoft.com/office/drawing/2014/main" id="{21926C5D-D9D4-38D6-A06E-C9A008ADC234}"/>
              </a:ext>
            </a:extLst>
          </p:cNvPr>
          <p:cNvSpPr txBox="1"/>
          <p:nvPr/>
        </p:nvSpPr>
        <p:spPr>
          <a:xfrm>
            <a:off x="499837" y="4784739"/>
            <a:ext cx="2887132" cy="646331"/>
          </a:xfrm>
          <a:prstGeom prst="rect">
            <a:avLst/>
          </a:prstGeom>
          <a:noFill/>
        </p:spPr>
        <p:txBody>
          <a:bodyPr wrap="square" rtlCol="0">
            <a:spAutoFit/>
          </a:bodyPr>
          <a:lstStyle/>
          <a:p>
            <a:r>
              <a:rPr lang="en-US" sz="1200" b="1" dirty="0">
                <a:solidFill>
                  <a:srgbClr val="1A699E"/>
                </a:solidFill>
                <a:latin typeface="Arial Nova" panose="020B0504020202020204" pitchFamily="34" charset="0"/>
              </a:rPr>
              <a:t>Validation Workshop</a:t>
            </a:r>
          </a:p>
          <a:p>
            <a:endParaRPr lang="it-IT" sz="1200" b="1" dirty="0">
              <a:solidFill>
                <a:srgbClr val="1A699E"/>
              </a:solidFill>
              <a:latin typeface="Arial Nova" panose="020B0504020202020204" pitchFamily="34" charset="0"/>
            </a:endParaRPr>
          </a:p>
          <a:p>
            <a:r>
              <a:rPr lang="it-IT" sz="1200" b="1" dirty="0">
                <a:solidFill>
                  <a:srgbClr val="1A699E"/>
                </a:solidFill>
                <a:latin typeface="Arial Nova" panose="020B0504020202020204" pitchFamily="34" charset="0"/>
              </a:rPr>
              <a:t>12-14 June 2025</a:t>
            </a:r>
            <a:endParaRPr lang="en-IT" sz="1200" b="1" dirty="0">
              <a:solidFill>
                <a:srgbClr val="1A699E"/>
              </a:solidFill>
              <a:latin typeface="Arial Nova" panose="020B0504020202020204" pitchFamily="34" charset="0"/>
            </a:endParaRPr>
          </a:p>
        </p:txBody>
      </p:sp>
      <p:pic>
        <p:nvPicPr>
          <p:cNvPr id="10" name="Picture 1">
            <a:extLst>
              <a:ext uri="{FF2B5EF4-FFF2-40B4-BE49-F238E27FC236}">
                <a16:creationId xmlns:a16="http://schemas.microsoft.com/office/drawing/2014/main" id="{57B49BB5-A230-FC2D-E18F-1591A731B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438" y="283981"/>
            <a:ext cx="1727835" cy="503555"/>
          </a:xfrm>
          <a:prstGeom prst="rect">
            <a:avLst/>
          </a:prstGeom>
        </p:spPr>
      </p:pic>
    </p:spTree>
    <p:extLst>
      <p:ext uri="{BB962C8B-B14F-4D97-AF65-F5344CB8AC3E}">
        <p14:creationId xmlns:p14="http://schemas.microsoft.com/office/powerpoint/2010/main" val="426828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BC0A92-393A-D244-90EA-404A082B023C}"/>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29AEBAA5-F6A8-999F-AB87-1174948C406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DFC586AD-D9D3-B929-DE14-3A33914D2D0C}"/>
              </a:ext>
            </a:extLst>
          </p:cNvPr>
          <p:cNvSpPr txBox="1"/>
          <p:nvPr/>
        </p:nvSpPr>
        <p:spPr>
          <a:xfrm>
            <a:off x="228671" y="452342"/>
            <a:ext cx="6272141"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 – Reservoir selection</a:t>
            </a:r>
            <a:endParaRPr lang="it-IT" b="1" i="1" dirty="0"/>
          </a:p>
        </p:txBody>
      </p:sp>
      <p:sp>
        <p:nvSpPr>
          <p:cNvPr id="6" name="TextBox 5">
            <a:extLst>
              <a:ext uri="{FF2B5EF4-FFF2-40B4-BE49-F238E27FC236}">
                <a16:creationId xmlns:a16="http://schemas.microsoft.com/office/drawing/2014/main" id="{4D0D9535-3EE5-D815-E22E-536D5ED51888}"/>
              </a:ext>
            </a:extLst>
          </p:cNvPr>
          <p:cNvSpPr txBox="1"/>
          <p:nvPr/>
        </p:nvSpPr>
        <p:spPr>
          <a:xfrm>
            <a:off x="305058" y="949747"/>
            <a:ext cx="4580238" cy="2130007"/>
          </a:xfrm>
          <a:prstGeom prst="rect">
            <a:avLst/>
          </a:prstGeom>
          <a:noFill/>
        </p:spPr>
        <p:txBody>
          <a:bodyPr wrap="square">
            <a:spAutoFit/>
          </a:bodyPr>
          <a:lstStyle/>
          <a:p>
            <a:pPr marL="0" marR="0">
              <a:lnSpc>
                <a:spcPct val="115000"/>
              </a:lnSpc>
              <a:spcAft>
                <a:spcPts val="1200"/>
              </a:spcAft>
              <a:buNone/>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Existing data sources include:</a:t>
            </a:r>
            <a:endParaRPr lang="it-IT" sz="1800" dirty="0">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Clr>
                <a:srgbClr val="00B0F0"/>
              </a:buClr>
              <a:buFont typeface="Wingdings" panose="05000000000000000000" pitchFamily="2" charset="2"/>
              <a:buChar char=""/>
            </a:pPr>
            <a:r>
              <a:rPr lang="en-US" sz="1800" dirty="0" err="1">
                <a:effectLst/>
                <a:latin typeface="Arial Nova Cond" panose="020B0506020202020204" pitchFamily="34" charset="0"/>
                <a:ea typeface="Calibri" panose="020F0502020204030204" pitchFamily="34" charset="0"/>
                <a:cs typeface="Arial" panose="020B0604020202020204" pitchFamily="34" charset="0"/>
              </a:rPr>
              <a:t>Ressim</a:t>
            </a:r>
            <a:r>
              <a:rPr lang="en-US" sz="1800" dirty="0">
                <a:effectLst/>
                <a:latin typeface="Arial Nova Cond" panose="020B0506020202020204" pitchFamily="34" charset="0"/>
                <a:ea typeface="Calibri" panose="020F0502020204030204" pitchFamily="34" charset="0"/>
                <a:cs typeface="Arial" panose="020B0604020202020204" pitchFamily="34" charset="0"/>
              </a:rPr>
              <a:t> model: 19 reservoirs</a:t>
            </a:r>
            <a:endParaRPr lang="it-IT" sz="1800" dirty="0">
              <a:effectLst/>
              <a:latin typeface="Arial Nova Cond" panose="020B0506020202020204" pitchFamily="34" charset="0"/>
              <a:ea typeface="Calibri" panose="020F0502020204030204" pitchFamily="34" charset="0"/>
              <a:cs typeface="Arial" panose="020B0604020202020204" pitchFamily="34" charset="0"/>
            </a:endParaRPr>
          </a:p>
          <a:p>
            <a:pPr marL="342900" marR="0" lvl="0" indent="-342900">
              <a:lnSpc>
                <a:spcPct val="115000"/>
              </a:lnSpc>
              <a:buClr>
                <a:srgbClr val="00B0F0"/>
              </a:buClr>
              <a:buFont typeface="Wingdings" panose="05000000000000000000" pitchFamily="2" charset="2"/>
              <a:buChar char=""/>
            </a:pPr>
            <a:r>
              <a:rPr lang="en-US" sz="1800" dirty="0" err="1">
                <a:effectLst/>
                <a:latin typeface="Arial Nova Cond" panose="020B0506020202020204" pitchFamily="34" charset="0"/>
                <a:ea typeface="Calibri" panose="020F0502020204030204" pitchFamily="34" charset="0"/>
                <a:cs typeface="Arial" panose="020B0604020202020204" pitchFamily="34" charset="0"/>
              </a:rPr>
              <a:t>Ribasim</a:t>
            </a:r>
            <a:r>
              <a:rPr lang="en-US" sz="1800" dirty="0">
                <a:effectLst/>
                <a:latin typeface="Arial Nova Cond" panose="020B0506020202020204" pitchFamily="34" charset="0"/>
                <a:ea typeface="Calibri" panose="020F0502020204030204" pitchFamily="34" charset="0"/>
                <a:cs typeface="Arial" panose="020B0604020202020204" pitchFamily="34" charset="0"/>
              </a:rPr>
              <a:t> model: 113 reservoirs</a:t>
            </a:r>
            <a:endParaRPr lang="it-IT" sz="1800" dirty="0">
              <a:effectLst/>
              <a:latin typeface="Arial Nova Cond" panose="020B0506020202020204" pitchFamily="34" charset="0"/>
              <a:ea typeface="Calibri" panose="020F0502020204030204" pitchFamily="34" charset="0"/>
              <a:cs typeface="Arial" panose="020B0604020202020204" pitchFamily="34" charset="0"/>
            </a:endParaRPr>
          </a:p>
          <a:p>
            <a:pPr marL="342900" marR="0" lvl="0" indent="-342900">
              <a:lnSpc>
                <a:spcPct val="115000"/>
              </a:lnSpc>
              <a:buClr>
                <a:srgbClr val="00B0F0"/>
              </a:buClr>
              <a:buFont typeface="Wingdings" panose="05000000000000000000" pitchFamily="2" charset="2"/>
              <a:buChar char=""/>
            </a:pPr>
            <a:r>
              <a:rPr lang="en-US" sz="1800" dirty="0">
                <a:effectLst/>
                <a:latin typeface="Arial Nova Cond" panose="020B0506020202020204" pitchFamily="34" charset="0"/>
                <a:ea typeface="Calibri" panose="020F0502020204030204" pitchFamily="34" charset="0"/>
                <a:cs typeface="Arial" panose="020B0604020202020204" pitchFamily="34" charset="0"/>
              </a:rPr>
              <a:t>Toolkits: 89 reservoirs</a:t>
            </a:r>
            <a:endParaRPr lang="it-IT" sz="1800" dirty="0">
              <a:effectLst/>
              <a:latin typeface="Arial Nova Cond" panose="020B0506020202020204" pitchFamily="34" charset="0"/>
              <a:ea typeface="Calibri" panose="020F0502020204030204" pitchFamily="34" charset="0"/>
              <a:cs typeface="Arial" panose="020B0604020202020204" pitchFamily="34" charset="0"/>
            </a:endParaRPr>
          </a:p>
          <a:p>
            <a:pPr marL="342900" marR="0" lvl="0" indent="-342900">
              <a:lnSpc>
                <a:spcPct val="115000"/>
              </a:lnSpc>
              <a:buClr>
                <a:srgbClr val="00B0F0"/>
              </a:buClr>
              <a:buFont typeface="Wingdings" panose="05000000000000000000" pitchFamily="2" charset="2"/>
              <a:buChar char=""/>
            </a:pPr>
            <a:r>
              <a:rPr lang="en-US" sz="1800" dirty="0" err="1">
                <a:effectLst/>
                <a:latin typeface="Arial Nova Cond" panose="020B0506020202020204" pitchFamily="34" charset="0"/>
                <a:ea typeface="Calibri" panose="020F0502020204030204" pitchFamily="34" charset="0"/>
                <a:cs typeface="Arial" panose="020B0604020202020204" pitchFamily="34" charset="0"/>
              </a:rPr>
              <a:t>Hydromet</a:t>
            </a:r>
            <a:r>
              <a:rPr lang="en-US" sz="1800" dirty="0">
                <a:effectLst/>
                <a:latin typeface="Arial Nova Cond" panose="020B0506020202020204" pitchFamily="34" charset="0"/>
                <a:ea typeface="Calibri" panose="020F0502020204030204" pitchFamily="34" charset="0"/>
                <a:cs typeface="Arial" panose="020B0604020202020204" pitchFamily="34" charset="0"/>
              </a:rPr>
              <a:t>: 37 reservoirs</a:t>
            </a:r>
            <a:endParaRPr lang="it-IT" sz="1800" dirty="0">
              <a:effectLst/>
              <a:latin typeface="Arial Nova Cond" panose="020B0506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1000"/>
              </a:spcAft>
              <a:buClr>
                <a:srgbClr val="00B0F0"/>
              </a:buClr>
              <a:buFont typeface="Wingdings" panose="05000000000000000000" pitchFamily="2" charset="2"/>
              <a:buChar char=""/>
            </a:pPr>
            <a:r>
              <a:rPr lang="en-US" sz="1800" dirty="0" err="1">
                <a:effectLst/>
                <a:latin typeface="Arial Nova Cond" panose="020B0506020202020204" pitchFamily="34" charset="0"/>
                <a:ea typeface="Calibri" panose="020F0502020204030204" pitchFamily="34" charset="0"/>
                <a:cs typeface="Arial" panose="020B0604020202020204" pitchFamily="34" charset="0"/>
              </a:rPr>
              <a:t>Riverware</a:t>
            </a:r>
            <a:r>
              <a:rPr lang="en-US" sz="1800" dirty="0">
                <a:effectLst/>
                <a:latin typeface="Arial Nova Cond" panose="020B0506020202020204" pitchFamily="34" charset="0"/>
                <a:ea typeface="Calibri" panose="020F0502020204030204" pitchFamily="34" charset="0"/>
                <a:cs typeface="Arial" panose="020B0604020202020204" pitchFamily="34" charset="0"/>
              </a:rPr>
              <a:t>: 19 reservoirs</a:t>
            </a:r>
            <a:endParaRPr lang="it-IT" sz="1800" dirty="0">
              <a:effectLst/>
              <a:latin typeface="Arial Nova Cond" panose="020B0506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DC614A09-D0DD-A82D-C012-9D2FDFF6802F}"/>
              </a:ext>
            </a:extLst>
          </p:cNvPr>
          <p:cNvSpPr txBox="1"/>
          <p:nvPr/>
        </p:nvSpPr>
        <p:spPr>
          <a:xfrm>
            <a:off x="305058" y="3709988"/>
            <a:ext cx="3966905" cy="1200329"/>
          </a:xfrm>
          <a:prstGeom prst="rect">
            <a:avLst/>
          </a:prstGeom>
          <a:noFill/>
        </p:spPr>
        <p:txBody>
          <a:bodyPr wrap="square">
            <a:spAutoFit/>
          </a:bodyPr>
          <a:lstStyle/>
          <a:p>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According to different sources there are 136 reservoirs either planned or existing. Available information is not complete for all the reservoirs.</a:t>
            </a:r>
            <a:endParaRPr lang="it-IT" dirty="0"/>
          </a:p>
        </p:txBody>
      </p:sp>
      <p:pic>
        <p:nvPicPr>
          <p:cNvPr id="7" name="Picture 6">
            <a:extLst>
              <a:ext uri="{FF2B5EF4-FFF2-40B4-BE49-F238E27FC236}">
                <a16:creationId xmlns:a16="http://schemas.microsoft.com/office/drawing/2014/main" id="{88AD419F-CE58-05D9-8DCD-A690135D1EAF}"/>
              </a:ext>
            </a:extLst>
          </p:cNvPr>
          <p:cNvPicPr>
            <a:picLocks noChangeAspect="1"/>
          </p:cNvPicPr>
          <p:nvPr/>
        </p:nvPicPr>
        <p:blipFill>
          <a:blip r:embed="rId3"/>
          <a:stretch>
            <a:fillRect/>
          </a:stretch>
        </p:blipFill>
        <p:spPr>
          <a:xfrm>
            <a:off x="4306268" y="821674"/>
            <a:ext cx="4745679" cy="4384851"/>
          </a:xfrm>
          <a:prstGeom prst="rect">
            <a:avLst/>
          </a:prstGeom>
        </p:spPr>
      </p:pic>
    </p:spTree>
    <p:extLst>
      <p:ext uri="{BB962C8B-B14F-4D97-AF65-F5344CB8AC3E}">
        <p14:creationId xmlns:p14="http://schemas.microsoft.com/office/powerpoint/2010/main" val="339859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2EDE-1010-A5E5-A22D-EBB71C35A8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B8E587-1845-E579-0D80-FE38E3853377}"/>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2CE631EB-A1B4-AD10-FBF4-879768D5D5D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2431E070-7EA7-B504-1B40-B472461C9530}"/>
              </a:ext>
            </a:extLst>
          </p:cNvPr>
          <p:cNvSpPr txBox="1"/>
          <p:nvPr/>
        </p:nvSpPr>
        <p:spPr>
          <a:xfrm>
            <a:off x="228671" y="452342"/>
            <a:ext cx="6272141"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 – Reservoir selection</a:t>
            </a:r>
            <a:endParaRPr lang="it-IT" b="1" i="1" dirty="0"/>
          </a:p>
        </p:txBody>
      </p:sp>
      <p:sp>
        <p:nvSpPr>
          <p:cNvPr id="9" name="TextBox 8">
            <a:extLst>
              <a:ext uri="{FF2B5EF4-FFF2-40B4-BE49-F238E27FC236}">
                <a16:creationId xmlns:a16="http://schemas.microsoft.com/office/drawing/2014/main" id="{6B4B87BF-578F-AE23-BCAA-B3DB128CB900}"/>
              </a:ext>
            </a:extLst>
          </p:cNvPr>
          <p:cNvSpPr txBox="1"/>
          <p:nvPr/>
        </p:nvSpPr>
        <p:spPr>
          <a:xfrm>
            <a:off x="333633" y="1352550"/>
            <a:ext cx="3966905" cy="2308324"/>
          </a:xfrm>
          <a:prstGeom prst="rect">
            <a:avLst/>
          </a:prstGeom>
          <a:noFill/>
        </p:spPr>
        <p:txBody>
          <a:bodyPr wrap="square">
            <a:spAutoFit/>
          </a:bodyPr>
          <a:lstStyle/>
          <a:p>
            <a:r>
              <a:rPr lang="en-US" dirty="0">
                <a:latin typeface="Arial Nova Cond" panose="020B0506020202020204" pitchFamily="34" charset="0"/>
                <a:cs typeface="Times New Roman" panose="02020603050405020304" pitchFamily="18" charset="0"/>
              </a:rPr>
              <a:t>For each source maximum volume capacity and power was collected and compared.  </a:t>
            </a:r>
          </a:p>
          <a:p>
            <a:pPr marL="285750" indent="-285750">
              <a:buFont typeface="Arial" panose="020B0604020202020204" pitchFamily="34" charset="0"/>
              <a:buChar char="•"/>
            </a:pPr>
            <a:r>
              <a:rPr lang="en-US" dirty="0">
                <a:latin typeface="Arial Nova Cond" panose="020B0506020202020204" pitchFamily="34" charset="0"/>
                <a:cs typeface="Times New Roman" panose="02020603050405020304" pitchFamily="18" charset="0"/>
              </a:rPr>
              <a:t>Not always the data from different sources matched</a:t>
            </a:r>
          </a:p>
          <a:p>
            <a:pPr marL="285750" indent="-285750">
              <a:buFont typeface="Arial" panose="020B0604020202020204" pitchFamily="34" charset="0"/>
              <a:buChar char="•"/>
            </a:pPr>
            <a:r>
              <a:rPr lang="en-US" dirty="0">
                <a:latin typeface="Arial Nova Cond" panose="020B0506020202020204" pitchFamily="34" charset="0"/>
                <a:cs typeface="Times New Roman" panose="02020603050405020304" pitchFamily="18" charset="0"/>
              </a:rPr>
              <a:t>There are some missing data (Volume or Power)</a:t>
            </a:r>
          </a:p>
          <a:p>
            <a:endParaRPr lang="it-IT" dirty="0"/>
          </a:p>
        </p:txBody>
      </p:sp>
      <p:pic>
        <p:nvPicPr>
          <p:cNvPr id="8" name="Picture 7">
            <a:extLst>
              <a:ext uri="{FF2B5EF4-FFF2-40B4-BE49-F238E27FC236}">
                <a16:creationId xmlns:a16="http://schemas.microsoft.com/office/drawing/2014/main" id="{41075ADA-DBD1-DFF2-E150-B1560768182C}"/>
              </a:ext>
            </a:extLst>
          </p:cNvPr>
          <p:cNvPicPr>
            <a:picLocks noChangeAspect="1"/>
          </p:cNvPicPr>
          <p:nvPr/>
        </p:nvPicPr>
        <p:blipFill>
          <a:blip r:embed="rId3"/>
          <a:stretch>
            <a:fillRect/>
          </a:stretch>
        </p:blipFill>
        <p:spPr>
          <a:xfrm>
            <a:off x="5460917" y="856501"/>
            <a:ext cx="3113151" cy="4222848"/>
          </a:xfrm>
          <a:prstGeom prst="rect">
            <a:avLst/>
          </a:prstGeom>
        </p:spPr>
      </p:pic>
    </p:spTree>
    <p:extLst>
      <p:ext uri="{BB962C8B-B14F-4D97-AF65-F5344CB8AC3E}">
        <p14:creationId xmlns:p14="http://schemas.microsoft.com/office/powerpoint/2010/main" val="8255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ED774-87CB-FED9-9E90-DCE896D92E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91E71F7-E837-F84B-1AFA-5DEC8B55C396}"/>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EAE1E6BC-F6E9-1D70-0904-C471DC94234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TextBox 6">
            <a:extLst>
              <a:ext uri="{FF2B5EF4-FFF2-40B4-BE49-F238E27FC236}">
                <a16:creationId xmlns:a16="http://schemas.microsoft.com/office/drawing/2014/main" id="{B1B4D848-AC6E-7634-5BA9-4EFDD8690014}"/>
              </a:ext>
            </a:extLst>
          </p:cNvPr>
          <p:cNvSpPr txBox="1"/>
          <p:nvPr/>
        </p:nvSpPr>
        <p:spPr>
          <a:xfrm>
            <a:off x="408142" y="824593"/>
            <a:ext cx="4861282" cy="4215962"/>
          </a:xfrm>
          <a:prstGeom prst="rect">
            <a:avLst/>
          </a:prstGeom>
          <a:noFill/>
        </p:spPr>
        <p:txBody>
          <a:bodyPr wrap="square">
            <a:spAutoFit/>
          </a:bodyPr>
          <a:lstStyle/>
          <a:p>
            <a:pPr marL="0" marR="0">
              <a:lnSpc>
                <a:spcPct val="115000"/>
              </a:lnSpc>
              <a:spcBef>
                <a:spcPts val="0"/>
              </a:spcBef>
              <a:spcAft>
                <a:spcPts val="1200"/>
              </a:spcAft>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Selection criteria. </a:t>
            </a:r>
            <a:r>
              <a:rPr lang="en-US" sz="1400" b="1" dirty="0">
                <a:effectLst/>
                <a:latin typeface="Arial Nova" panose="020B0504020202020204" pitchFamily="34" charset="0"/>
                <a:ea typeface="Times New Roman" panose="02020603050405020304" pitchFamily="18" charset="0"/>
                <a:cs typeface="Times New Roman" panose="02020603050405020304" pitchFamily="18" charset="0"/>
              </a:rPr>
              <a:t>Among the reservoirs with a consistent set of data</a:t>
            </a: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 the selected reservoirs have:</a:t>
            </a: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1200"/>
              </a:spcAft>
              <a:buFont typeface="Arial" panose="020B0604020202020204" pitchFamily="34" charset="0"/>
              <a:buChar char="•"/>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OR (Volume &gt; 1000 MCM) </a:t>
            </a:r>
          </a:p>
          <a:p>
            <a:pPr marL="285750" marR="0" indent="-285750">
              <a:lnSpc>
                <a:spcPct val="115000"/>
              </a:lnSpc>
              <a:spcBef>
                <a:spcPts val="0"/>
              </a:spcBef>
              <a:spcAft>
                <a:spcPts val="1200"/>
              </a:spcAft>
              <a:buFont typeface="Arial" panose="020B0604020202020204" pitchFamily="34" charset="0"/>
              <a:buChar char="•"/>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OR (Power &gt; 100 MW) </a:t>
            </a:r>
          </a:p>
          <a:p>
            <a:pPr marL="285750" marR="0" indent="-285750">
              <a:lnSpc>
                <a:spcPct val="115000"/>
              </a:lnSpc>
              <a:spcBef>
                <a:spcPts val="0"/>
              </a:spcBef>
              <a:spcAft>
                <a:spcPts val="1200"/>
              </a:spcAft>
              <a:buFont typeface="Arial" panose="020B0604020202020204" pitchFamily="34" charset="0"/>
              <a:buChar char="•"/>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OR (dam on the main river) </a:t>
            </a:r>
          </a:p>
          <a:p>
            <a:pPr marL="0" marR="0" indent="228600">
              <a:lnSpc>
                <a:spcPct val="115000"/>
              </a:lnSpc>
              <a:spcBef>
                <a:spcPts val="0"/>
              </a:spcBef>
              <a:spcAft>
                <a:spcPts val="1200"/>
              </a:spcAft>
            </a:pPr>
            <a:endParaRPr lang="en-US" sz="1400" dirty="0">
              <a:latin typeface="Arial Nova" panose="020B05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Considering these 51 dams, two different scenarios have been identified:</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existing configuration with 18 already existing dams;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future configuration with 18 existing dams and 33 potential/planned/proposed dams.</a:t>
            </a:r>
          </a:p>
        </p:txBody>
      </p:sp>
      <p:sp>
        <p:nvSpPr>
          <p:cNvPr id="2" name="TextBox 1">
            <a:extLst>
              <a:ext uri="{FF2B5EF4-FFF2-40B4-BE49-F238E27FC236}">
                <a16:creationId xmlns:a16="http://schemas.microsoft.com/office/drawing/2014/main" id="{9887F918-F873-6B4F-91A1-78F86C1642B4}"/>
              </a:ext>
            </a:extLst>
          </p:cNvPr>
          <p:cNvSpPr txBox="1"/>
          <p:nvPr/>
        </p:nvSpPr>
        <p:spPr>
          <a:xfrm>
            <a:off x="228672" y="452342"/>
            <a:ext cx="4580164"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a:t>
            </a:r>
            <a:endParaRPr lang="it-IT" b="1" i="1" dirty="0"/>
          </a:p>
        </p:txBody>
      </p:sp>
      <p:pic>
        <p:nvPicPr>
          <p:cNvPr id="8" name="Picture 7">
            <a:extLst>
              <a:ext uri="{FF2B5EF4-FFF2-40B4-BE49-F238E27FC236}">
                <a16:creationId xmlns:a16="http://schemas.microsoft.com/office/drawing/2014/main" id="{551A02E6-F558-22DA-E7B3-913DC89B71D2}"/>
              </a:ext>
            </a:extLst>
          </p:cNvPr>
          <p:cNvPicPr>
            <a:picLocks noChangeAspect="1"/>
          </p:cNvPicPr>
          <p:nvPr/>
        </p:nvPicPr>
        <p:blipFill>
          <a:blip r:embed="rId3"/>
          <a:stretch>
            <a:fillRect/>
          </a:stretch>
        </p:blipFill>
        <p:spPr>
          <a:xfrm>
            <a:off x="5344038" y="805414"/>
            <a:ext cx="3098973" cy="4376201"/>
          </a:xfrm>
          <a:prstGeom prst="rect">
            <a:avLst/>
          </a:prstGeom>
        </p:spPr>
      </p:pic>
      <p:sp>
        <p:nvSpPr>
          <p:cNvPr id="9" name="TextBox 8">
            <a:extLst>
              <a:ext uri="{FF2B5EF4-FFF2-40B4-BE49-F238E27FC236}">
                <a16:creationId xmlns:a16="http://schemas.microsoft.com/office/drawing/2014/main" id="{0C288D7C-397C-4C5A-7E7C-3B70CD25D25D}"/>
              </a:ext>
            </a:extLst>
          </p:cNvPr>
          <p:cNvSpPr txBox="1"/>
          <p:nvPr/>
        </p:nvSpPr>
        <p:spPr>
          <a:xfrm>
            <a:off x="3321522" y="1834715"/>
            <a:ext cx="1911112" cy="383375"/>
          </a:xfrm>
          <a:prstGeom prst="rect">
            <a:avLst/>
          </a:prstGeom>
          <a:noFill/>
        </p:spPr>
        <p:txBody>
          <a:bodyPr wrap="square">
            <a:spAutoFit/>
          </a:bodyPr>
          <a:lstStyle/>
          <a:p>
            <a:pPr marL="0" marR="0" indent="228600">
              <a:lnSpc>
                <a:spcPct val="115000"/>
              </a:lnSpc>
              <a:spcBef>
                <a:spcPts val="0"/>
              </a:spcBef>
              <a:spcAft>
                <a:spcPts val="1200"/>
              </a:spcAft>
            </a:pPr>
            <a:r>
              <a:rPr lang="en-US" sz="1800" b="1" dirty="0">
                <a:effectLst/>
                <a:latin typeface="Arial Nova" panose="020B0504020202020204" pitchFamily="34" charset="0"/>
                <a:ea typeface="Times New Roman" panose="02020603050405020304" pitchFamily="18" charset="0"/>
                <a:cs typeface="Times New Roman" panose="02020603050405020304" pitchFamily="18" charset="0"/>
              </a:rPr>
              <a:t>51 reservoirs</a:t>
            </a:r>
          </a:p>
        </p:txBody>
      </p:sp>
      <p:sp>
        <p:nvSpPr>
          <p:cNvPr id="10" name="Right Brace 9">
            <a:extLst>
              <a:ext uri="{FF2B5EF4-FFF2-40B4-BE49-F238E27FC236}">
                <a16:creationId xmlns:a16="http://schemas.microsoft.com/office/drawing/2014/main" id="{2BF8A910-45F5-8B28-643D-29AFFF8E4FF8}"/>
              </a:ext>
            </a:extLst>
          </p:cNvPr>
          <p:cNvSpPr/>
          <p:nvPr/>
        </p:nvSpPr>
        <p:spPr>
          <a:xfrm>
            <a:off x="3178113" y="1549831"/>
            <a:ext cx="253779" cy="9531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98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D67034-889C-108E-E2EA-FFB38789FA76}"/>
              </a:ext>
            </a:extLst>
          </p:cNvPr>
          <p:cNvPicPr>
            <a:picLocks noChangeAspect="1"/>
          </p:cNvPicPr>
          <p:nvPr/>
        </p:nvPicPr>
        <p:blipFill>
          <a:blip r:embed="rId2"/>
          <a:stretch>
            <a:fillRect/>
          </a:stretch>
        </p:blipFill>
        <p:spPr>
          <a:xfrm>
            <a:off x="3696346" y="726718"/>
            <a:ext cx="4676927" cy="4589605"/>
          </a:xfrm>
          <a:prstGeom prst="rect">
            <a:avLst/>
          </a:prstGeom>
        </p:spPr>
      </p:pic>
      <p:sp>
        <p:nvSpPr>
          <p:cNvPr id="10" name="Text Placeholder 2">
            <a:extLst>
              <a:ext uri="{FF2B5EF4-FFF2-40B4-BE49-F238E27FC236}">
                <a16:creationId xmlns:a16="http://schemas.microsoft.com/office/drawing/2014/main" id="{1A47E8AC-4342-3403-9B97-E8BB687089EF}"/>
              </a:ext>
            </a:extLst>
          </p:cNvPr>
          <p:cNvSpPr>
            <a:spLocks noGrp="1"/>
          </p:cNvSpPr>
          <p:nvPr>
            <p:ph type="body" sz="quarter" idx="11"/>
          </p:nvPr>
        </p:nvSpPr>
        <p:spPr>
          <a:xfrm>
            <a:off x="228672" y="81896"/>
            <a:ext cx="7523408" cy="460375"/>
          </a:xfrm>
        </p:spPr>
        <p:txBody>
          <a:bodyPr>
            <a:normAutofit/>
          </a:bodyPr>
          <a:lstStyle/>
          <a:p>
            <a:r>
              <a:rPr lang="en-US" dirty="0"/>
              <a:t>WP2 - Water resources planning models development</a:t>
            </a:r>
          </a:p>
        </p:txBody>
      </p:sp>
      <p:sp>
        <p:nvSpPr>
          <p:cNvPr id="11" name="TextBox 10">
            <a:extLst>
              <a:ext uri="{FF2B5EF4-FFF2-40B4-BE49-F238E27FC236}">
                <a16:creationId xmlns:a16="http://schemas.microsoft.com/office/drawing/2014/main" id="{A454C253-CBF2-1AB7-1FB3-90093E66F81A}"/>
              </a:ext>
            </a:extLst>
          </p:cNvPr>
          <p:cNvSpPr txBox="1"/>
          <p:nvPr/>
        </p:nvSpPr>
        <p:spPr>
          <a:xfrm>
            <a:off x="228672" y="452342"/>
            <a:ext cx="4580164"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a:t>
            </a:r>
            <a:endParaRPr lang="it-IT" b="1" i="1" dirty="0"/>
          </a:p>
        </p:txBody>
      </p:sp>
      <p:sp>
        <p:nvSpPr>
          <p:cNvPr id="4" name="TextBox 3">
            <a:extLst>
              <a:ext uri="{FF2B5EF4-FFF2-40B4-BE49-F238E27FC236}">
                <a16:creationId xmlns:a16="http://schemas.microsoft.com/office/drawing/2014/main" id="{BC048D2D-F0F5-F02C-078E-48CC7CFA01E2}"/>
              </a:ext>
            </a:extLst>
          </p:cNvPr>
          <p:cNvSpPr txBox="1"/>
          <p:nvPr/>
        </p:nvSpPr>
        <p:spPr>
          <a:xfrm>
            <a:off x="433989" y="1090111"/>
            <a:ext cx="3057041" cy="3416320"/>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Upper Baro network:</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Existing configuration</a:t>
            </a:r>
          </a:p>
          <a:p>
            <a:pPr marL="285750"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No dams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Future configuration</a:t>
            </a:r>
          </a:p>
          <a:p>
            <a:pPr marL="342900" indent="-342900">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Geba A</a:t>
            </a:r>
          </a:p>
          <a:p>
            <a:pPr marL="342900" indent="-342900">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Geba R</a:t>
            </a:r>
          </a:p>
          <a:p>
            <a:pPr marL="342900" indent="-342900">
              <a:buFont typeface="+mj-lt"/>
              <a:buAutoNum type="arabicPeriod"/>
            </a:pPr>
            <a:r>
              <a:rPr lang="en-US" kern="100" dirty="0" err="1">
                <a:latin typeface="Calibri" panose="020F0502020204030204" pitchFamily="34" charset="0"/>
                <a:ea typeface="Calibri" panose="020F0502020204030204" pitchFamily="34" charset="0"/>
                <a:cs typeface="Times New Roman" panose="02020603050405020304" pitchFamily="18" charset="0"/>
              </a:rPr>
              <a:t>BirBir</a:t>
            </a:r>
            <a:r>
              <a:rPr lang="en-US" kern="100" dirty="0">
                <a:latin typeface="Calibri" panose="020F0502020204030204" pitchFamily="34" charset="0"/>
                <a:ea typeface="Calibri" panose="020F0502020204030204" pitchFamily="34" charset="0"/>
                <a:cs typeface="Times New Roman" panose="02020603050405020304" pitchFamily="18" charset="0"/>
              </a:rPr>
              <a:t> A</a:t>
            </a:r>
          </a:p>
          <a:p>
            <a:pPr marL="342900" indent="-342900">
              <a:buFont typeface="+mj-lt"/>
              <a:buAutoNum type="arabicPeriod"/>
            </a:pPr>
            <a:r>
              <a:rPr lang="en-US" kern="100" dirty="0" err="1">
                <a:latin typeface="Calibri" panose="020F0502020204030204" pitchFamily="34" charset="0"/>
                <a:ea typeface="Calibri" panose="020F0502020204030204" pitchFamily="34" charset="0"/>
                <a:cs typeface="Times New Roman" panose="02020603050405020304" pitchFamily="18" charset="0"/>
              </a:rPr>
              <a:t>BirBir</a:t>
            </a:r>
            <a:r>
              <a:rPr lang="en-US" kern="100" dirty="0">
                <a:latin typeface="Calibri" panose="020F0502020204030204" pitchFamily="34" charset="0"/>
                <a:ea typeface="Calibri" panose="020F0502020204030204" pitchFamily="34" charset="0"/>
                <a:cs typeface="Times New Roman" panose="02020603050405020304" pitchFamily="18" charset="0"/>
              </a:rPr>
              <a:t> R</a:t>
            </a:r>
          </a:p>
          <a:p>
            <a:pPr marL="342900" indent="-342900">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Baro I</a:t>
            </a:r>
          </a:p>
          <a:p>
            <a:pPr marL="342900" indent="-342900">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Baro II</a:t>
            </a:r>
          </a:p>
          <a:p>
            <a:pPr marL="342900" indent="-342900">
              <a:buFont typeface="+mj-lt"/>
              <a:buAutoNum type="arabicPeriod"/>
            </a:pPr>
            <a:r>
              <a:rPr lang="en-US" kern="100" dirty="0">
                <a:latin typeface="Calibri" panose="020F0502020204030204" pitchFamily="34" charset="0"/>
                <a:ea typeface="Calibri" panose="020F0502020204030204" pitchFamily="34" charset="0"/>
                <a:cs typeface="Times New Roman" panose="02020603050405020304" pitchFamily="18" charset="0"/>
              </a:rPr>
              <a:t>Tams</a:t>
            </a:r>
          </a:p>
          <a:p>
            <a:pPr marL="342900" indent="-342900">
              <a:buFont typeface="+mj-lt"/>
              <a:buAutoNum type="arabicPeriod"/>
            </a:pPr>
            <a:r>
              <a:rPr lang="en-US" kern="100" dirty="0" err="1">
                <a:latin typeface="Calibri" panose="020F0502020204030204" pitchFamily="34" charset="0"/>
                <a:ea typeface="Calibri" panose="020F0502020204030204" pitchFamily="34" charset="0"/>
                <a:cs typeface="Times New Roman" panose="02020603050405020304" pitchFamily="18" charset="0"/>
              </a:rPr>
              <a:t>Gambella</a:t>
            </a:r>
            <a:endParaRPr lang="en-US" dirty="0"/>
          </a:p>
        </p:txBody>
      </p:sp>
    </p:spTree>
    <p:extLst>
      <p:ext uri="{BB962C8B-B14F-4D97-AF65-F5344CB8AC3E}">
        <p14:creationId xmlns:p14="http://schemas.microsoft.com/office/powerpoint/2010/main" val="82787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5DD35-F196-ADB9-64D1-4076B2708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A50574F-B295-CABD-CEF6-483C1D1C4E5F}"/>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FA7D3BC1-544A-1077-43B0-0C4CEA0150F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TextBox 6">
            <a:extLst>
              <a:ext uri="{FF2B5EF4-FFF2-40B4-BE49-F238E27FC236}">
                <a16:creationId xmlns:a16="http://schemas.microsoft.com/office/drawing/2014/main" id="{77ECC4F7-F971-C9FF-7973-093FEEDCDD3D}"/>
              </a:ext>
            </a:extLst>
          </p:cNvPr>
          <p:cNvSpPr txBox="1"/>
          <p:nvPr/>
        </p:nvSpPr>
        <p:spPr>
          <a:xfrm>
            <a:off x="408143" y="824593"/>
            <a:ext cx="7780268" cy="2680862"/>
          </a:xfrm>
          <a:prstGeom prst="rect">
            <a:avLst/>
          </a:prstGeom>
          <a:noFill/>
        </p:spPr>
        <p:txBody>
          <a:bodyPr wrap="square">
            <a:spAutoFit/>
          </a:bodyPr>
          <a:lstStyle/>
          <a:p>
            <a:pPr marL="0" marR="0">
              <a:lnSpc>
                <a:spcPct val="115000"/>
              </a:lnSpc>
              <a:spcBef>
                <a:spcPts val="0"/>
              </a:spcBef>
              <a:spcAft>
                <a:spcPts val="1200"/>
              </a:spcAft>
            </a:pPr>
            <a:r>
              <a:rPr lang="it-IT" dirty="0">
                <a:latin typeface="Arial Nova Cond" panose="020B0506020202020204" pitchFamily="34" charset="0"/>
                <a:cs typeface="Times New Roman" panose="02020603050405020304" pitchFamily="18" charset="0"/>
              </a:rPr>
              <a:t>Other </a:t>
            </a:r>
            <a:r>
              <a:rPr lang="it-IT" b="1" dirty="0">
                <a:latin typeface="Arial Nova Cond" panose="020B0506020202020204" pitchFamily="34" charset="0"/>
                <a:cs typeface="Times New Roman" panose="02020603050405020304" pitchFamily="18" charset="0"/>
              </a:rPr>
              <a:t>assumptions</a:t>
            </a:r>
            <a:r>
              <a:rPr lang="it-IT" dirty="0">
                <a:latin typeface="Arial Nova Cond" panose="020B0506020202020204" pitchFamily="34" charset="0"/>
                <a:cs typeface="Times New Roman" panose="02020603050405020304" pitchFamily="18" charset="0"/>
              </a:rPr>
              <a:t> affect: </a:t>
            </a:r>
          </a:p>
          <a:p>
            <a:pPr marL="285750" marR="0" indent="-285750">
              <a:lnSpc>
                <a:spcPct val="115000"/>
              </a:lnSpc>
              <a:spcAft>
                <a:spcPts val="1200"/>
              </a:spcAft>
              <a:buFont typeface="Arial" panose="020B0604020202020204" pitchFamily="34" charset="0"/>
              <a:buChar char="•"/>
            </a:pPr>
            <a:r>
              <a:rPr lang="en-US" dirty="0">
                <a:latin typeface="Arial Nova Cond" panose="020B0506020202020204" pitchFamily="34" charset="0"/>
                <a:cs typeface="Times New Roman" panose="02020603050405020304" pitchFamily="18" charset="0"/>
              </a:rPr>
              <a:t>outlets data (</a:t>
            </a: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at least one controlled outlet and one uncontrolled spillway</a:t>
            </a:r>
            <a:r>
              <a:rPr lang="en-US" dirty="0">
                <a:latin typeface="Arial Nova Cond" panose="020B0506020202020204" pitchFamily="34" charset="0"/>
                <a:cs typeface="Times New Roman" panose="02020603050405020304" pitchFamily="18" charset="0"/>
              </a:rPr>
              <a:t>)</a:t>
            </a:r>
            <a:endParaRPr lang="it-IT" dirty="0">
              <a:latin typeface="Arial Nova Cond" panose="020B0506020202020204" pitchFamily="34" charset="0"/>
              <a:cs typeface="Times New Roman" panose="02020603050405020304" pitchFamily="18" charset="0"/>
            </a:endParaRPr>
          </a:p>
          <a:p>
            <a:pPr marL="285750" marR="0" indent="-285750">
              <a:lnSpc>
                <a:spcPct val="115000"/>
              </a:lnSpc>
              <a:spcAft>
                <a:spcPts val="1200"/>
              </a:spcAft>
              <a:buFont typeface="Arial" panose="020B0604020202020204" pitchFamily="34" charset="0"/>
              <a:buChar char="•"/>
            </a:pPr>
            <a:r>
              <a:rPr lang="en-US" dirty="0">
                <a:latin typeface="Arial Nova Cond" panose="020B0506020202020204" pitchFamily="34" charset="0"/>
                <a:cs typeface="Times New Roman" panose="02020603050405020304" pitchFamily="18" charset="0"/>
              </a:rPr>
              <a:t>crest data (level and length) </a:t>
            </a:r>
            <a:endParaRPr lang="it-IT" dirty="0">
              <a:latin typeface="Arial Nova Cond" panose="020B0506020202020204" pitchFamily="34" charset="0"/>
              <a:cs typeface="Times New Roman" panose="02020603050405020304" pitchFamily="18" charset="0"/>
            </a:endParaRPr>
          </a:p>
          <a:p>
            <a:pPr marL="285750" marR="0" indent="-285750">
              <a:lnSpc>
                <a:spcPct val="115000"/>
              </a:lnSpc>
              <a:spcAft>
                <a:spcPts val="1200"/>
              </a:spcAft>
              <a:buFont typeface="Arial" panose="020B0604020202020204" pitchFamily="34" charset="0"/>
              <a:buChar char="•"/>
            </a:pPr>
            <a:r>
              <a:rPr lang="en-US" dirty="0">
                <a:latin typeface="Arial Nova Cond" panose="020B0506020202020204" pitchFamily="34" charset="0"/>
                <a:cs typeface="Times New Roman" panose="02020603050405020304" pitchFamily="18" charset="0"/>
              </a:rPr>
              <a:t>EAV curve </a:t>
            </a:r>
            <a:endParaRPr lang="it-IT" dirty="0">
              <a:latin typeface="Arial Nova Cond" panose="020B0506020202020204" pitchFamily="34" charset="0"/>
              <a:cs typeface="Times New Roman" panose="02020603050405020304" pitchFamily="18" charset="0"/>
            </a:endParaRPr>
          </a:p>
          <a:p>
            <a:pPr marL="285750" marR="0" indent="-285750">
              <a:lnSpc>
                <a:spcPct val="115000"/>
              </a:lnSpc>
              <a:spcAft>
                <a:spcPts val="1200"/>
              </a:spcAft>
              <a:buFont typeface="Arial" panose="020B0604020202020204" pitchFamily="34" charset="0"/>
              <a:buChar char="•"/>
            </a:pPr>
            <a:r>
              <a:rPr lang="en-US" dirty="0">
                <a:latin typeface="Arial Nova Cond" panose="020B0506020202020204" pitchFamily="34" charset="0"/>
                <a:cs typeface="Times New Roman" panose="02020603050405020304" pitchFamily="18" charset="0"/>
              </a:rPr>
              <a:t>operational rules (</a:t>
            </a: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Minimum flow and priority to hydropower</a:t>
            </a:r>
            <a:r>
              <a:rPr lang="en-US" dirty="0">
                <a:latin typeface="Arial Nova Cond" panose="020B0506020202020204" pitchFamily="34" charset="0"/>
                <a:cs typeface="Times New Roman" panose="02020603050405020304" pitchFamily="18" charset="0"/>
              </a:rPr>
              <a:t>)</a:t>
            </a:r>
            <a:endParaRPr lang="it-IT" dirty="0">
              <a:latin typeface="Arial Nova Cond" panose="020B0506020202020204" pitchFamily="34" charset="0"/>
              <a:cs typeface="Times New Roman" panose="02020603050405020304" pitchFamily="18" charset="0"/>
            </a:endParaRPr>
          </a:p>
          <a:p>
            <a:pPr marL="0" marR="0">
              <a:lnSpc>
                <a:spcPct val="115000"/>
              </a:lnSpc>
              <a:spcBef>
                <a:spcPts val="0"/>
              </a:spcBef>
              <a:spcAft>
                <a:spcPts val="1200"/>
              </a:spcAft>
            </a:pP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AD954E1-26D7-90BC-9AA0-7D50755590B6}"/>
              </a:ext>
            </a:extLst>
          </p:cNvPr>
          <p:cNvSpPr txBox="1"/>
          <p:nvPr/>
        </p:nvSpPr>
        <p:spPr>
          <a:xfrm>
            <a:off x="228672" y="452342"/>
            <a:ext cx="4580164"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a:t>
            </a:r>
            <a:endParaRPr lang="it-IT" b="1" i="1" dirty="0"/>
          </a:p>
        </p:txBody>
      </p:sp>
    </p:spTree>
    <p:extLst>
      <p:ext uri="{BB962C8B-B14F-4D97-AF65-F5344CB8AC3E}">
        <p14:creationId xmlns:p14="http://schemas.microsoft.com/office/powerpoint/2010/main" val="114014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BC0A92-393A-D244-90EA-404A082B023C}"/>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29AEBAA5-F6A8-999F-AB87-1174948C406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TextBox 6">
            <a:extLst>
              <a:ext uri="{FF2B5EF4-FFF2-40B4-BE49-F238E27FC236}">
                <a16:creationId xmlns:a16="http://schemas.microsoft.com/office/drawing/2014/main" id="{49539B9C-1F52-38F3-FF19-011F3D8EFF1D}"/>
              </a:ext>
            </a:extLst>
          </p:cNvPr>
          <p:cNvSpPr txBox="1"/>
          <p:nvPr/>
        </p:nvSpPr>
        <p:spPr>
          <a:xfrm>
            <a:off x="408143" y="824593"/>
            <a:ext cx="4163858" cy="4741939"/>
          </a:xfrm>
          <a:prstGeom prst="rect">
            <a:avLst/>
          </a:prstGeom>
          <a:noFill/>
        </p:spPr>
        <p:txBody>
          <a:bodyPr wrap="square">
            <a:spAutoFit/>
          </a:bodyPr>
          <a:lstStyle/>
          <a:p>
            <a:pPr marL="0" marR="0">
              <a:lnSpc>
                <a:spcPct val="115000"/>
              </a:lnSpc>
              <a:spcBef>
                <a:spcPts val="0"/>
              </a:spcBef>
              <a:spcAft>
                <a:spcPts val="1200"/>
              </a:spcAft>
            </a:pPr>
            <a:r>
              <a:rPr lang="en-US" dirty="0">
                <a:latin typeface="Arial Nova" panose="020B0504020202020204" pitchFamily="34" charset="0"/>
                <a:ea typeface="Times New Roman" panose="02020603050405020304" pitchFamily="18" charset="0"/>
                <a:cs typeface="Times New Roman" panose="02020603050405020304" pitchFamily="18" charset="0"/>
              </a:rPr>
              <a:t>T</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he watershed network at the existing and planned conditions was developed.</a:t>
            </a:r>
            <a:r>
              <a:rPr lang="en-US" sz="110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Main existing information for all the existing reservoirs were gathered and implemented in the model, including: </a:t>
            </a:r>
            <a:endParaRPr lang="it-IT" dirty="0">
              <a:effectLst/>
              <a:latin typeface="Arial Nova" panose="020B05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de-DE" dirty="0">
                <a:effectLst/>
                <a:latin typeface="Calibri Light" panose="020F0302020204030204" pitchFamily="34" charset="0"/>
                <a:ea typeface="Calibri" panose="020F0502020204030204" pitchFamily="34" charset="0"/>
                <a:cs typeface="Arial" panose="020B0604020202020204" pitchFamily="34" charset="0"/>
              </a:rPr>
              <a:t>Pool and Evaporation: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de-DE" dirty="0">
                <a:effectLst/>
                <a:latin typeface="Calibri Light" panose="020F0302020204030204" pitchFamily="34" charset="0"/>
                <a:ea typeface="Calibri" panose="020F0502020204030204" pitchFamily="34" charset="0"/>
                <a:cs typeface="Arial" panose="020B0604020202020204" pitchFamily="34" charset="0"/>
              </a:rPr>
              <a:t>Elevation-Area-Volume curve</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de-DE" dirty="0">
                <a:effectLst/>
                <a:latin typeface="Calibri Light" panose="020F0302020204030204" pitchFamily="34" charset="0"/>
                <a:ea typeface="Calibri" panose="020F0502020204030204" pitchFamily="34" charset="0"/>
                <a:cs typeface="Arial" panose="020B0604020202020204" pitchFamily="34" charset="0"/>
              </a:rPr>
              <a:t>Evaporation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de-DE" dirty="0">
                <a:effectLst/>
                <a:latin typeface="Calibri Light" panose="020F0302020204030204" pitchFamily="34" charset="0"/>
                <a:ea typeface="Calibri" panose="020F0502020204030204" pitchFamily="34" charset="0"/>
                <a:cs typeface="Arial" panose="020B0604020202020204" pitchFamily="34" charset="0"/>
              </a:rPr>
              <a:t>Dam and Its elements:</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de-DE" dirty="0">
                <a:effectLst/>
                <a:latin typeface="Calibri Light" panose="020F0302020204030204" pitchFamily="34" charset="0"/>
                <a:ea typeface="Calibri" panose="020F0502020204030204" pitchFamily="34" charset="0"/>
                <a:cs typeface="Arial" panose="020B0604020202020204" pitchFamily="34" charset="0"/>
              </a:rPr>
              <a:t>Crest</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de-DE" dirty="0">
                <a:effectLst/>
                <a:latin typeface="Calibri Light" panose="020F0302020204030204" pitchFamily="34" charset="0"/>
                <a:ea typeface="Calibri" panose="020F0502020204030204" pitchFamily="34" charset="0"/>
                <a:cs typeface="Arial" panose="020B0604020202020204" pitchFamily="34" charset="0"/>
              </a:rPr>
              <a:t>Spillway</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de-DE" dirty="0">
                <a:effectLst/>
                <a:latin typeface="Calibri Light" panose="020F0302020204030204" pitchFamily="34" charset="0"/>
                <a:ea typeface="Calibri" panose="020F0502020204030204" pitchFamily="34" charset="0"/>
                <a:cs typeface="Arial" panose="020B0604020202020204" pitchFamily="34" charset="0"/>
              </a:rPr>
              <a:t>Controlled Outlet</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1000"/>
              </a:spcAft>
              <a:buFont typeface="Courier New" panose="02070309020205020404" pitchFamily="49" charset="0"/>
              <a:buChar char="o"/>
            </a:pPr>
            <a:r>
              <a:rPr lang="de-DE" dirty="0">
                <a:effectLst/>
                <a:latin typeface="Calibri Light" panose="020F0302020204030204" pitchFamily="34" charset="0"/>
                <a:ea typeface="Calibri" panose="020F0502020204030204" pitchFamily="34" charset="0"/>
                <a:cs typeface="Arial" panose="020B0604020202020204" pitchFamily="34" charset="0"/>
              </a:rPr>
              <a:t>Power Plant</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200"/>
              </a:spcAft>
            </a:pP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p:txBody>
      </p:sp>
      <p:pic>
        <p:nvPicPr>
          <p:cNvPr id="1026" name="Immagine 1">
            <a:extLst>
              <a:ext uri="{FF2B5EF4-FFF2-40B4-BE49-F238E27FC236}">
                <a16:creationId xmlns:a16="http://schemas.microsoft.com/office/drawing/2014/main" id="{110F0660-0E42-136C-6C9D-0B998D6F9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474" y="624166"/>
            <a:ext cx="198120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3">
            <a:extLst>
              <a:ext uri="{FF2B5EF4-FFF2-40B4-BE49-F238E27FC236}">
                <a16:creationId xmlns:a16="http://schemas.microsoft.com/office/drawing/2014/main" id="{9583D421-3E51-EA26-24E9-FC5B21A11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148" y="624167"/>
            <a:ext cx="1981200"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78435A-6143-06D4-00C9-C92D5AE58C1D}"/>
              </a:ext>
            </a:extLst>
          </p:cNvPr>
          <p:cNvSpPr txBox="1"/>
          <p:nvPr/>
        </p:nvSpPr>
        <p:spPr>
          <a:xfrm>
            <a:off x="228672" y="452342"/>
            <a:ext cx="4580164"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a:t>
            </a:r>
            <a:endParaRPr lang="it-IT" b="1" i="1" dirty="0"/>
          </a:p>
        </p:txBody>
      </p:sp>
    </p:spTree>
    <p:extLst>
      <p:ext uri="{BB962C8B-B14F-4D97-AF65-F5344CB8AC3E}">
        <p14:creationId xmlns:p14="http://schemas.microsoft.com/office/powerpoint/2010/main" val="88866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DFC5E-437F-EA6E-CFBC-4842C22B417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B3ACE56-B6C9-F5BE-2DA9-E9BA6BC2FD87}"/>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25675FC4-74C3-DF94-3E98-A5D2A1D5879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TextBox 6">
            <a:extLst>
              <a:ext uri="{FF2B5EF4-FFF2-40B4-BE49-F238E27FC236}">
                <a16:creationId xmlns:a16="http://schemas.microsoft.com/office/drawing/2014/main" id="{C3C6164B-1309-02F4-B6BF-2A5942D1A5E4}"/>
              </a:ext>
            </a:extLst>
          </p:cNvPr>
          <p:cNvSpPr txBox="1"/>
          <p:nvPr/>
        </p:nvSpPr>
        <p:spPr>
          <a:xfrm>
            <a:off x="408141" y="824593"/>
            <a:ext cx="7666337" cy="1109663"/>
          </a:xfrm>
          <a:prstGeom prst="rect">
            <a:avLst/>
          </a:prstGeom>
          <a:noFill/>
        </p:spPr>
        <p:txBody>
          <a:bodyPr wrap="square">
            <a:spAutoFit/>
          </a:bodyPr>
          <a:lstStyle/>
          <a:p>
            <a:pPr marL="0" marR="0">
              <a:lnSpc>
                <a:spcPct val="115000"/>
              </a:lnSpc>
              <a:spcBef>
                <a:spcPts val="0"/>
              </a:spcBef>
              <a:spcAft>
                <a:spcPts val="1200"/>
              </a:spcAft>
            </a:pP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Several diversions were included in the existing network, accounting mainly for the irrigation projects fed by the rivers.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 </a:t>
            </a:r>
            <a:endParaRPr lang="it-IT" dirty="0">
              <a:effectLst/>
              <a:latin typeface="Arial Nova" panose="020B05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200"/>
              </a:spcAft>
            </a:pP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14176BB-F7CA-50EF-5CFE-6699A54A846A}"/>
              </a:ext>
            </a:extLst>
          </p:cNvPr>
          <p:cNvSpPr txBox="1"/>
          <p:nvPr/>
        </p:nvSpPr>
        <p:spPr>
          <a:xfrm>
            <a:off x="228672" y="452342"/>
            <a:ext cx="4580164"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a:t>
            </a:r>
            <a:endParaRPr lang="it-IT" b="1" i="1" dirty="0"/>
          </a:p>
        </p:txBody>
      </p:sp>
      <p:pic>
        <p:nvPicPr>
          <p:cNvPr id="4" name="Picture 3">
            <a:extLst>
              <a:ext uri="{FF2B5EF4-FFF2-40B4-BE49-F238E27FC236}">
                <a16:creationId xmlns:a16="http://schemas.microsoft.com/office/drawing/2014/main" id="{A1BE7EFF-90E3-F5CA-833B-3690BD9AE705}"/>
              </a:ext>
            </a:extLst>
          </p:cNvPr>
          <p:cNvPicPr>
            <a:picLocks noChangeAspect="1"/>
          </p:cNvPicPr>
          <p:nvPr/>
        </p:nvPicPr>
        <p:blipFill>
          <a:blip r:embed="rId3"/>
          <a:stretch>
            <a:fillRect/>
          </a:stretch>
        </p:blipFill>
        <p:spPr>
          <a:xfrm>
            <a:off x="-178880" y="1103996"/>
            <a:ext cx="5682125" cy="4163179"/>
          </a:xfrm>
          <a:prstGeom prst="rect">
            <a:avLst/>
          </a:prstGeom>
        </p:spPr>
      </p:pic>
      <p:pic>
        <p:nvPicPr>
          <p:cNvPr id="2" name="Picture 1" descr="A map of different colored areas&#10;&#10;Description automatically generated">
            <a:extLst>
              <a:ext uri="{FF2B5EF4-FFF2-40B4-BE49-F238E27FC236}">
                <a16:creationId xmlns:a16="http://schemas.microsoft.com/office/drawing/2014/main" id="{C8E15381-60C9-A012-7340-2062D1654F8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31243" y="1171337"/>
            <a:ext cx="3212757" cy="4543663"/>
          </a:xfrm>
          <a:prstGeom prst="rect">
            <a:avLst/>
          </a:prstGeom>
          <a:noFill/>
          <a:ln>
            <a:noFill/>
          </a:ln>
        </p:spPr>
      </p:pic>
    </p:spTree>
    <p:extLst>
      <p:ext uri="{BB962C8B-B14F-4D97-AF65-F5344CB8AC3E}">
        <p14:creationId xmlns:p14="http://schemas.microsoft.com/office/powerpoint/2010/main" val="54260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3A59B-2E52-6086-0732-FB8D4D968A8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0A4061-E14C-843C-3330-539D7D3762CD}"/>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8F79544E-0579-9F2D-3FCF-F460C496FB4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TextBox 6">
            <a:extLst>
              <a:ext uri="{FF2B5EF4-FFF2-40B4-BE49-F238E27FC236}">
                <a16:creationId xmlns:a16="http://schemas.microsoft.com/office/drawing/2014/main" id="{2F0B6F76-8502-2603-369D-FCB96919D956}"/>
              </a:ext>
            </a:extLst>
          </p:cNvPr>
          <p:cNvSpPr txBox="1"/>
          <p:nvPr/>
        </p:nvSpPr>
        <p:spPr>
          <a:xfrm>
            <a:off x="398618" y="1077005"/>
            <a:ext cx="7780268" cy="1746760"/>
          </a:xfrm>
          <a:prstGeom prst="rect">
            <a:avLst/>
          </a:prstGeom>
          <a:noFill/>
        </p:spPr>
        <p:txBody>
          <a:bodyPr wrap="square">
            <a:spAutoFit/>
          </a:bodyPr>
          <a:lstStyle/>
          <a:p>
            <a:pPr marL="0" marR="0">
              <a:lnSpc>
                <a:spcPct val="115000"/>
              </a:lnSpc>
              <a:spcAft>
                <a:spcPts val="1200"/>
              </a:spcAft>
              <a:buNone/>
            </a:pPr>
            <a:r>
              <a:rPr lang="en-US" sz="1800" b="1" dirty="0">
                <a:effectLst/>
                <a:latin typeface="Arial Nova Cond" panose="020B0506020202020204" pitchFamily="34" charset="0"/>
                <a:ea typeface="Times New Roman" panose="02020603050405020304" pitchFamily="18" charset="0"/>
                <a:cs typeface="Times New Roman" panose="02020603050405020304" pitchFamily="18" charset="0"/>
              </a:rPr>
              <a:t>Evaporation</a:t>
            </a: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 from the lakes was taken from the Climate data store. For future configurations, in particular for the climate projection SSP2 and SSP3, a factor is applied to the monthly evaporation data. </a:t>
            </a:r>
            <a:r>
              <a:rPr lang="en-US" sz="1800" u="sng" dirty="0">
                <a:solidFill>
                  <a:srgbClr val="00AEEF"/>
                </a:solidFill>
                <a:effectLst/>
                <a:latin typeface="Arial Nova Cond Light" panose="020B0306020202020204" pitchFamily="34" charset="0"/>
                <a:ea typeface="Times New Roman" panose="02020603050405020304" pitchFamily="18" charset="0"/>
                <a:cs typeface="Times New Roman" panose="02020603050405020304" pitchFamily="18" charset="0"/>
                <a:hlinkClick r:id="rId3"/>
              </a:rPr>
              <a:t>https://cds.climate.copernicus.eu/datasets/reanalysis-era5-land-monthly-means?tab=overview</a:t>
            </a:r>
            <a:r>
              <a:rPr lang="en-US" sz="1800" dirty="0">
                <a:solidFill>
                  <a:srgbClr val="00AEEF"/>
                </a:solidFill>
                <a:effectLst/>
                <a:latin typeface="Arial Nova Cond Light" panose="020B0306020202020204" pitchFamily="34" charset="0"/>
                <a:ea typeface="Times New Roman" panose="02020603050405020304" pitchFamily="18" charset="0"/>
                <a:cs typeface="Times New Roman" panose="02020603050405020304" pitchFamily="18" charset="0"/>
              </a:rPr>
              <a:t> </a:t>
            </a:r>
            <a:endParaRPr lang="it-IT" sz="1800" dirty="0">
              <a:solidFill>
                <a:srgbClr val="00AEEF"/>
              </a:solidFill>
              <a:effectLst/>
              <a:latin typeface="Arial Nova Cond Light" panose="020B0306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200"/>
              </a:spcAft>
            </a:pP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360E628-226D-D3F6-5AF1-9F2111B42F10}"/>
              </a:ext>
            </a:extLst>
          </p:cNvPr>
          <p:cNvSpPr txBox="1"/>
          <p:nvPr/>
        </p:nvSpPr>
        <p:spPr>
          <a:xfrm>
            <a:off x="228672" y="498766"/>
            <a:ext cx="5962578"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 – Boundary conditions</a:t>
            </a:r>
            <a:endParaRPr lang="it-IT" b="1" i="1" dirty="0"/>
          </a:p>
        </p:txBody>
      </p:sp>
    </p:spTree>
    <p:extLst>
      <p:ext uri="{BB962C8B-B14F-4D97-AF65-F5344CB8AC3E}">
        <p14:creationId xmlns:p14="http://schemas.microsoft.com/office/powerpoint/2010/main" val="166745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82574-52CA-9C3D-22B6-E1A33B999D4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D3DFBDB-B759-3479-1FAE-E44308170BB0}"/>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sp>
        <p:nvSpPr>
          <p:cNvPr id="5" name="TextBox 4">
            <a:extLst>
              <a:ext uri="{FF2B5EF4-FFF2-40B4-BE49-F238E27FC236}">
                <a16:creationId xmlns:a16="http://schemas.microsoft.com/office/drawing/2014/main" id="{74E733CA-3D52-C428-7DB4-0E6DAD6F573A}"/>
              </a:ext>
            </a:extLst>
          </p:cNvPr>
          <p:cNvSpPr txBox="1"/>
          <p:nvPr/>
        </p:nvSpPr>
        <p:spPr>
          <a:xfrm>
            <a:off x="345989" y="1142024"/>
            <a:ext cx="4580238" cy="3085653"/>
          </a:xfrm>
          <a:prstGeom prst="rect">
            <a:avLst/>
          </a:prstGeom>
          <a:noFill/>
        </p:spPr>
        <p:txBody>
          <a:bodyPr wrap="square">
            <a:spAutoFit/>
          </a:bodyPr>
          <a:lstStyle/>
          <a:p>
            <a:pPr marL="0" marR="0">
              <a:lnSpc>
                <a:spcPct val="115000"/>
              </a:lnSpc>
              <a:spcAft>
                <a:spcPts val="1200"/>
              </a:spcAft>
              <a:buNone/>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The inflows are taken from the HEC-HMS model and distributed along the river at control points. The inflows span from 1972 to 2023. The different scenarios taken into consideration with the HMS provides three sets of inflow conditions for </a:t>
            </a:r>
            <a:r>
              <a:rPr lang="en-US" sz="1800" dirty="0" err="1">
                <a:effectLst/>
                <a:latin typeface="Arial Nova Cond" panose="020B0506020202020204" pitchFamily="34" charset="0"/>
                <a:ea typeface="Times New Roman" panose="02020603050405020304" pitchFamily="18" charset="0"/>
                <a:cs typeface="Times New Roman" panose="02020603050405020304" pitchFamily="18" charset="0"/>
              </a:rPr>
              <a:t>ResSim</a:t>
            </a: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 </a:t>
            </a:r>
            <a:endParaRPr lang="it-IT" sz="1800" dirty="0">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Font typeface="Aptos" panose="020B0004020202020204" pitchFamily="34" charset="0"/>
              <a:buChar char="-"/>
            </a:pPr>
            <a:r>
              <a:rPr lang="de-DE" sz="1800" dirty="0">
                <a:effectLst/>
                <a:latin typeface="Arial Nova Cond" panose="020B0506020202020204" pitchFamily="34" charset="0"/>
                <a:ea typeface="Yu Mincho" panose="02020400000000000000" pitchFamily="18" charset="-128"/>
                <a:cs typeface="Arial" panose="020B0604020202020204" pitchFamily="34" charset="0"/>
              </a:rPr>
              <a:t>Current condition</a:t>
            </a:r>
            <a:endParaRPr lang="it-IT" sz="1800" dirty="0">
              <a:effectLst/>
              <a:latin typeface="Arial Nova Cond" panose="020B0506020202020204" pitchFamily="34" charset="0"/>
              <a:ea typeface="Yu Mincho" panose="02020400000000000000" pitchFamily="18" charset="-128"/>
              <a:cs typeface="Arial" panose="020B0604020202020204" pitchFamily="34" charset="0"/>
            </a:endParaRPr>
          </a:p>
          <a:p>
            <a:pPr marL="342900" marR="0" lvl="0" indent="-342900">
              <a:lnSpc>
                <a:spcPct val="115000"/>
              </a:lnSpc>
              <a:buFont typeface="Aptos" panose="020B0004020202020204" pitchFamily="34" charset="0"/>
              <a:buChar char="-"/>
            </a:pPr>
            <a:r>
              <a:rPr lang="de-DE" sz="1800" dirty="0">
                <a:effectLst/>
                <a:latin typeface="Arial Nova Cond" panose="020B0506020202020204" pitchFamily="34" charset="0"/>
                <a:ea typeface="Yu Mincho" panose="02020400000000000000" pitchFamily="18" charset="-128"/>
                <a:cs typeface="Arial" panose="020B0604020202020204" pitchFamily="34" charset="0"/>
              </a:rPr>
              <a:t>Climate change condition – SSP2 </a:t>
            </a:r>
            <a:endParaRPr lang="it-IT" sz="1800" dirty="0">
              <a:effectLst/>
              <a:latin typeface="Arial Nova Cond" panose="020B0506020202020204" pitchFamily="34" charset="0"/>
              <a:ea typeface="Yu Mincho" panose="02020400000000000000" pitchFamily="18" charset="-128"/>
              <a:cs typeface="Arial" panose="020B0604020202020204" pitchFamily="34" charset="0"/>
            </a:endParaRPr>
          </a:p>
          <a:p>
            <a:pPr marL="342900" marR="0" lvl="0" indent="-342900">
              <a:lnSpc>
                <a:spcPct val="115000"/>
              </a:lnSpc>
              <a:spcAft>
                <a:spcPts val="1000"/>
              </a:spcAft>
              <a:buFont typeface="Aptos" panose="020B0004020202020204" pitchFamily="34" charset="0"/>
              <a:buChar char="-"/>
            </a:pPr>
            <a:r>
              <a:rPr lang="de-DE" sz="1800" dirty="0">
                <a:effectLst/>
                <a:latin typeface="Arial Nova Cond" panose="020B0506020202020204" pitchFamily="34" charset="0"/>
                <a:ea typeface="Yu Mincho" panose="02020400000000000000" pitchFamily="18" charset="-128"/>
                <a:cs typeface="Arial" panose="020B0604020202020204" pitchFamily="34" charset="0"/>
              </a:rPr>
              <a:t>Climate change condition – SSP3</a:t>
            </a:r>
            <a:endParaRPr lang="it-IT" sz="1800" dirty="0">
              <a:effectLst/>
              <a:latin typeface="Arial Nova Cond" panose="020B0506020202020204" pitchFamily="34" charset="0"/>
              <a:ea typeface="Yu Mincho" panose="02020400000000000000" pitchFamily="18" charset="-128"/>
              <a:cs typeface="Arial" panose="020B0604020202020204" pitchFamily="34" charset="0"/>
            </a:endParaRPr>
          </a:p>
        </p:txBody>
      </p:sp>
      <p:sp>
        <p:nvSpPr>
          <p:cNvPr id="2" name="TextBox 1">
            <a:extLst>
              <a:ext uri="{FF2B5EF4-FFF2-40B4-BE49-F238E27FC236}">
                <a16:creationId xmlns:a16="http://schemas.microsoft.com/office/drawing/2014/main" id="{18B48B99-E078-38C8-02DB-35CBC8F81C09}"/>
              </a:ext>
            </a:extLst>
          </p:cNvPr>
          <p:cNvSpPr txBox="1"/>
          <p:nvPr/>
        </p:nvSpPr>
        <p:spPr>
          <a:xfrm>
            <a:off x="228672" y="772692"/>
            <a:ext cx="4580164" cy="369332"/>
          </a:xfrm>
          <a:prstGeom prst="rect">
            <a:avLst/>
          </a:prstGeom>
          <a:noFill/>
        </p:spPr>
        <p:txBody>
          <a:bodyPr wrap="square">
            <a:spAutoFit/>
          </a:bodyPr>
          <a:lstStyle/>
          <a:p>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Inflow conditions</a:t>
            </a:r>
            <a:endParaRPr lang="it-IT" b="1" i="1" dirty="0"/>
          </a:p>
        </p:txBody>
      </p:sp>
      <p:pic>
        <p:nvPicPr>
          <p:cNvPr id="6" name="Picture 5">
            <a:extLst>
              <a:ext uri="{FF2B5EF4-FFF2-40B4-BE49-F238E27FC236}">
                <a16:creationId xmlns:a16="http://schemas.microsoft.com/office/drawing/2014/main" id="{FC19FE2E-4E59-943A-1149-20B8BC0A72C1}"/>
              </a:ext>
            </a:extLst>
          </p:cNvPr>
          <p:cNvPicPr>
            <a:picLocks noChangeAspect="1"/>
          </p:cNvPicPr>
          <p:nvPr/>
        </p:nvPicPr>
        <p:blipFill>
          <a:blip r:embed="rId3"/>
          <a:stretch>
            <a:fillRect/>
          </a:stretch>
        </p:blipFill>
        <p:spPr bwMode="auto">
          <a:xfrm>
            <a:off x="5515795" y="578105"/>
            <a:ext cx="3628205" cy="513689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2DF4390-457E-C55B-745C-6B727C172FC6}"/>
              </a:ext>
            </a:extLst>
          </p:cNvPr>
          <p:cNvSpPr txBox="1"/>
          <p:nvPr/>
        </p:nvSpPr>
        <p:spPr>
          <a:xfrm>
            <a:off x="228672" y="498766"/>
            <a:ext cx="5962578"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 – Boundary conditions</a:t>
            </a:r>
            <a:endParaRPr lang="it-IT" b="1" i="1" dirty="0"/>
          </a:p>
        </p:txBody>
      </p:sp>
    </p:spTree>
    <p:extLst>
      <p:ext uri="{BB962C8B-B14F-4D97-AF65-F5344CB8AC3E}">
        <p14:creationId xmlns:p14="http://schemas.microsoft.com/office/powerpoint/2010/main" val="109729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DEA70-6258-A71A-57AD-49D7A7E08F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55B35E-1AA4-94F9-957A-59338AE88E42}"/>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sp>
        <p:nvSpPr>
          <p:cNvPr id="4" name="TextBox 3">
            <a:extLst>
              <a:ext uri="{FF2B5EF4-FFF2-40B4-BE49-F238E27FC236}">
                <a16:creationId xmlns:a16="http://schemas.microsoft.com/office/drawing/2014/main" id="{0D4F2833-81FF-0B16-50AB-EAAD6913F06F}"/>
              </a:ext>
            </a:extLst>
          </p:cNvPr>
          <p:cNvSpPr txBox="1"/>
          <p:nvPr/>
        </p:nvSpPr>
        <p:spPr>
          <a:xfrm>
            <a:off x="370114" y="776064"/>
            <a:ext cx="8242663" cy="2988254"/>
          </a:xfrm>
          <a:prstGeom prst="rect">
            <a:avLst/>
          </a:prstGeom>
          <a:noFill/>
        </p:spPr>
        <p:txBody>
          <a:bodyPr wrap="square">
            <a:spAutoFit/>
          </a:bodyPr>
          <a:lstStyle/>
          <a:p>
            <a:pPr marL="0" marR="0">
              <a:lnSpc>
                <a:spcPct val="115000"/>
              </a:lnSpc>
              <a:spcAft>
                <a:spcPts val="1200"/>
              </a:spcAft>
              <a:buNone/>
            </a:pP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In the </a:t>
            </a:r>
            <a:r>
              <a:rPr lang="en-US" sz="1600"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 model, two geometries have been created: existing and future. These geometries have been coupled with the three scenarios above mentioned: current condition, SSP2, and SSP3, resulting in a total of six simulations.</a:t>
            </a:r>
            <a:endParaRPr lang="it-IT" sz="1600" dirty="0">
              <a:effectLst/>
              <a:latin typeface="Arial Nova" panose="020B05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tabLst>
                <a:tab pos="457200" algn="l"/>
              </a:tabLst>
            </a:pPr>
            <a:r>
              <a:rPr lang="de-DE" dirty="0">
                <a:effectLst/>
                <a:latin typeface="Calibri Light" panose="020F0302020204030204" pitchFamily="34" charset="0"/>
                <a:ea typeface="Calibri" panose="020F0502020204030204" pitchFamily="34" charset="0"/>
                <a:cs typeface="Arial" panose="020B0604020202020204" pitchFamily="34" charset="0"/>
              </a:rPr>
              <a:t>SIM1: existing geometry with current boundary condition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Symbol" panose="05050102010706020507" pitchFamily="18" charset="2"/>
              <a:buChar char=""/>
              <a:tabLst>
                <a:tab pos="457200" algn="l"/>
              </a:tabLst>
            </a:pPr>
            <a:r>
              <a:rPr lang="de-DE" dirty="0">
                <a:effectLst/>
                <a:latin typeface="Calibri Light" panose="020F0302020204030204" pitchFamily="34" charset="0"/>
                <a:ea typeface="Calibri" panose="020F0502020204030204" pitchFamily="34" charset="0"/>
                <a:cs typeface="Arial" panose="020B0604020202020204" pitchFamily="34" charset="0"/>
              </a:rPr>
              <a:t>SIM2: future geometry with current boundary condition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Symbol" panose="05050102010706020507" pitchFamily="18" charset="2"/>
              <a:buChar char=""/>
              <a:tabLst>
                <a:tab pos="457200" algn="l"/>
              </a:tabLst>
            </a:pPr>
            <a:r>
              <a:rPr lang="de-DE" dirty="0">
                <a:effectLst/>
                <a:latin typeface="Calibri Light" panose="020F0302020204030204" pitchFamily="34" charset="0"/>
                <a:ea typeface="Calibri" panose="020F0502020204030204" pitchFamily="34" charset="0"/>
                <a:cs typeface="Arial" panose="020B0604020202020204" pitchFamily="34" charset="0"/>
              </a:rPr>
              <a:t>SIM3: existing geometry with with SSP2 boundary condition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Symbol" panose="05050102010706020507" pitchFamily="18" charset="2"/>
              <a:buChar char=""/>
              <a:tabLst>
                <a:tab pos="457200" algn="l"/>
              </a:tabLst>
            </a:pPr>
            <a:r>
              <a:rPr lang="de-DE" dirty="0">
                <a:effectLst/>
                <a:latin typeface="Calibri Light" panose="020F0302020204030204" pitchFamily="34" charset="0"/>
                <a:ea typeface="Calibri" panose="020F0502020204030204" pitchFamily="34" charset="0"/>
                <a:cs typeface="Arial" panose="020B0604020202020204" pitchFamily="34" charset="0"/>
              </a:rPr>
              <a:t>SIM4: future geometry with SSP2 boundary condition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Symbol" panose="05050102010706020507" pitchFamily="18" charset="2"/>
              <a:buChar char=""/>
              <a:tabLst>
                <a:tab pos="457200" algn="l"/>
              </a:tabLst>
            </a:pPr>
            <a:r>
              <a:rPr lang="de-DE" dirty="0">
                <a:effectLst/>
                <a:latin typeface="Calibri Light" panose="020F0302020204030204" pitchFamily="34" charset="0"/>
                <a:ea typeface="Calibri" panose="020F0502020204030204" pitchFamily="34" charset="0"/>
                <a:cs typeface="Arial" panose="020B0604020202020204" pitchFamily="34" charset="0"/>
              </a:rPr>
              <a:t>SIM5: existing geometry with SSP3 boundary condition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nSpc>
                <a:spcPct val="115000"/>
              </a:lnSpc>
              <a:spcAft>
                <a:spcPts val="1000"/>
              </a:spcAft>
              <a:buFont typeface="Symbol" panose="05050102010706020507" pitchFamily="18" charset="2"/>
              <a:buChar char=""/>
              <a:tabLst>
                <a:tab pos="457200" algn="l"/>
              </a:tabLst>
            </a:pPr>
            <a:r>
              <a:rPr lang="de-DE" dirty="0">
                <a:effectLst/>
                <a:latin typeface="Calibri Light" panose="020F0302020204030204" pitchFamily="34" charset="0"/>
                <a:ea typeface="Calibri" panose="020F0502020204030204" pitchFamily="34" charset="0"/>
                <a:cs typeface="Arial" panose="020B0604020202020204" pitchFamily="34" charset="0"/>
              </a:rPr>
              <a:t>SIM6: future geometry with SSP3 boundary condition</a:t>
            </a:r>
            <a:endParaRPr lang="it-IT" dirty="0">
              <a:effectLst/>
              <a:latin typeface="Calibri Light" panose="020F03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9FFA4C0-A544-37C3-0F62-E7E0EBE601C5}"/>
              </a:ext>
            </a:extLst>
          </p:cNvPr>
          <p:cNvSpPr txBox="1"/>
          <p:nvPr/>
        </p:nvSpPr>
        <p:spPr>
          <a:xfrm>
            <a:off x="228672" y="452342"/>
            <a:ext cx="4580164" cy="369332"/>
          </a:xfrm>
          <a:prstGeom prst="rect">
            <a:avLst/>
          </a:prstGeom>
          <a:noFill/>
        </p:spPr>
        <p:txBody>
          <a:bodyPr wrap="square">
            <a:spAutoFit/>
          </a:bodyPr>
          <a:lstStyle/>
          <a:p>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Simulations</a:t>
            </a:r>
            <a:endParaRPr lang="it-IT" b="1" i="1" dirty="0"/>
          </a:p>
        </p:txBody>
      </p:sp>
    </p:spTree>
    <p:extLst>
      <p:ext uri="{BB962C8B-B14F-4D97-AF65-F5344CB8AC3E}">
        <p14:creationId xmlns:p14="http://schemas.microsoft.com/office/powerpoint/2010/main" val="342253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BC0A92-393A-D244-90EA-404A082B023C}"/>
              </a:ext>
            </a:extLst>
          </p:cNvPr>
          <p:cNvSpPr>
            <a:spLocks noGrp="1"/>
          </p:cNvSpPr>
          <p:nvPr>
            <p:ph type="body" sz="quarter" idx="11"/>
          </p:nvPr>
        </p:nvSpPr>
        <p:spPr/>
        <p:txBody>
          <a:bodyPr>
            <a:normAutofit/>
          </a:bodyPr>
          <a:lstStyle/>
          <a:p>
            <a:r>
              <a:rPr lang="en-US" dirty="0"/>
              <a:t>Methodological approach</a:t>
            </a:r>
          </a:p>
        </p:txBody>
      </p:sp>
      <p:pic>
        <p:nvPicPr>
          <p:cNvPr id="2" name="Picture 2">
            <a:extLst>
              <a:ext uri="{FF2B5EF4-FFF2-40B4-BE49-F238E27FC236}">
                <a16:creationId xmlns:a16="http://schemas.microsoft.com/office/drawing/2014/main" id="{45326F15-3F62-F201-E668-C478B8B567C3}"/>
              </a:ext>
            </a:extLst>
          </p:cNvPr>
          <p:cNvPicPr>
            <a:picLocks noChangeAspect="1"/>
          </p:cNvPicPr>
          <p:nvPr/>
        </p:nvPicPr>
        <p:blipFill>
          <a:blip r:embed="rId3"/>
          <a:srcRect/>
          <a:stretch/>
        </p:blipFill>
        <p:spPr bwMode="auto">
          <a:xfrm rot="5400000">
            <a:off x="2770482" y="-1327164"/>
            <a:ext cx="3622786" cy="8812362"/>
          </a:xfrm>
          <a:prstGeom prst="rect">
            <a:avLst/>
          </a:prstGeom>
          <a:noFill/>
        </p:spPr>
      </p:pic>
      <p:sp>
        <p:nvSpPr>
          <p:cNvPr id="6" name="CasellaDiTesto 5">
            <a:extLst>
              <a:ext uri="{FF2B5EF4-FFF2-40B4-BE49-F238E27FC236}">
                <a16:creationId xmlns:a16="http://schemas.microsoft.com/office/drawing/2014/main" id="{C43A81AA-0400-897B-9A44-4645D317FC19}"/>
              </a:ext>
            </a:extLst>
          </p:cNvPr>
          <p:cNvSpPr txBox="1"/>
          <p:nvPr/>
        </p:nvSpPr>
        <p:spPr>
          <a:xfrm>
            <a:off x="1117563" y="639924"/>
            <a:ext cx="6908874" cy="369332"/>
          </a:xfrm>
          <a:prstGeom prst="rect">
            <a:avLst/>
          </a:prstGeom>
          <a:noFill/>
        </p:spPr>
        <p:txBody>
          <a:bodyPr wrap="square">
            <a:spAutoFit/>
          </a:bodyPr>
          <a:lstStyle/>
          <a:p>
            <a:r>
              <a:rPr lang="en-GB" sz="1800" dirty="0">
                <a:solidFill>
                  <a:srgbClr val="003E5E"/>
                </a:solidFill>
                <a:effectLst/>
                <a:latin typeface="Arial Nova Cond" panose="020B0506020202020204" pitchFamily="34" charset="0"/>
                <a:ea typeface="Times New Roman" panose="02020603050405020304" pitchFamily="18" charset="0"/>
                <a:cs typeface="Times New Roman" panose="02020603050405020304" pitchFamily="18" charset="0"/>
              </a:rPr>
              <a:t>Schematization of the integrated approach pursued by the Consultant</a:t>
            </a:r>
            <a:endParaRPr lang="it-IT" dirty="0"/>
          </a:p>
        </p:txBody>
      </p:sp>
      <p:sp>
        <p:nvSpPr>
          <p:cNvPr id="4" name="Rectangle 3">
            <a:extLst>
              <a:ext uri="{FF2B5EF4-FFF2-40B4-BE49-F238E27FC236}">
                <a16:creationId xmlns:a16="http://schemas.microsoft.com/office/drawing/2014/main" id="{1814A6E1-88AE-A483-750F-684758375998}"/>
              </a:ext>
            </a:extLst>
          </p:cNvPr>
          <p:cNvSpPr/>
          <p:nvPr/>
        </p:nvSpPr>
        <p:spPr>
          <a:xfrm>
            <a:off x="2329454" y="2420815"/>
            <a:ext cx="1073271" cy="545321"/>
          </a:xfrm>
          <a:prstGeom prst="rect">
            <a:avLst/>
          </a:prstGeom>
          <a:noFill/>
          <a:ln w="762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pic>
        <p:nvPicPr>
          <p:cNvPr id="7" name="Picture 6">
            <a:extLst>
              <a:ext uri="{FF2B5EF4-FFF2-40B4-BE49-F238E27FC236}">
                <a16:creationId xmlns:a16="http://schemas.microsoft.com/office/drawing/2014/main" id="{EFDF87C3-F62F-B32A-BDA2-DB1F8B766069}"/>
              </a:ext>
            </a:extLst>
          </p:cNvPr>
          <p:cNvPicPr>
            <a:picLocks noChangeAspect="1"/>
          </p:cNvPicPr>
          <p:nvPr/>
        </p:nvPicPr>
        <p:blipFill>
          <a:blip r:embed="rId4"/>
          <a:stretch>
            <a:fillRect/>
          </a:stretch>
        </p:blipFill>
        <p:spPr>
          <a:xfrm>
            <a:off x="4107087" y="2990850"/>
            <a:ext cx="1009743" cy="401033"/>
          </a:xfrm>
          <a:prstGeom prst="rect">
            <a:avLst/>
          </a:prstGeom>
        </p:spPr>
      </p:pic>
    </p:spTree>
    <p:extLst>
      <p:ext uri="{BB962C8B-B14F-4D97-AF65-F5344CB8AC3E}">
        <p14:creationId xmlns:p14="http://schemas.microsoft.com/office/powerpoint/2010/main" val="129526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672F-F9F8-F276-138A-DC347B78A0E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B3AE681-D25B-CC49-85B9-8EBF0432ED56}"/>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sp>
        <p:nvSpPr>
          <p:cNvPr id="4" name="TextBox 3">
            <a:extLst>
              <a:ext uri="{FF2B5EF4-FFF2-40B4-BE49-F238E27FC236}">
                <a16:creationId xmlns:a16="http://schemas.microsoft.com/office/drawing/2014/main" id="{BB357558-F1D4-CF2D-C7CB-1DB447BA82D2}"/>
              </a:ext>
            </a:extLst>
          </p:cNvPr>
          <p:cNvSpPr txBox="1"/>
          <p:nvPr/>
        </p:nvSpPr>
        <p:spPr>
          <a:xfrm>
            <a:off x="370114" y="776064"/>
            <a:ext cx="8242663" cy="3385670"/>
          </a:xfrm>
          <a:prstGeom prst="rect">
            <a:avLst/>
          </a:prstGeom>
          <a:noFill/>
        </p:spPr>
        <p:txBody>
          <a:bodyPr wrap="square">
            <a:spAutoFit/>
          </a:bodyPr>
          <a:lstStyle/>
          <a:p>
            <a:pPr marR="0" lvl="0">
              <a:lnSpc>
                <a:spcPct val="115000"/>
              </a:lnSpc>
              <a:spcAft>
                <a:spcPts val="1200"/>
              </a:spcAft>
              <a:tabLst>
                <a:tab pos="457200" algn="l"/>
              </a:tabLst>
            </a:pPr>
            <a:r>
              <a:rPr lang="en-US" sz="1600" dirty="0">
                <a:latin typeface="Arial Nova" panose="020B0504020202020204" pitchFamily="34" charset="0"/>
                <a:ea typeface="Times New Roman" panose="02020603050405020304" pitchFamily="18" charset="0"/>
                <a:cs typeface="Times New Roman" panose="02020603050405020304" pitchFamily="18" charset="0"/>
              </a:rPr>
              <a:t>G</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iven the level of complexity of the system and the scattered information available, it was possible to calibrate the model in a qualitative way, trying to match as much as possible the observed water level and flow at key stations</a:t>
            </a:r>
            <a:r>
              <a:rPr lang="en-US" sz="1600" dirty="0">
                <a:latin typeface="Arial Nova" panose="020B0504020202020204" pitchFamily="34" charset="0"/>
                <a:ea typeface="Times New Roman" panose="02020603050405020304" pitchFamily="18" charset="0"/>
                <a:cs typeface="Times New Roman" panose="02020603050405020304" pitchFamily="18" charset="0"/>
              </a:rPr>
              <a:t>, bearing in mind that </a:t>
            </a:r>
          </a:p>
          <a:p>
            <a:pPr marL="285750" marR="0" lvl="0" indent="-285750">
              <a:lnSpc>
                <a:spcPct val="115000"/>
              </a:lnSpc>
              <a:spcAft>
                <a:spcPts val="1200"/>
              </a:spcAft>
              <a:buFont typeface="Arial" panose="020B0604020202020204" pitchFamily="34" charset="0"/>
              <a:buChar char="•"/>
              <a:tabLst>
                <a:tab pos="457200" algn="l"/>
              </a:tabLst>
            </a:pPr>
            <a:r>
              <a:rPr lang="en-US" sz="1600" dirty="0">
                <a:latin typeface="Arial Nova" panose="020B0504020202020204" pitchFamily="34" charset="0"/>
                <a:ea typeface="Times New Roman" panose="02020603050405020304" pitchFamily="18" charset="0"/>
                <a:cs typeface="Times New Roman" panose="02020603050405020304" pitchFamily="18" charset="0"/>
              </a:rPr>
              <a:t>it was based on the calculated inflow from HMS</a:t>
            </a:r>
          </a:p>
          <a:p>
            <a:pPr marL="285750" marR="0" lvl="0" indent="-285750">
              <a:lnSpc>
                <a:spcPct val="115000"/>
              </a:lnSpc>
              <a:spcAft>
                <a:spcPts val="1200"/>
              </a:spcAft>
              <a:buFont typeface="Arial" panose="020B0604020202020204" pitchFamily="34" charset="0"/>
              <a:buChar char="•"/>
              <a:tabLst>
                <a:tab pos="457200" algn="l"/>
              </a:tabLst>
            </a:pPr>
            <a:r>
              <a:rPr lang="en-US" sz="1600" dirty="0">
                <a:latin typeface="Arial Nova" panose="020B0504020202020204" pitchFamily="34" charset="0"/>
                <a:ea typeface="Times New Roman" panose="02020603050405020304" pitchFamily="18" charset="0"/>
                <a:cs typeface="Times New Roman" panose="02020603050405020304" pitchFamily="18" charset="0"/>
              </a:rPr>
              <a:t>It strongly depends on the decision process in the reservoirs</a:t>
            </a:r>
          </a:p>
          <a:p>
            <a:pPr marR="0" lvl="0">
              <a:lnSpc>
                <a:spcPct val="115000"/>
              </a:lnSpc>
              <a:spcAft>
                <a:spcPts val="1200"/>
              </a:spcAft>
              <a:tabLst>
                <a:tab pos="457200" algn="l"/>
              </a:tabLst>
            </a:pPr>
            <a:r>
              <a:rPr lang="en-US" sz="1600" dirty="0">
                <a:latin typeface="Arial Nova" panose="020B0504020202020204" pitchFamily="34" charset="0"/>
                <a:ea typeface="Times New Roman" panose="02020603050405020304" pitchFamily="18" charset="0"/>
                <a:cs typeface="Times New Roman" panose="02020603050405020304" pitchFamily="18" charset="0"/>
              </a:rPr>
              <a:t>the calibration was performed on the observed flow and level values at key stations of the river network.</a:t>
            </a:r>
          </a:p>
          <a:p>
            <a:pPr marR="0" lvl="0">
              <a:lnSpc>
                <a:spcPct val="115000"/>
              </a:lnSpc>
              <a:spcAft>
                <a:spcPts val="1200"/>
              </a:spcAft>
              <a:tabLst>
                <a:tab pos="457200" algn="l"/>
              </a:tabLst>
            </a:pPr>
            <a:endParaRPr lang="en-US" sz="1600" dirty="0">
              <a:effectLst/>
              <a:latin typeface="Arial Nova" panose="020B0504020202020204" pitchFamily="34" charset="0"/>
              <a:ea typeface="Times New Roman" panose="02020603050405020304" pitchFamily="18" charset="0"/>
              <a:cs typeface="Times New Roman" panose="02020603050405020304" pitchFamily="18" charset="0"/>
            </a:endParaRPr>
          </a:p>
          <a:p>
            <a:pPr marR="0" lvl="0">
              <a:lnSpc>
                <a:spcPct val="115000"/>
              </a:lnSpc>
              <a:spcAft>
                <a:spcPts val="1200"/>
              </a:spcAft>
              <a:tabLst>
                <a:tab pos="457200" algn="l"/>
              </a:tabLst>
            </a:pPr>
            <a:endParaRPr lang="it-IT" sz="1600" dirty="0">
              <a:effectLst/>
              <a:latin typeface="Arial Nova" panose="020B050402020202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F5A45CF-9CD8-0F9A-F76E-5448A38BAFF7}"/>
              </a:ext>
            </a:extLst>
          </p:cNvPr>
          <p:cNvGraphicFramePr>
            <a:graphicFrameLocks noGrp="1"/>
          </p:cNvGraphicFramePr>
          <p:nvPr>
            <p:extLst>
              <p:ext uri="{D42A27DB-BD31-4B8C-83A1-F6EECF244321}">
                <p14:modId xmlns:p14="http://schemas.microsoft.com/office/powerpoint/2010/main" val="1411858073"/>
              </p:ext>
            </p:extLst>
          </p:nvPr>
        </p:nvGraphicFramePr>
        <p:xfrm>
          <a:off x="531223" y="3846887"/>
          <a:ext cx="7886700" cy="1097280"/>
        </p:xfrm>
        <a:graphic>
          <a:graphicData uri="http://schemas.openxmlformats.org/drawingml/2006/table">
            <a:tbl>
              <a:tblPr firstRow="1" firstCol="1" bandRow="1">
                <a:tableStyleId>{5C22544A-7EE6-4342-B048-85BDC9FD1C3A}</a:tableStyleId>
              </a:tblPr>
              <a:tblGrid>
                <a:gridCol w="1451443">
                  <a:extLst>
                    <a:ext uri="{9D8B030D-6E8A-4147-A177-3AD203B41FA5}">
                      <a16:colId xmlns:a16="http://schemas.microsoft.com/office/drawing/2014/main" val="3505821959"/>
                    </a:ext>
                  </a:extLst>
                </a:gridCol>
                <a:gridCol w="1733844">
                  <a:extLst>
                    <a:ext uri="{9D8B030D-6E8A-4147-A177-3AD203B41FA5}">
                      <a16:colId xmlns:a16="http://schemas.microsoft.com/office/drawing/2014/main" val="3579899466"/>
                    </a:ext>
                  </a:extLst>
                </a:gridCol>
                <a:gridCol w="1979957">
                  <a:extLst>
                    <a:ext uri="{9D8B030D-6E8A-4147-A177-3AD203B41FA5}">
                      <a16:colId xmlns:a16="http://schemas.microsoft.com/office/drawing/2014/main" val="4275520624"/>
                    </a:ext>
                  </a:extLst>
                </a:gridCol>
                <a:gridCol w="1883720">
                  <a:extLst>
                    <a:ext uri="{9D8B030D-6E8A-4147-A177-3AD203B41FA5}">
                      <a16:colId xmlns:a16="http://schemas.microsoft.com/office/drawing/2014/main" val="2391165317"/>
                    </a:ext>
                  </a:extLst>
                </a:gridCol>
                <a:gridCol w="837736">
                  <a:extLst>
                    <a:ext uri="{9D8B030D-6E8A-4147-A177-3AD203B41FA5}">
                      <a16:colId xmlns:a16="http://schemas.microsoft.com/office/drawing/2014/main" val="910669967"/>
                    </a:ext>
                  </a:extLst>
                </a:gridCol>
              </a:tblGrid>
              <a:tr h="182880">
                <a:tc>
                  <a:txBody>
                    <a:bodyPr/>
                    <a:lstStyle/>
                    <a:p>
                      <a:pPr marL="0" marR="0">
                        <a:lnSpc>
                          <a:spcPct val="115000"/>
                        </a:lnSpc>
                        <a:spcAft>
                          <a:spcPts val="1200"/>
                        </a:spcAft>
                        <a:buNone/>
                      </a:pPr>
                      <a:r>
                        <a:rPr lang="en-US" sz="1000">
                          <a:effectLst/>
                        </a:rPr>
                        <a:t>Basin</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Station</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RESSIM Station</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Period</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Time Step</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4543991"/>
                  </a:ext>
                </a:extLst>
              </a:tr>
              <a:tr h="182880">
                <a:tc>
                  <a:txBody>
                    <a:bodyPr/>
                    <a:lstStyle/>
                    <a:p>
                      <a:pPr marL="0" marR="0">
                        <a:lnSpc>
                          <a:spcPct val="115000"/>
                        </a:lnSpc>
                        <a:spcAft>
                          <a:spcPts val="1200"/>
                        </a:spcAft>
                        <a:buNone/>
                      </a:pPr>
                      <a:r>
                        <a:rPr lang="en-US" sz="1000">
                          <a:effectLst/>
                        </a:rPr>
                        <a:t>MAIN NILE</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ASWAN</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ELEV</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1992 - 2024</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IR-DAY</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1072933"/>
                  </a:ext>
                </a:extLst>
              </a:tr>
              <a:tr h="182880">
                <a:tc>
                  <a:txBody>
                    <a:bodyPr/>
                    <a:lstStyle/>
                    <a:p>
                      <a:pPr marL="0" marR="0">
                        <a:lnSpc>
                          <a:spcPct val="115000"/>
                        </a:lnSpc>
                        <a:spcAft>
                          <a:spcPts val="1200"/>
                        </a:spcAft>
                        <a:buNone/>
                      </a:pPr>
                      <a:r>
                        <a:rPr lang="en-US" sz="1000">
                          <a:effectLst/>
                        </a:rPr>
                        <a:t>WHITE NILE</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JEBEL AULIA</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ELEV</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1992 - 2024</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IR-DAY</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5260673"/>
                  </a:ext>
                </a:extLst>
              </a:tr>
              <a:tr h="182880">
                <a:tc>
                  <a:txBody>
                    <a:bodyPr/>
                    <a:lstStyle/>
                    <a:p>
                      <a:pPr marL="0" marR="0">
                        <a:lnSpc>
                          <a:spcPct val="115000"/>
                        </a:lnSpc>
                        <a:spcAft>
                          <a:spcPts val="1200"/>
                        </a:spcAft>
                        <a:buNone/>
                      </a:pPr>
                      <a:r>
                        <a:rPr lang="en-US" sz="1000">
                          <a:effectLst/>
                        </a:rPr>
                        <a:t>BLUE NILE</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LAKE TANA</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ELEV</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1992 - 2024</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IR-DAY</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9516447"/>
                  </a:ext>
                </a:extLst>
              </a:tr>
              <a:tr h="182880">
                <a:tc>
                  <a:txBody>
                    <a:bodyPr/>
                    <a:lstStyle/>
                    <a:p>
                      <a:pPr marL="0" marR="0">
                        <a:lnSpc>
                          <a:spcPct val="115000"/>
                        </a:lnSpc>
                        <a:spcAft>
                          <a:spcPts val="1200"/>
                        </a:spcAft>
                        <a:buNone/>
                      </a:pPr>
                      <a:r>
                        <a:rPr lang="en-US" sz="1000">
                          <a:effectLst/>
                        </a:rPr>
                        <a:t>BLUE NILE</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RENAISSANCE</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ELEV</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1992 - 2022</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IR-DAY</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1968484"/>
                  </a:ext>
                </a:extLst>
              </a:tr>
              <a:tr h="182880">
                <a:tc>
                  <a:txBody>
                    <a:bodyPr/>
                    <a:lstStyle/>
                    <a:p>
                      <a:pPr marL="0" marR="0">
                        <a:lnSpc>
                          <a:spcPct val="115000"/>
                        </a:lnSpc>
                        <a:spcAft>
                          <a:spcPts val="1200"/>
                        </a:spcAft>
                        <a:buNone/>
                      </a:pPr>
                      <a:r>
                        <a:rPr lang="en-US" sz="1000" dirty="0">
                          <a:effectLst/>
                        </a:rPr>
                        <a:t>BLUE NILE</a:t>
                      </a:r>
                      <a:endParaRPr lang="it-IT" sz="11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ROSEIRES</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dirty="0">
                          <a:effectLst/>
                        </a:rPr>
                        <a:t>ELEV</a:t>
                      </a:r>
                      <a:endParaRPr lang="it-IT" sz="11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a:effectLst/>
                        </a:rPr>
                        <a:t>2008 - 2024</a:t>
                      </a:r>
                      <a:endParaRPr lang="it-IT" sz="1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Aft>
                          <a:spcPts val="1200"/>
                        </a:spcAft>
                        <a:buNone/>
                      </a:pPr>
                      <a:r>
                        <a:rPr lang="en-US" sz="1000" dirty="0">
                          <a:effectLst/>
                        </a:rPr>
                        <a:t>IR-DAY</a:t>
                      </a:r>
                      <a:endParaRPr lang="it-IT" sz="11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8532676"/>
                  </a:ext>
                </a:extLst>
              </a:tr>
            </a:tbl>
          </a:graphicData>
        </a:graphic>
      </p:graphicFrame>
      <p:sp>
        <p:nvSpPr>
          <p:cNvPr id="2" name="TextBox 1">
            <a:extLst>
              <a:ext uri="{FF2B5EF4-FFF2-40B4-BE49-F238E27FC236}">
                <a16:creationId xmlns:a16="http://schemas.microsoft.com/office/drawing/2014/main" id="{C95945B4-585A-E8D2-0106-E4B3CB211530}"/>
              </a:ext>
            </a:extLst>
          </p:cNvPr>
          <p:cNvSpPr txBox="1"/>
          <p:nvPr/>
        </p:nvSpPr>
        <p:spPr>
          <a:xfrm>
            <a:off x="228672" y="498766"/>
            <a:ext cx="5962578" cy="369332"/>
          </a:xfrm>
          <a:prstGeom prst="rect">
            <a:avLst/>
          </a:prstGeom>
          <a:noFill/>
        </p:spPr>
        <p:txBody>
          <a:bodyPr wrap="square">
            <a:spAutoFit/>
          </a:bodyPr>
          <a:lstStyle/>
          <a:p>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Calibration</a:t>
            </a:r>
            <a:endParaRPr lang="it-IT" b="1" i="1" dirty="0"/>
          </a:p>
        </p:txBody>
      </p:sp>
      <p:sp>
        <p:nvSpPr>
          <p:cNvPr id="5" name="TextBox 4">
            <a:extLst>
              <a:ext uri="{FF2B5EF4-FFF2-40B4-BE49-F238E27FC236}">
                <a16:creationId xmlns:a16="http://schemas.microsoft.com/office/drawing/2014/main" id="{801E77DC-61F1-9BA3-97B8-A6D5C03F1215}"/>
              </a:ext>
            </a:extLst>
          </p:cNvPr>
          <p:cNvSpPr txBox="1"/>
          <p:nvPr/>
        </p:nvSpPr>
        <p:spPr>
          <a:xfrm>
            <a:off x="531223" y="3539110"/>
            <a:ext cx="3293659" cy="307777"/>
          </a:xfrm>
          <a:prstGeom prst="rect">
            <a:avLst/>
          </a:prstGeom>
          <a:noFill/>
        </p:spPr>
        <p:txBody>
          <a:bodyPr wrap="none" rtlCol="0">
            <a:spAutoFit/>
          </a:bodyPr>
          <a:lstStyle/>
          <a:p>
            <a:r>
              <a:rPr lang="en-US" sz="1400" dirty="0">
                <a:solidFill>
                  <a:srgbClr val="00B0F0"/>
                </a:solidFill>
              </a:rPr>
              <a:t>Observed data used to calibrate the model</a:t>
            </a:r>
          </a:p>
        </p:txBody>
      </p:sp>
    </p:spTree>
    <p:extLst>
      <p:ext uri="{BB962C8B-B14F-4D97-AF65-F5344CB8AC3E}">
        <p14:creationId xmlns:p14="http://schemas.microsoft.com/office/powerpoint/2010/main" val="223321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3D1F-0BA6-0513-0E07-3A6ACB4149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D9F4E9-7F6F-AAB5-673E-4DC94DABEA43}"/>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graphicFrame>
        <p:nvGraphicFramePr>
          <p:cNvPr id="5" name="Table 4">
            <a:extLst>
              <a:ext uri="{FF2B5EF4-FFF2-40B4-BE49-F238E27FC236}">
                <a16:creationId xmlns:a16="http://schemas.microsoft.com/office/drawing/2014/main" id="{9120E3E1-FDF0-5DBB-D91D-8CD48C9DB933}"/>
              </a:ext>
            </a:extLst>
          </p:cNvPr>
          <p:cNvGraphicFramePr>
            <a:graphicFrameLocks noGrp="1"/>
          </p:cNvGraphicFramePr>
          <p:nvPr>
            <p:extLst>
              <p:ext uri="{D42A27DB-BD31-4B8C-83A1-F6EECF244321}">
                <p14:modId xmlns:p14="http://schemas.microsoft.com/office/powerpoint/2010/main" val="2306132826"/>
              </p:ext>
            </p:extLst>
          </p:nvPr>
        </p:nvGraphicFramePr>
        <p:xfrm>
          <a:off x="394829" y="542271"/>
          <a:ext cx="8007765" cy="4738477"/>
        </p:xfrm>
        <a:graphic>
          <a:graphicData uri="http://schemas.openxmlformats.org/drawingml/2006/table">
            <a:tbl>
              <a:tblPr firstRow="1" firstCol="1" bandRow="1">
                <a:tableStyleId>{5C22544A-7EE6-4342-B048-85BDC9FD1C3A}</a:tableStyleId>
              </a:tblPr>
              <a:tblGrid>
                <a:gridCol w="1231593">
                  <a:extLst>
                    <a:ext uri="{9D8B030D-6E8A-4147-A177-3AD203B41FA5}">
                      <a16:colId xmlns:a16="http://schemas.microsoft.com/office/drawing/2014/main" val="1991971738"/>
                    </a:ext>
                  </a:extLst>
                </a:gridCol>
                <a:gridCol w="2157293">
                  <a:extLst>
                    <a:ext uri="{9D8B030D-6E8A-4147-A177-3AD203B41FA5}">
                      <a16:colId xmlns:a16="http://schemas.microsoft.com/office/drawing/2014/main" val="3822229013"/>
                    </a:ext>
                  </a:extLst>
                </a:gridCol>
                <a:gridCol w="2463189">
                  <a:extLst>
                    <a:ext uri="{9D8B030D-6E8A-4147-A177-3AD203B41FA5}">
                      <a16:colId xmlns:a16="http://schemas.microsoft.com/office/drawing/2014/main" val="1155725538"/>
                    </a:ext>
                  </a:extLst>
                </a:gridCol>
                <a:gridCol w="1077845">
                  <a:extLst>
                    <a:ext uri="{9D8B030D-6E8A-4147-A177-3AD203B41FA5}">
                      <a16:colId xmlns:a16="http://schemas.microsoft.com/office/drawing/2014/main" val="453089040"/>
                    </a:ext>
                  </a:extLst>
                </a:gridCol>
                <a:gridCol w="1077845">
                  <a:extLst>
                    <a:ext uri="{9D8B030D-6E8A-4147-A177-3AD203B41FA5}">
                      <a16:colId xmlns:a16="http://schemas.microsoft.com/office/drawing/2014/main" val="961298456"/>
                    </a:ext>
                  </a:extLst>
                </a:gridCol>
              </a:tblGrid>
              <a:tr h="99826">
                <a:tc>
                  <a:txBody>
                    <a:bodyPr/>
                    <a:lstStyle/>
                    <a:p>
                      <a:pPr marL="0" marR="0">
                        <a:lnSpc>
                          <a:spcPct val="115000"/>
                        </a:lnSpc>
                        <a:spcAft>
                          <a:spcPts val="1200"/>
                        </a:spcAft>
                        <a:buNone/>
                      </a:pPr>
                      <a:r>
                        <a:rPr lang="en-US" sz="700">
                          <a:effectLst/>
                        </a:rPr>
                        <a:t>Basin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Station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RESSIM Station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Period</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Time Step</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418679306"/>
                  </a:ext>
                </a:extLst>
              </a:tr>
              <a:tr h="128437">
                <a:tc>
                  <a:txBody>
                    <a:bodyPr/>
                    <a:lstStyle/>
                    <a:p>
                      <a:pPr marL="0" marR="0">
                        <a:lnSpc>
                          <a:spcPct val="115000"/>
                        </a:lnSpc>
                        <a:spcAft>
                          <a:spcPts val="1200"/>
                        </a:spcAft>
                        <a:buNone/>
                      </a:pPr>
                      <a:r>
                        <a:rPr lang="en-US" sz="700" dirty="0">
                          <a:effectLst/>
                        </a:rPr>
                        <a:t>ATBARA</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ATBARA AT DS KHASHM EL GIBRA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KhashmElGirba-Pool – Flow 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1973 - 1997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344535115"/>
                  </a:ext>
                </a:extLst>
              </a:tr>
              <a:tr h="128437">
                <a:tc>
                  <a:txBody>
                    <a:bodyPr/>
                    <a:lstStyle/>
                    <a:p>
                      <a:pPr marL="0" marR="0">
                        <a:lnSpc>
                          <a:spcPct val="115000"/>
                        </a:lnSpc>
                        <a:spcAft>
                          <a:spcPts val="1200"/>
                        </a:spcAft>
                        <a:buNone/>
                      </a:pPr>
                      <a:r>
                        <a:rPr lang="en-US" sz="700">
                          <a:effectLst/>
                        </a:rPr>
                        <a:t>ATBARA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ATBARA AT DS KHASHM EL GIRBA DAM 1</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KhashmElGirba-Pool – Flow 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1986 - 2004</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737318559"/>
                  </a:ext>
                </a:extLst>
              </a:tr>
              <a:tr h="128437">
                <a:tc>
                  <a:txBody>
                    <a:bodyPr/>
                    <a:lstStyle/>
                    <a:p>
                      <a:pPr marL="0" marR="0">
                        <a:lnSpc>
                          <a:spcPct val="115000"/>
                        </a:lnSpc>
                        <a:spcAft>
                          <a:spcPts val="1200"/>
                        </a:spcAft>
                        <a:buNone/>
                      </a:pPr>
                      <a:r>
                        <a:rPr lang="en-US" sz="700">
                          <a:effectLst/>
                        </a:rPr>
                        <a:t>ATBARA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ATBARA AT DS KHASHM EL GIRBA DAM 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KhashmElGirba-Pool – Flow 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1961 - 1997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08667652"/>
                  </a:ext>
                </a:extLst>
              </a:tr>
              <a:tr h="128437">
                <a:tc>
                  <a:txBody>
                    <a:bodyPr/>
                    <a:lstStyle/>
                    <a:p>
                      <a:pPr marL="0" marR="0">
                        <a:lnSpc>
                          <a:spcPct val="115000"/>
                        </a:lnSpc>
                        <a:spcAft>
                          <a:spcPts val="1200"/>
                        </a:spcAft>
                        <a:buNone/>
                      </a:pPr>
                      <a:r>
                        <a:rPr lang="en-US" sz="700" dirty="0">
                          <a:effectLst/>
                        </a:rPr>
                        <a:t>ATBARA</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ATBARA AT KILO 3</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Atbara3 reach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1903 - 1997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066879768"/>
                  </a:ext>
                </a:extLst>
              </a:tr>
              <a:tr h="128437">
                <a:tc>
                  <a:txBody>
                    <a:bodyPr/>
                    <a:lstStyle/>
                    <a:p>
                      <a:pPr marL="0" marR="0">
                        <a:lnSpc>
                          <a:spcPct val="115000"/>
                        </a:lnSpc>
                        <a:spcAft>
                          <a:spcPts val="1200"/>
                        </a:spcAft>
                        <a:buNone/>
                      </a:pPr>
                      <a:r>
                        <a:rPr lang="en-US" sz="700">
                          <a:effectLst/>
                        </a:rPr>
                        <a:t>ATBARA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TEKEZE AT EMBA MADRE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CP156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1984 - 2002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149942903"/>
                  </a:ext>
                </a:extLst>
              </a:tr>
              <a:tr h="128437">
                <a:tc>
                  <a:txBody>
                    <a:bodyPr/>
                    <a:lstStyle/>
                    <a:p>
                      <a:pPr marL="0" marR="0">
                        <a:lnSpc>
                          <a:spcPct val="115000"/>
                        </a:lnSpc>
                        <a:spcAft>
                          <a:spcPts val="1200"/>
                        </a:spcAft>
                        <a:buNone/>
                      </a:pPr>
                      <a:r>
                        <a:rPr lang="en-US" sz="700">
                          <a:effectLst/>
                        </a:rPr>
                        <a:t>BARO-AKOBO-SOBAT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BARO AT GAMBELLA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dirty="0">
                          <a:effectLst/>
                        </a:rPr>
                        <a:t>CP18</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1984 - 2010</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956562461"/>
                  </a:ext>
                </a:extLst>
              </a:tr>
              <a:tr h="128437">
                <a:tc>
                  <a:txBody>
                    <a:bodyPr/>
                    <a:lstStyle/>
                    <a:p>
                      <a:pPr marL="0" marR="0">
                        <a:lnSpc>
                          <a:spcPct val="115000"/>
                        </a:lnSpc>
                        <a:spcAft>
                          <a:spcPts val="1200"/>
                        </a:spcAft>
                        <a:buNone/>
                      </a:pPr>
                      <a:r>
                        <a:rPr lang="en-US" sz="700">
                          <a:effectLst/>
                        </a:rPr>
                        <a:t>BARO-AKOBO-SOBAT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GILO AT PIGNUDO</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dirty="0">
                          <a:effectLst/>
                        </a:rPr>
                        <a:t>CP6  or CP3</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1984 - 2010</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56480581"/>
                  </a:ext>
                </a:extLst>
              </a:tr>
              <a:tr h="128437">
                <a:tc>
                  <a:txBody>
                    <a:bodyPr/>
                    <a:lstStyle/>
                    <a:p>
                      <a:pPr marL="0" marR="0">
                        <a:lnSpc>
                          <a:spcPct val="115000"/>
                        </a:lnSpc>
                        <a:spcAft>
                          <a:spcPts val="1200"/>
                        </a:spcAft>
                        <a:buNone/>
                      </a:pPr>
                      <a:r>
                        <a:rPr lang="en-US" sz="700">
                          <a:effectLst/>
                        </a:rPr>
                        <a:t>BARO-AKOBO-SOBAT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SOBAT AT HILLET DOLEIB</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DS REACH OF BAS</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1905 - 1983</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671592283"/>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ABBAY AT BAHIR DAR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LakeTana-Pool Flow</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1984 - 2009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712600092"/>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ABBAY AT BAHIR DAR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LakeTana-Pool Flow</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1980 - 2009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192050137"/>
                  </a:ext>
                </a:extLst>
              </a:tr>
              <a:tr h="128437">
                <a:tc>
                  <a:txBody>
                    <a:bodyPr/>
                    <a:lstStyle/>
                    <a:p>
                      <a:pPr marL="0" marR="0">
                        <a:lnSpc>
                          <a:spcPct val="115000"/>
                        </a:lnSpc>
                        <a:spcAft>
                          <a:spcPts val="1200"/>
                        </a:spcAft>
                        <a:buNone/>
                      </a:pPr>
                      <a:r>
                        <a:rPr lang="en-US" sz="700" dirty="0">
                          <a:effectLst/>
                        </a:rPr>
                        <a:t>BLUE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ABBAY AT KESSIE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US part of Abbay river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1984 - 2006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838319822"/>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ABBAY AT KESSIE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US part of Abbay river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1953 - 2009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4438805"/>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ABBAY AT MANDAYA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CP48</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1954 - 2009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4133185470"/>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DEIM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Reinassance Pool – Flow – CP53</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1983 - 1997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532507243"/>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DEIM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Reinassance Pool – Flow – CP53</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1920 - 1999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983544201"/>
                  </a:ext>
                </a:extLst>
              </a:tr>
              <a:tr h="128437">
                <a:tc>
                  <a:txBody>
                    <a:bodyPr/>
                    <a:lstStyle/>
                    <a:p>
                      <a:pPr marL="0" marR="0">
                        <a:lnSpc>
                          <a:spcPct val="115000"/>
                        </a:lnSpc>
                        <a:spcAft>
                          <a:spcPts val="1200"/>
                        </a:spcAft>
                        <a:buNone/>
                      </a:pPr>
                      <a:r>
                        <a:rPr lang="en-US" sz="700" dirty="0">
                          <a:effectLst/>
                        </a:rPr>
                        <a:t>BLUE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DEIM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Reinassance Pool – Flow – CP53</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1980 - 2006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754160039"/>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KHARTOUM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DS reach of Blue Nile River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1964 - 2010</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908809443"/>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KHARTOUM AND SOBA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DS reach of Blue Nile River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1900 - 1997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888832435"/>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ROSEIRES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RoseiresPool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1973 - 1997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213947616"/>
                  </a:ext>
                </a:extLst>
              </a:tr>
              <a:tr h="128437">
                <a:tc>
                  <a:txBody>
                    <a:bodyPr/>
                    <a:lstStyle/>
                    <a:p>
                      <a:pPr marL="0" marR="0">
                        <a:lnSpc>
                          <a:spcPct val="115000"/>
                        </a:lnSpc>
                        <a:spcAft>
                          <a:spcPts val="1200"/>
                        </a:spcAft>
                        <a:buNone/>
                      </a:pPr>
                      <a:r>
                        <a:rPr lang="en-US" sz="700" dirty="0">
                          <a:effectLst/>
                        </a:rPr>
                        <a:t>BLUE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ROSEIRES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RoseiresPool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1982 - 2006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671158954"/>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ROSEIRES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RoseiresPool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1954 - 2009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989143026"/>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ROSERIES RESERVOIR INFLOW</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RoseiresPool - FlowIN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1912 - 2009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035632685"/>
                  </a:ext>
                </a:extLst>
              </a:tr>
              <a:tr h="128437">
                <a:tc>
                  <a:txBody>
                    <a:bodyPr/>
                    <a:lstStyle/>
                    <a:p>
                      <a:pPr marL="0" marR="0">
                        <a:lnSpc>
                          <a:spcPct val="115000"/>
                        </a:lnSpc>
                        <a:spcAft>
                          <a:spcPts val="1200"/>
                        </a:spcAft>
                        <a:buNone/>
                      </a:pPr>
                      <a:r>
                        <a:rPr lang="en-US" sz="700" dirty="0">
                          <a:effectLst/>
                        </a:rPr>
                        <a:t>BLUE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SENNAR</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SennarPool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1980 - 2006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1DAY</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666039764"/>
                  </a:ext>
                </a:extLst>
              </a:tr>
              <a:tr h="128437">
                <a:tc>
                  <a:txBody>
                    <a:bodyPr/>
                    <a:lstStyle/>
                    <a:p>
                      <a:pPr marL="0" marR="0">
                        <a:lnSpc>
                          <a:spcPct val="115000"/>
                        </a:lnSpc>
                        <a:spcAft>
                          <a:spcPts val="1200"/>
                        </a:spcAft>
                        <a:buNone/>
                      </a:pPr>
                      <a:r>
                        <a:rPr lang="en-US" sz="700">
                          <a:effectLst/>
                        </a:rPr>
                        <a:t>BLUE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BLUE NILE AT SENNAR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SennarPool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1906 - 1997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401243936"/>
                  </a:ext>
                </a:extLst>
              </a:tr>
              <a:tr h="128437">
                <a:tc>
                  <a:txBody>
                    <a:bodyPr/>
                    <a:lstStyle/>
                    <a:p>
                      <a:pPr marL="0" marR="0">
                        <a:lnSpc>
                          <a:spcPct val="115000"/>
                        </a:lnSpc>
                        <a:spcAft>
                          <a:spcPts val="1200"/>
                        </a:spcAft>
                        <a:buNone/>
                      </a:pPr>
                      <a:r>
                        <a:rPr lang="en-US" sz="700" dirty="0">
                          <a:effectLst/>
                        </a:rPr>
                        <a:t>MAIN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DONGOLA 1</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CP148</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1965 - 2009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411524985"/>
                  </a:ext>
                </a:extLst>
              </a:tr>
              <a:tr h="128437">
                <a:tc>
                  <a:txBody>
                    <a:bodyPr/>
                    <a:lstStyle/>
                    <a:p>
                      <a:pPr marL="0" marR="0">
                        <a:lnSpc>
                          <a:spcPct val="115000"/>
                        </a:lnSpc>
                        <a:spcAft>
                          <a:spcPts val="1200"/>
                        </a:spcAft>
                        <a:buNone/>
                      </a:pPr>
                      <a:r>
                        <a:rPr lang="en-US" sz="700">
                          <a:effectLst/>
                        </a:rPr>
                        <a:t>MAIN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DONGOLA 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CP148</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1926 - 1999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132693153"/>
                  </a:ext>
                </a:extLst>
              </a:tr>
              <a:tr h="128437">
                <a:tc>
                  <a:txBody>
                    <a:bodyPr/>
                    <a:lstStyle/>
                    <a:p>
                      <a:pPr marL="0" marR="0">
                        <a:lnSpc>
                          <a:spcPct val="115000"/>
                        </a:lnSpc>
                        <a:spcAft>
                          <a:spcPts val="1200"/>
                        </a:spcAft>
                        <a:buNone/>
                      </a:pPr>
                      <a:r>
                        <a:rPr lang="en-US" sz="700">
                          <a:effectLst/>
                        </a:rPr>
                        <a:t>MAIN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DS ASWAN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Aswan-Pool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1900 - 2002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144743205"/>
                  </a:ext>
                </a:extLst>
              </a:tr>
              <a:tr h="128437">
                <a:tc>
                  <a:txBody>
                    <a:bodyPr/>
                    <a:lstStyle/>
                    <a:p>
                      <a:pPr marL="0" marR="0">
                        <a:lnSpc>
                          <a:spcPct val="115000"/>
                        </a:lnSpc>
                        <a:spcAft>
                          <a:spcPts val="1200"/>
                        </a:spcAft>
                        <a:buNone/>
                      </a:pPr>
                      <a:r>
                        <a:rPr lang="en-US" sz="700" dirty="0">
                          <a:effectLst/>
                        </a:rPr>
                        <a:t>MAIN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DS NAG HAMMADI BARRAGE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NagaHammadiPool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1940 - 2002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240292084"/>
                  </a:ext>
                </a:extLst>
              </a:tr>
              <a:tr h="128437">
                <a:tc>
                  <a:txBody>
                    <a:bodyPr/>
                    <a:lstStyle/>
                    <a:p>
                      <a:pPr marL="0" marR="0">
                        <a:lnSpc>
                          <a:spcPct val="115000"/>
                        </a:lnSpc>
                        <a:spcAft>
                          <a:spcPts val="1200"/>
                        </a:spcAft>
                        <a:buNone/>
                      </a:pPr>
                      <a:r>
                        <a:rPr lang="en-US" sz="700">
                          <a:effectLst/>
                        </a:rPr>
                        <a:t>MAIN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ESNA BARRAGE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EsnaBarragePool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1933 - 2002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1967179362"/>
                  </a:ext>
                </a:extLst>
              </a:tr>
              <a:tr h="128437">
                <a:tc>
                  <a:txBody>
                    <a:bodyPr/>
                    <a:lstStyle/>
                    <a:p>
                      <a:pPr marL="0" marR="0">
                        <a:lnSpc>
                          <a:spcPct val="115000"/>
                        </a:lnSpc>
                        <a:spcAft>
                          <a:spcPts val="1200"/>
                        </a:spcAft>
                        <a:buNone/>
                      </a:pPr>
                      <a:r>
                        <a:rPr lang="en-US" sz="700" dirty="0">
                          <a:effectLst/>
                        </a:rPr>
                        <a:t>MAIN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GAAFRA</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CP76 TO CP 116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1938 - 2002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335720661"/>
                  </a:ext>
                </a:extLst>
              </a:tr>
              <a:tr h="128437">
                <a:tc>
                  <a:txBody>
                    <a:bodyPr/>
                    <a:lstStyle/>
                    <a:p>
                      <a:pPr marL="0" marR="0">
                        <a:lnSpc>
                          <a:spcPct val="115000"/>
                        </a:lnSpc>
                        <a:spcAft>
                          <a:spcPts val="1200"/>
                        </a:spcAft>
                        <a:buNone/>
                      </a:pPr>
                      <a:r>
                        <a:rPr lang="en-US" sz="700">
                          <a:effectLst/>
                        </a:rPr>
                        <a:t>MAIN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HAWATKA - DS ASSIUT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AsyutPool – FlowOUT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1926 - 2002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851355372"/>
                  </a:ext>
                </a:extLst>
              </a:tr>
              <a:tr h="128437">
                <a:tc>
                  <a:txBody>
                    <a:bodyPr/>
                    <a:lstStyle/>
                    <a:p>
                      <a:pPr marL="0" marR="0">
                        <a:lnSpc>
                          <a:spcPct val="115000"/>
                        </a:lnSpc>
                        <a:spcAft>
                          <a:spcPts val="1200"/>
                        </a:spcAft>
                        <a:buNone/>
                      </a:pPr>
                      <a:r>
                        <a:rPr lang="en-US" sz="700" dirty="0">
                          <a:effectLst/>
                        </a:rPr>
                        <a:t>MAIN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US ASSIUT BARRAGE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AsyutPool - FlowIN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1940 - 1966</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516473997"/>
                  </a:ext>
                </a:extLst>
              </a:tr>
              <a:tr h="128437">
                <a:tc>
                  <a:txBody>
                    <a:bodyPr/>
                    <a:lstStyle/>
                    <a:p>
                      <a:pPr marL="0" marR="0">
                        <a:lnSpc>
                          <a:spcPct val="115000"/>
                        </a:lnSpc>
                        <a:spcAft>
                          <a:spcPts val="1200"/>
                        </a:spcAft>
                        <a:buNone/>
                      </a:pPr>
                      <a:r>
                        <a:rPr lang="en-US" sz="700">
                          <a:effectLst/>
                        </a:rPr>
                        <a:t>MAIN NILE</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NILE AT US ASWAN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Aswan-Pool - FlowIN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1925 - 2002</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803150060"/>
                  </a:ext>
                </a:extLst>
              </a:tr>
              <a:tr h="128437">
                <a:tc>
                  <a:txBody>
                    <a:bodyPr/>
                    <a:lstStyle/>
                    <a:p>
                      <a:pPr marL="0" marR="0">
                        <a:lnSpc>
                          <a:spcPct val="115000"/>
                        </a:lnSpc>
                        <a:spcAft>
                          <a:spcPts val="1200"/>
                        </a:spcAft>
                        <a:buNone/>
                      </a:pPr>
                      <a:r>
                        <a:rPr lang="en-US" sz="700" dirty="0">
                          <a:effectLst/>
                        </a:rPr>
                        <a:t>WHITE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WHITE NILE AT DS JEBEL AULIA DAM</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JebelAulia-Pool Flow</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1966 - 2009</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1MON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575347881"/>
                  </a:ext>
                </a:extLst>
              </a:tr>
              <a:tr h="128437">
                <a:tc>
                  <a:txBody>
                    <a:bodyPr/>
                    <a:lstStyle/>
                    <a:p>
                      <a:pPr marL="0" marR="0">
                        <a:lnSpc>
                          <a:spcPct val="115000"/>
                        </a:lnSpc>
                        <a:spcAft>
                          <a:spcPts val="1200"/>
                        </a:spcAft>
                        <a:buNone/>
                      </a:pPr>
                      <a:r>
                        <a:rPr lang="en-US" sz="700" dirty="0">
                          <a:effectLst/>
                        </a:rPr>
                        <a:t>WHITE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WHITE NILE AT MALAKAL</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US PART OF WN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1905 - 1997</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TRI-MONTH</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2508270563"/>
                  </a:ext>
                </a:extLst>
              </a:tr>
              <a:tr h="128437">
                <a:tc>
                  <a:txBody>
                    <a:bodyPr/>
                    <a:lstStyle/>
                    <a:p>
                      <a:pPr marL="0" marR="0">
                        <a:lnSpc>
                          <a:spcPct val="115000"/>
                        </a:lnSpc>
                        <a:spcAft>
                          <a:spcPts val="1200"/>
                        </a:spcAft>
                        <a:buNone/>
                      </a:pPr>
                      <a:r>
                        <a:rPr lang="en-US" sz="700" dirty="0">
                          <a:effectLst/>
                        </a:rPr>
                        <a:t>WHITE NILE</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WHITE NILE AT MELUT</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US PART OF WN</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a:effectLst/>
                        </a:rPr>
                        <a:t>1940 - 1980</a:t>
                      </a:r>
                      <a:endParaRPr lang="it-IT" sz="7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tc>
                  <a:txBody>
                    <a:bodyPr/>
                    <a:lstStyle/>
                    <a:p>
                      <a:pPr marL="0" marR="0">
                        <a:lnSpc>
                          <a:spcPct val="115000"/>
                        </a:lnSpc>
                        <a:spcAft>
                          <a:spcPts val="1200"/>
                        </a:spcAft>
                        <a:buNone/>
                      </a:pPr>
                      <a:r>
                        <a:rPr lang="en-US" sz="700" dirty="0">
                          <a:effectLst/>
                        </a:rPr>
                        <a:t>TRI-MONTH</a:t>
                      </a:r>
                      <a:endParaRPr lang="it-IT" sz="7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31646" marR="31646" marT="0" marB="0"/>
                </a:tc>
                <a:extLst>
                  <a:ext uri="{0D108BD9-81ED-4DB2-BD59-A6C34878D82A}">
                    <a16:rowId xmlns:a16="http://schemas.microsoft.com/office/drawing/2014/main" val="3561778879"/>
                  </a:ext>
                </a:extLst>
              </a:tr>
            </a:tbl>
          </a:graphicData>
        </a:graphic>
      </p:graphicFrame>
    </p:spTree>
    <p:extLst>
      <p:ext uri="{BB962C8B-B14F-4D97-AF65-F5344CB8AC3E}">
        <p14:creationId xmlns:p14="http://schemas.microsoft.com/office/powerpoint/2010/main" val="373627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AA02-C435-46EC-A2B5-041600EE62B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326919F-4CAE-3D6A-1D0A-BC30F011587C}"/>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sp>
        <p:nvSpPr>
          <p:cNvPr id="8" name="TextBox 7">
            <a:extLst>
              <a:ext uri="{FF2B5EF4-FFF2-40B4-BE49-F238E27FC236}">
                <a16:creationId xmlns:a16="http://schemas.microsoft.com/office/drawing/2014/main" id="{58C09DE0-7C69-9F20-F882-1F1130CE4C92}"/>
              </a:ext>
            </a:extLst>
          </p:cNvPr>
          <p:cNvSpPr txBox="1"/>
          <p:nvPr/>
        </p:nvSpPr>
        <p:spPr>
          <a:xfrm>
            <a:off x="228672" y="704731"/>
            <a:ext cx="8915328" cy="4481420"/>
          </a:xfrm>
          <a:prstGeom prst="rect">
            <a:avLst/>
          </a:prstGeom>
          <a:noFill/>
        </p:spPr>
        <p:txBody>
          <a:bodyPr wrap="square">
            <a:spAutoFit/>
          </a:bodyPr>
          <a:lstStyle/>
          <a:p>
            <a:pPr marL="285750" marR="0" indent="-285750">
              <a:lnSpc>
                <a:spcPct val="115000"/>
              </a:lnSpc>
              <a:spcAft>
                <a:spcPts val="1200"/>
              </a:spcAft>
              <a:buFont typeface="Arial" panose="020B0604020202020204" pitchFamily="34" charset="0"/>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Assumptions </a:t>
            </a:r>
          </a:p>
          <a:p>
            <a:pPr marL="742950" lvl="1" indent="-285750">
              <a:lnSpc>
                <a:spcPct val="115000"/>
              </a:lnSpc>
              <a:spcAft>
                <a:spcPts val="1200"/>
              </a:spcAft>
              <a:buFont typeface="Courier New" panose="02070309020205020404" pitchFamily="49" charset="0"/>
              <a:buChar char="o"/>
            </a:pPr>
            <a:r>
              <a:rPr lang="en-US" dirty="0">
                <a:effectLst/>
                <a:latin typeface="Arial Nova Cond" panose="020B0506020202020204" pitchFamily="34" charset="0"/>
                <a:ea typeface="Times New Roman" panose="02020603050405020304" pitchFamily="18" charset="0"/>
                <a:cs typeface="Times New Roman" panose="02020603050405020304" pitchFamily="18" charset="0"/>
              </a:rPr>
              <a:t>model reservoirs network implementation </a:t>
            </a:r>
          </a:p>
          <a:p>
            <a:pPr marL="742950" lvl="1" indent="-285750">
              <a:lnSpc>
                <a:spcPct val="115000"/>
              </a:lnSpc>
              <a:spcAft>
                <a:spcPts val="1200"/>
              </a:spcAft>
              <a:buFont typeface="Courier New" panose="02070309020205020404" pitchFamily="49" charset="0"/>
              <a:buChar char="o"/>
            </a:pPr>
            <a:r>
              <a:rPr lang="en-US" dirty="0">
                <a:effectLst/>
                <a:latin typeface="Arial Nova Cond" panose="020B0506020202020204" pitchFamily="34" charset="0"/>
                <a:ea typeface="Times New Roman" panose="02020603050405020304" pitchFamily="18" charset="0"/>
                <a:cs typeface="Times New Roman" panose="02020603050405020304" pitchFamily="18" charset="0"/>
              </a:rPr>
              <a:t>uncertainty of the inflow conditions calculated from HMS</a:t>
            </a:r>
          </a:p>
          <a:p>
            <a:pPr marL="285750" marR="0" indent="-285750">
              <a:lnSpc>
                <a:spcPct val="115000"/>
              </a:lnSpc>
              <a:spcAft>
                <a:spcPts val="1200"/>
              </a:spcAft>
              <a:buFont typeface="Arial" panose="020B0604020202020204" pitchFamily="34" charset="0"/>
              <a:buChar char="•"/>
            </a:pPr>
            <a:r>
              <a:rPr lang="en-US" dirty="0">
                <a:latin typeface="Arial Nova Cond" panose="020B0506020202020204" pitchFamily="34" charset="0"/>
                <a:ea typeface="Times New Roman" panose="02020603050405020304" pitchFamily="18" charset="0"/>
                <a:cs typeface="Times New Roman" panose="02020603050405020304" pitchFamily="18" charset="0"/>
              </a:rPr>
              <a:t>T</a:t>
            </a: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he results under the qualitative stand point look acceptable, this is particularly valid for:</a:t>
            </a:r>
          </a:p>
          <a:p>
            <a:pPr marL="742950" marR="0" lvl="1" indent="-285750">
              <a:lnSpc>
                <a:spcPct val="115000"/>
              </a:lnSpc>
              <a:spcAft>
                <a:spcPts val="1200"/>
              </a:spcAft>
              <a:buFont typeface="Courier New" panose="02070309020205020404" pitchFamily="49" charset="0"/>
              <a:buChar char="o"/>
            </a:pPr>
            <a:r>
              <a:rPr lang="en-US" dirty="0">
                <a:latin typeface="Arial Nova Cond" panose="020B0506020202020204" pitchFamily="34" charset="0"/>
                <a:cs typeface="Times New Roman" panose="02020603050405020304" pitchFamily="18" charset="0"/>
              </a:rPr>
              <a:t>Roseries water level</a:t>
            </a:r>
          </a:p>
          <a:p>
            <a:pPr marL="742950" marR="0" lvl="1" indent="-285750">
              <a:lnSpc>
                <a:spcPct val="115000"/>
              </a:lnSpc>
              <a:spcAft>
                <a:spcPts val="1200"/>
              </a:spcAft>
              <a:buFont typeface="Courier New" panose="02070309020205020404" pitchFamily="49" charset="0"/>
              <a:buChar char="o"/>
            </a:pPr>
            <a:r>
              <a:rPr lang="en-US" dirty="0" err="1">
                <a:latin typeface="Arial Nova Cond" panose="020B0506020202020204" pitchFamily="34" charset="0"/>
                <a:cs typeface="Times New Roman" panose="02020603050405020304" pitchFamily="18" charset="0"/>
              </a:rPr>
              <a:t>Sennar</a:t>
            </a:r>
            <a:r>
              <a:rPr lang="en-US" dirty="0">
                <a:latin typeface="Arial Nova Cond" panose="020B0506020202020204" pitchFamily="34" charset="0"/>
                <a:cs typeface="Times New Roman" panose="02020603050405020304" pitchFamily="18" charset="0"/>
              </a:rPr>
              <a:t> flow </a:t>
            </a:r>
          </a:p>
          <a:p>
            <a:pPr marL="742950" marR="0" lvl="1" indent="-285750">
              <a:lnSpc>
                <a:spcPct val="115000"/>
              </a:lnSpc>
              <a:spcAft>
                <a:spcPts val="1200"/>
              </a:spcAft>
              <a:buFont typeface="Courier New" panose="02070309020205020404" pitchFamily="49" charset="0"/>
              <a:buChar char="o"/>
            </a:pPr>
            <a:r>
              <a:rPr lang="en-US" dirty="0">
                <a:latin typeface="Arial Nova Cond" panose="020B0506020202020204" pitchFamily="34" charset="0"/>
                <a:cs typeface="Times New Roman" panose="02020603050405020304" pitchFamily="18" charset="0"/>
              </a:rPr>
              <a:t>Aswan dam</a:t>
            </a:r>
          </a:p>
          <a:p>
            <a:pPr marL="0" marR="0">
              <a:lnSpc>
                <a:spcPct val="115000"/>
              </a:lnSpc>
              <a:spcAft>
                <a:spcPts val="1200"/>
              </a:spcAft>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where the water level and the flow appear in general comparable with the observed data. </a:t>
            </a:r>
          </a:p>
          <a:p>
            <a:pPr marL="0" marR="0">
              <a:lnSpc>
                <a:spcPct val="115000"/>
              </a:lnSpc>
              <a:spcAft>
                <a:spcPts val="1200"/>
              </a:spcAft>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The system is not able to reproduce specific dams operations which are not known, but it is definitely ready to be refined and updated with further information in the future.</a:t>
            </a:r>
            <a:endParaRPr lang="it-IT" sz="1800" dirty="0">
              <a:effectLst/>
              <a:latin typeface="Arial Nova Con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022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DF9A-FCE6-38C3-7B81-9E86B2AEED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38B87B-014A-CB03-96B1-82B9A3FA1BBE}"/>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pic>
        <p:nvPicPr>
          <p:cNvPr id="5" name="Picture 4" descr="A screenshot of a computer&#10;&#10;AI-generated content may be incorrect.">
            <a:extLst>
              <a:ext uri="{FF2B5EF4-FFF2-40B4-BE49-F238E27FC236}">
                <a16:creationId xmlns:a16="http://schemas.microsoft.com/office/drawing/2014/main" id="{E241E58D-E62B-5F3D-17EF-79D103E49C02}"/>
              </a:ext>
            </a:extLst>
          </p:cNvPr>
          <p:cNvPicPr>
            <a:picLocks noChangeAspect="1"/>
          </p:cNvPicPr>
          <p:nvPr/>
        </p:nvPicPr>
        <p:blipFill>
          <a:blip r:embed="rId3"/>
          <a:stretch>
            <a:fillRect/>
          </a:stretch>
        </p:blipFill>
        <p:spPr>
          <a:xfrm>
            <a:off x="228672" y="643010"/>
            <a:ext cx="5420497" cy="2447041"/>
          </a:xfrm>
          <a:prstGeom prst="rect">
            <a:avLst/>
          </a:prstGeom>
        </p:spPr>
      </p:pic>
      <p:pic>
        <p:nvPicPr>
          <p:cNvPr id="4" name="Picture 3" descr="A screenshot of a graph&#10;&#10;AI-generated content may be incorrect.">
            <a:extLst>
              <a:ext uri="{FF2B5EF4-FFF2-40B4-BE49-F238E27FC236}">
                <a16:creationId xmlns:a16="http://schemas.microsoft.com/office/drawing/2014/main" id="{7BCD3516-1307-7E3B-5533-9F56EA250F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73680" y="2250677"/>
            <a:ext cx="6120130" cy="2945130"/>
          </a:xfrm>
          <a:prstGeom prst="rect">
            <a:avLst/>
          </a:prstGeom>
        </p:spPr>
      </p:pic>
      <p:sp>
        <p:nvSpPr>
          <p:cNvPr id="6" name="TextBox 5">
            <a:extLst>
              <a:ext uri="{FF2B5EF4-FFF2-40B4-BE49-F238E27FC236}">
                <a16:creationId xmlns:a16="http://schemas.microsoft.com/office/drawing/2014/main" id="{84E8452A-CE25-DA21-6461-F7824734D654}"/>
              </a:ext>
            </a:extLst>
          </p:cNvPr>
          <p:cNvSpPr txBox="1"/>
          <p:nvPr/>
        </p:nvSpPr>
        <p:spPr>
          <a:xfrm>
            <a:off x="6222569" y="720342"/>
            <a:ext cx="1871793" cy="798937"/>
          </a:xfrm>
          <a:prstGeom prst="rect">
            <a:avLst/>
          </a:prstGeom>
          <a:noFill/>
        </p:spPr>
        <p:txBody>
          <a:bodyPr wrap="square">
            <a:spAutoFit/>
          </a:bodyPr>
          <a:lstStyle/>
          <a:p>
            <a:pPr marR="0">
              <a:lnSpc>
                <a:spcPct val="115000"/>
              </a:lnSpc>
              <a:spcAft>
                <a:spcPts val="1200"/>
              </a:spcAft>
            </a:pPr>
            <a:r>
              <a:rPr lang="en-US" b="1" i="1" dirty="0" err="1">
                <a:effectLst/>
                <a:latin typeface="Arial Nova Cond" panose="020B0506020202020204" pitchFamily="34" charset="0"/>
                <a:ea typeface="Times New Roman" panose="02020603050405020304" pitchFamily="18" charset="0"/>
                <a:cs typeface="Times New Roman" panose="02020603050405020304" pitchFamily="18" charset="0"/>
              </a:rPr>
              <a:t>Roseires</a:t>
            </a: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 Reservoir</a:t>
            </a:r>
            <a:r>
              <a:rPr lang="en-US" sz="2400" b="1" dirty="0">
                <a:effectLst/>
                <a:latin typeface="Arial Nova Cond" panose="020B0506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113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86B22-AE73-7B06-4E9E-7D3FFA611C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74B43D2-A7D9-1BC7-EF4B-92602426D68B}"/>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pic>
        <p:nvPicPr>
          <p:cNvPr id="5" name="Picture 4" descr="A screenshot of a graph&#10;&#10;AI-generated content may be incorrect.">
            <a:extLst>
              <a:ext uri="{FF2B5EF4-FFF2-40B4-BE49-F238E27FC236}">
                <a16:creationId xmlns:a16="http://schemas.microsoft.com/office/drawing/2014/main" id="{4474DA4A-D8D4-0301-B083-2023E35441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639" y="542271"/>
            <a:ext cx="6120130" cy="3037205"/>
          </a:xfrm>
          <a:prstGeom prst="rect">
            <a:avLst/>
          </a:prstGeom>
        </p:spPr>
      </p:pic>
      <p:pic>
        <p:nvPicPr>
          <p:cNvPr id="6" name="Picture 5" descr="A close-up of a graph&#10;&#10;AI-generated content may be incorrect.">
            <a:extLst>
              <a:ext uri="{FF2B5EF4-FFF2-40B4-BE49-F238E27FC236}">
                <a16:creationId xmlns:a16="http://schemas.microsoft.com/office/drawing/2014/main" id="{68BFCCB4-FA6D-8CFE-85E8-0B25D2201F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87164" y="2731300"/>
            <a:ext cx="7256836" cy="2441429"/>
          </a:xfrm>
          <a:prstGeom prst="rect">
            <a:avLst/>
          </a:prstGeom>
        </p:spPr>
      </p:pic>
      <p:sp>
        <p:nvSpPr>
          <p:cNvPr id="7" name="TextBox 6">
            <a:extLst>
              <a:ext uri="{FF2B5EF4-FFF2-40B4-BE49-F238E27FC236}">
                <a16:creationId xmlns:a16="http://schemas.microsoft.com/office/drawing/2014/main" id="{E32306BA-F94C-60F2-A455-68F022392E36}"/>
              </a:ext>
            </a:extLst>
          </p:cNvPr>
          <p:cNvSpPr txBox="1"/>
          <p:nvPr/>
        </p:nvSpPr>
        <p:spPr>
          <a:xfrm>
            <a:off x="6709662" y="542271"/>
            <a:ext cx="1679074" cy="701923"/>
          </a:xfrm>
          <a:prstGeom prst="rect">
            <a:avLst/>
          </a:prstGeom>
          <a:noFill/>
        </p:spPr>
        <p:txBody>
          <a:bodyPr wrap="square">
            <a:spAutoFit/>
          </a:bodyPr>
          <a:lstStyle/>
          <a:p>
            <a:pPr marR="0">
              <a:lnSpc>
                <a:spcPct val="115000"/>
              </a:lnSpc>
              <a:spcAft>
                <a:spcPts val="1200"/>
              </a:spcAft>
            </a:pPr>
            <a:r>
              <a:rPr lang="en-US" b="1" i="1" dirty="0" err="1">
                <a:effectLst/>
                <a:latin typeface="Arial Nova Cond" panose="020B0506020202020204" pitchFamily="34" charset="0"/>
                <a:ea typeface="Times New Roman" panose="02020603050405020304" pitchFamily="18" charset="0"/>
                <a:cs typeface="Times New Roman" panose="02020603050405020304" pitchFamily="18" charset="0"/>
              </a:rPr>
              <a:t>Sennar</a:t>
            </a: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 Reservoir</a:t>
            </a:r>
            <a:r>
              <a:rPr lang="en-US" b="1" dirty="0">
                <a:effectLst/>
                <a:latin typeface="Arial Nova Cond" panose="020B0506020202020204" pitchFamily="34" charset="0"/>
                <a:ea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93E48C97-EE0F-8D20-3463-B0ABE1226BFF}"/>
              </a:ext>
            </a:extLst>
          </p:cNvPr>
          <p:cNvSpPr txBox="1"/>
          <p:nvPr/>
        </p:nvSpPr>
        <p:spPr>
          <a:xfrm>
            <a:off x="720146" y="4321700"/>
            <a:ext cx="1679074" cy="798937"/>
          </a:xfrm>
          <a:prstGeom prst="rect">
            <a:avLst/>
          </a:prstGeom>
          <a:noFill/>
        </p:spPr>
        <p:txBody>
          <a:bodyPr wrap="square">
            <a:spAutoFit/>
          </a:bodyPr>
          <a:lstStyle/>
          <a:p>
            <a:pPr marR="0">
              <a:lnSpc>
                <a:spcPct val="115000"/>
              </a:lnSpc>
              <a:spcAft>
                <a:spcPts val="1200"/>
              </a:spcAft>
            </a:pP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Aswan reservoir</a:t>
            </a:r>
            <a:r>
              <a:rPr lang="en-US" sz="2400" b="1" dirty="0">
                <a:effectLst/>
                <a:latin typeface="Arial Nova Cond" panose="020B0506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5714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3FB02-B548-7A72-0E08-15FE70388D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58237D-3752-46BC-3134-062347B82E21}"/>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sp>
        <p:nvSpPr>
          <p:cNvPr id="4" name="TextBox 3">
            <a:extLst>
              <a:ext uri="{FF2B5EF4-FFF2-40B4-BE49-F238E27FC236}">
                <a16:creationId xmlns:a16="http://schemas.microsoft.com/office/drawing/2014/main" id="{05168A7F-2E1B-A62F-15CB-AD550336E073}"/>
              </a:ext>
            </a:extLst>
          </p:cNvPr>
          <p:cNvSpPr txBox="1"/>
          <p:nvPr/>
        </p:nvSpPr>
        <p:spPr>
          <a:xfrm>
            <a:off x="313038" y="1042463"/>
            <a:ext cx="8254313" cy="3701206"/>
          </a:xfrm>
          <a:prstGeom prst="rect">
            <a:avLst/>
          </a:prstGeom>
          <a:noFill/>
        </p:spPr>
        <p:txBody>
          <a:bodyPr wrap="square">
            <a:spAutoFit/>
          </a:bodyPr>
          <a:lstStyle/>
          <a:p>
            <a:pPr marL="0" marR="0">
              <a:lnSpc>
                <a:spcPct val="115000"/>
              </a:lnSpc>
              <a:spcAft>
                <a:spcPts val="1200"/>
              </a:spcAft>
              <a:buNone/>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Typical </a:t>
            </a:r>
            <a:r>
              <a:rPr lang="en-US" sz="1800" dirty="0" err="1">
                <a:effectLst/>
                <a:latin typeface="Arial Nova Cond" panose="020B0506020202020204" pitchFamily="34" charset="0"/>
                <a:ea typeface="Times New Roman" panose="02020603050405020304" pitchFamily="18" charset="0"/>
                <a:cs typeface="Times New Roman" panose="02020603050405020304" pitchFamily="18" charset="0"/>
              </a:rPr>
              <a:t>ResSim</a:t>
            </a: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 results include the calculation of average parameters for each of the modelled reservoirs, such as </a:t>
            </a:r>
          </a:p>
          <a:p>
            <a:pPr marL="285750" marR="0" indent="-285750">
              <a:lnSpc>
                <a:spcPct val="115000"/>
              </a:lnSpc>
              <a:spcAft>
                <a:spcPts val="1200"/>
              </a:spcAft>
              <a:buFont typeface="Arial" panose="020B0604020202020204" pitchFamily="34" charset="0"/>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energy generation, </a:t>
            </a:r>
          </a:p>
          <a:p>
            <a:pPr marL="285750" marR="0" indent="-285750">
              <a:lnSpc>
                <a:spcPct val="115000"/>
              </a:lnSpc>
              <a:spcAft>
                <a:spcPts val="1200"/>
              </a:spcAft>
              <a:buFont typeface="Arial" panose="020B0604020202020204" pitchFamily="34" charset="0"/>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storage volume, </a:t>
            </a:r>
          </a:p>
          <a:p>
            <a:pPr marL="285750" marR="0" indent="-285750">
              <a:lnSpc>
                <a:spcPct val="115000"/>
              </a:lnSpc>
              <a:spcAft>
                <a:spcPts val="1200"/>
              </a:spcAft>
              <a:buFont typeface="Arial" panose="020B0604020202020204" pitchFamily="34" charset="0"/>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evaporation losses, </a:t>
            </a:r>
          </a:p>
          <a:p>
            <a:pPr marL="285750" marR="0" indent="-285750">
              <a:lnSpc>
                <a:spcPct val="115000"/>
              </a:lnSpc>
              <a:spcAft>
                <a:spcPts val="1200"/>
              </a:spcAft>
              <a:buFont typeface="Arial" panose="020B0604020202020204" pitchFamily="34" charset="0"/>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etc. </a:t>
            </a:r>
          </a:p>
          <a:p>
            <a:pPr marL="0" marR="0">
              <a:lnSpc>
                <a:spcPct val="115000"/>
              </a:lnSpc>
              <a:spcAft>
                <a:spcPts val="1200"/>
              </a:spcAft>
              <a:buNone/>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Considering current climate conditions, planned reservoirs are expected to increase significantly the installed capacity for energy generation, particularly in the Blue Nile Subbasin, with a projected increase of more than double.</a:t>
            </a:r>
            <a:endParaRPr lang="it-IT" sz="1800" dirty="0">
              <a:effectLst/>
              <a:latin typeface="Arial Nova Con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41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F019-9E03-B837-AA21-04A264265F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7E4253-6D09-843B-1E32-ECFB2E8A5EAA}"/>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pic>
        <p:nvPicPr>
          <p:cNvPr id="2" name="Picture 1" descr="A graph with blue squares&#10;&#10;AI-generated content may be incorrect.">
            <a:extLst>
              <a:ext uri="{FF2B5EF4-FFF2-40B4-BE49-F238E27FC236}">
                <a16:creationId xmlns:a16="http://schemas.microsoft.com/office/drawing/2014/main" id="{C284F525-6743-9F80-67F3-63625FCC2DBE}"/>
              </a:ext>
            </a:extLst>
          </p:cNvPr>
          <p:cNvPicPr>
            <a:picLocks noChangeAspect="1"/>
          </p:cNvPicPr>
          <p:nvPr/>
        </p:nvPicPr>
        <p:blipFill>
          <a:blip r:embed="rId3" cstate="print">
            <a:extLst>
              <a:ext uri="{28A0092B-C50C-407E-A947-70E740481C1C}">
                <a14:useLocalDpi xmlns:a14="http://schemas.microsoft.com/office/drawing/2010/main"/>
              </a:ext>
            </a:extLst>
          </a:blip>
          <a:srcRect b="14869"/>
          <a:stretch>
            <a:fillRect/>
          </a:stretch>
        </p:blipFill>
        <p:spPr bwMode="auto">
          <a:xfrm>
            <a:off x="228672" y="1079104"/>
            <a:ext cx="8193200" cy="3027947"/>
          </a:xfrm>
          <a:prstGeom prst="rect">
            <a:avLst/>
          </a:prstGeom>
          <a:noFill/>
        </p:spPr>
      </p:pic>
      <p:sp>
        <p:nvSpPr>
          <p:cNvPr id="4" name="TextBox 3">
            <a:extLst>
              <a:ext uri="{FF2B5EF4-FFF2-40B4-BE49-F238E27FC236}">
                <a16:creationId xmlns:a16="http://schemas.microsoft.com/office/drawing/2014/main" id="{B918B83A-D3D1-BD68-F5ED-5931A0E8E963}"/>
              </a:ext>
            </a:extLst>
          </p:cNvPr>
          <p:cNvSpPr txBox="1"/>
          <p:nvPr/>
        </p:nvSpPr>
        <p:spPr>
          <a:xfrm>
            <a:off x="128808" y="611251"/>
            <a:ext cx="3790440" cy="383375"/>
          </a:xfrm>
          <a:prstGeom prst="rect">
            <a:avLst/>
          </a:prstGeom>
          <a:noFill/>
        </p:spPr>
        <p:txBody>
          <a:bodyPr wrap="square">
            <a:spAutoFit/>
          </a:bodyPr>
          <a:lstStyle/>
          <a:p>
            <a:pPr marR="0">
              <a:lnSpc>
                <a:spcPct val="115000"/>
              </a:lnSpc>
              <a:spcAft>
                <a:spcPts val="1200"/>
              </a:spcAft>
            </a:pP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Total installed power capacity (MW)</a:t>
            </a:r>
            <a:endParaRPr lang="en-US" b="1" dirty="0">
              <a:effectLst/>
              <a:latin typeface="Arial Nova Con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795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8230-1756-01F8-2597-4E24DD314D9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E588C9-80BD-675B-42D5-94F96C7F1365}"/>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pic>
        <p:nvPicPr>
          <p:cNvPr id="2" name="Picture 1" descr="A screenshot of a graph&#10;&#10;AI-generated content may be incorrect.">
            <a:extLst>
              <a:ext uri="{FF2B5EF4-FFF2-40B4-BE49-F238E27FC236}">
                <a16:creationId xmlns:a16="http://schemas.microsoft.com/office/drawing/2014/main" id="{9F10938C-8592-0EAF-F2F0-AE2CEF39E6C1}"/>
              </a:ext>
            </a:extLst>
          </p:cNvPr>
          <p:cNvPicPr>
            <a:picLocks noChangeAspect="1"/>
          </p:cNvPicPr>
          <p:nvPr/>
        </p:nvPicPr>
        <p:blipFill>
          <a:blip r:embed="rId3"/>
          <a:stretch>
            <a:fillRect/>
          </a:stretch>
        </p:blipFill>
        <p:spPr>
          <a:xfrm>
            <a:off x="557939" y="1180214"/>
            <a:ext cx="7315200" cy="3716802"/>
          </a:xfrm>
          <a:prstGeom prst="rect">
            <a:avLst/>
          </a:prstGeom>
        </p:spPr>
      </p:pic>
      <p:sp>
        <p:nvSpPr>
          <p:cNvPr id="4" name="TextBox 3">
            <a:extLst>
              <a:ext uri="{FF2B5EF4-FFF2-40B4-BE49-F238E27FC236}">
                <a16:creationId xmlns:a16="http://schemas.microsoft.com/office/drawing/2014/main" id="{FC8121C4-E7F0-8FD8-06AC-42F82C1DE53F}"/>
              </a:ext>
            </a:extLst>
          </p:cNvPr>
          <p:cNvSpPr txBox="1"/>
          <p:nvPr/>
        </p:nvSpPr>
        <p:spPr>
          <a:xfrm>
            <a:off x="228671" y="661189"/>
            <a:ext cx="6838555" cy="383375"/>
          </a:xfrm>
          <a:prstGeom prst="rect">
            <a:avLst/>
          </a:prstGeom>
          <a:noFill/>
        </p:spPr>
        <p:txBody>
          <a:bodyPr wrap="square">
            <a:spAutoFit/>
          </a:bodyPr>
          <a:lstStyle/>
          <a:p>
            <a:pPr marR="0">
              <a:lnSpc>
                <a:spcPct val="115000"/>
              </a:lnSpc>
              <a:spcAft>
                <a:spcPts val="1200"/>
              </a:spcAft>
            </a:pP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Energy generated (MWh)</a:t>
            </a:r>
            <a:endParaRPr lang="en-US" b="1" dirty="0">
              <a:effectLst/>
              <a:latin typeface="Arial Nova Con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51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9FBF6-CBC7-61DA-E9AB-479F21C971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A0A310-6D90-D608-BA92-75E4087C81EB}"/>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pic>
        <p:nvPicPr>
          <p:cNvPr id="4" name="Graphic 3">
            <a:extLst>
              <a:ext uri="{FF2B5EF4-FFF2-40B4-BE49-F238E27FC236}">
                <a16:creationId xmlns:a16="http://schemas.microsoft.com/office/drawing/2014/main" id="{4F65F465-35F3-993A-BB35-6908C848A7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373198" y="1294109"/>
            <a:ext cx="7827544" cy="3394128"/>
          </a:xfrm>
          <a:prstGeom prst="rect">
            <a:avLst/>
          </a:prstGeom>
        </p:spPr>
      </p:pic>
      <p:sp>
        <p:nvSpPr>
          <p:cNvPr id="2" name="TextBox 1">
            <a:extLst>
              <a:ext uri="{FF2B5EF4-FFF2-40B4-BE49-F238E27FC236}">
                <a16:creationId xmlns:a16="http://schemas.microsoft.com/office/drawing/2014/main" id="{85964BBB-9125-6226-E3C7-B7E19555EE6D}"/>
              </a:ext>
            </a:extLst>
          </p:cNvPr>
          <p:cNvSpPr txBox="1"/>
          <p:nvPr/>
        </p:nvSpPr>
        <p:spPr>
          <a:xfrm>
            <a:off x="228671" y="661189"/>
            <a:ext cx="6838555" cy="383375"/>
          </a:xfrm>
          <a:prstGeom prst="rect">
            <a:avLst/>
          </a:prstGeom>
          <a:noFill/>
        </p:spPr>
        <p:txBody>
          <a:bodyPr wrap="square">
            <a:spAutoFit/>
          </a:bodyPr>
          <a:lstStyle/>
          <a:p>
            <a:pPr marR="0">
              <a:lnSpc>
                <a:spcPct val="115000"/>
              </a:lnSpc>
              <a:spcAft>
                <a:spcPts val="1200"/>
              </a:spcAft>
            </a:pP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Water lost by evaporation in the reservoirs (MCM/year)</a:t>
            </a:r>
            <a:endParaRPr lang="en-US" b="1" dirty="0">
              <a:effectLst/>
              <a:latin typeface="Arial Nova Con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54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4F28D-D677-DE16-9612-11E1D6B9D42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951B40F-EB61-8EC8-06BB-FCA6F6753906}"/>
              </a:ext>
            </a:extLst>
          </p:cNvPr>
          <p:cNvSpPr>
            <a:spLocks noGrp="1"/>
          </p:cNvSpPr>
          <p:nvPr>
            <p:ph type="body" sz="quarter" idx="11"/>
          </p:nvPr>
        </p:nvSpPr>
        <p:spPr/>
        <p:txBody>
          <a:bodyPr>
            <a:normAutofit/>
          </a:bodyPr>
          <a:lstStyle/>
          <a:p>
            <a:r>
              <a:rPr lang="en-US" dirty="0"/>
              <a:t>WP2 -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Water resources planning models development</a:t>
            </a:r>
            <a:endParaRPr lang="en-US" dirty="0"/>
          </a:p>
        </p:txBody>
      </p:sp>
      <p:pic>
        <p:nvPicPr>
          <p:cNvPr id="2" name="Picture 1">
            <a:extLst>
              <a:ext uri="{FF2B5EF4-FFF2-40B4-BE49-F238E27FC236}">
                <a16:creationId xmlns:a16="http://schemas.microsoft.com/office/drawing/2014/main" id="{D5013C61-F8E3-48DA-2949-C5B3BC6008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746" y="1305043"/>
            <a:ext cx="8186023" cy="3553675"/>
          </a:xfrm>
          <a:prstGeom prst="rect">
            <a:avLst/>
          </a:prstGeom>
          <a:noFill/>
          <a:ln>
            <a:noFill/>
          </a:ln>
        </p:spPr>
      </p:pic>
      <p:sp>
        <p:nvSpPr>
          <p:cNvPr id="4" name="TextBox 3">
            <a:extLst>
              <a:ext uri="{FF2B5EF4-FFF2-40B4-BE49-F238E27FC236}">
                <a16:creationId xmlns:a16="http://schemas.microsoft.com/office/drawing/2014/main" id="{FBA446D3-9B2C-6F57-00C5-D390D65B1F75}"/>
              </a:ext>
            </a:extLst>
          </p:cNvPr>
          <p:cNvSpPr txBox="1"/>
          <p:nvPr/>
        </p:nvSpPr>
        <p:spPr>
          <a:xfrm>
            <a:off x="228671" y="661189"/>
            <a:ext cx="6838555" cy="383375"/>
          </a:xfrm>
          <a:prstGeom prst="rect">
            <a:avLst/>
          </a:prstGeom>
          <a:noFill/>
        </p:spPr>
        <p:txBody>
          <a:bodyPr wrap="square">
            <a:spAutoFit/>
          </a:bodyPr>
          <a:lstStyle/>
          <a:p>
            <a:pPr marR="0">
              <a:lnSpc>
                <a:spcPct val="115000"/>
              </a:lnSpc>
              <a:spcAft>
                <a:spcPts val="1200"/>
              </a:spcAft>
            </a:pPr>
            <a:r>
              <a:rPr lang="en-US" b="1" i="1" dirty="0">
                <a:effectLst/>
                <a:latin typeface="Arial Nova Cond" panose="020B0506020202020204" pitchFamily="34" charset="0"/>
                <a:ea typeface="Times New Roman" panose="02020603050405020304" pitchFamily="18" charset="0"/>
                <a:cs typeface="Times New Roman" panose="02020603050405020304" pitchFamily="18" charset="0"/>
              </a:rPr>
              <a:t>Stored volume (MCM)</a:t>
            </a:r>
            <a:endParaRPr lang="en-US" b="1" dirty="0">
              <a:effectLst/>
              <a:latin typeface="Arial Nova Con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5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BEF98-815D-413F-6481-7BC44C2BA8E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209E7AD-1692-CFC7-B043-67CDDC427493}"/>
              </a:ext>
            </a:extLst>
          </p:cNvPr>
          <p:cNvGraphicFramePr>
            <a:graphicFrameLocks noGrp="1"/>
          </p:cNvGraphicFramePr>
          <p:nvPr/>
        </p:nvGraphicFramePr>
        <p:xfrm>
          <a:off x="593124" y="627791"/>
          <a:ext cx="7834183" cy="3886470"/>
        </p:xfrm>
        <a:graphic>
          <a:graphicData uri="http://schemas.openxmlformats.org/drawingml/2006/table">
            <a:tbl>
              <a:tblPr firstRow="1" firstCol="1" bandRow="1">
                <a:tableStyleId>{5C22544A-7EE6-4342-B048-85BDC9FD1C3A}</a:tableStyleId>
              </a:tblPr>
              <a:tblGrid>
                <a:gridCol w="1221845">
                  <a:extLst>
                    <a:ext uri="{9D8B030D-6E8A-4147-A177-3AD203B41FA5}">
                      <a16:colId xmlns:a16="http://schemas.microsoft.com/office/drawing/2014/main" val="1015550513"/>
                    </a:ext>
                  </a:extLst>
                </a:gridCol>
                <a:gridCol w="4096775">
                  <a:extLst>
                    <a:ext uri="{9D8B030D-6E8A-4147-A177-3AD203B41FA5}">
                      <a16:colId xmlns:a16="http://schemas.microsoft.com/office/drawing/2014/main" val="2608301433"/>
                    </a:ext>
                  </a:extLst>
                </a:gridCol>
                <a:gridCol w="2515563">
                  <a:extLst>
                    <a:ext uri="{9D8B030D-6E8A-4147-A177-3AD203B41FA5}">
                      <a16:colId xmlns:a16="http://schemas.microsoft.com/office/drawing/2014/main" val="2965759461"/>
                    </a:ext>
                  </a:extLst>
                </a:gridCol>
              </a:tblGrid>
              <a:tr h="130080">
                <a:tc>
                  <a:txBody>
                    <a:bodyPr/>
                    <a:lstStyle/>
                    <a:p>
                      <a:pPr marL="0" marR="0">
                        <a:lnSpc>
                          <a:spcPct val="107000"/>
                        </a:lnSpc>
                        <a:spcAft>
                          <a:spcPts val="800"/>
                        </a:spcAft>
                        <a:buNone/>
                      </a:pPr>
                      <a:r>
                        <a:rPr lang="en-US" sz="1100" kern="100">
                          <a:effectLst/>
                        </a:rPr>
                        <a:t>Time (hrs)</a:t>
                      </a:r>
                      <a:endParaRPr lang="it-IT" sz="1100" kern="100">
                        <a:effectLst/>
                        <a:latin typeface="Aptos" panose="020B0004020202020204" pitchFamily="34" charset="0"/>
                        <a:ea typeface="Aptos" panose="020B0004020202020204" pitchFamily="34" charset="0"/>
                        <a:cs typeface="Arial" panose="020B0604020202020204" pitchFamily="34" charset="0"/>
                      </a:endParaRPr>
                    </a:p>
                  </a:txBody>
                  <a:tcPr marL="41649" marR="41649" marT="0" marB="0"/>
                </a:tc>
                <a:tc>
                  <a:txBody>
                    <a:bodyPr/>
                    <a:lstStyle/>
                    <a:p>
                      <a:pPr marL="0" marR="0">
                        <a:lnSpc>
                          <a:spcPct val="107000"/>
                        </a:lnSpc>
                        <a:spcAft>
                          <a:spcPts val="800"/>
                        </a:spcAft>
                        <a:buNone/>
                      </a:pPr>
                      <a:r>
                        <a:rPr lang="en-US" sz="1100" kern="100">
                          <a:effectLst/>
                        </a:rPr>
                        <a:t>Presentation / Activity</a:t>
                      </a:r>
                      <a:endParaRPr lang="it-IT" sz="1100" kern="100">
                        <a:effectLst/>
                        <a:latin typeface="Aptos" panose="020B0004020202020204" pitchFamily="34" charset="0"/>
                        <a:ea typeface="Aptos" panose="020B0004020202020204" pitchFamily="34" charset="0"/>
                        <a:cs typeface="Arial" panose="020B0604020202020204" pitchFamily="34" charset="0"/>
                      </a:endParaRPr>
                    </a:p>
                  </a:txBody>
                  <a:tcPr marL="41649" marR="41649" marT="0" marB="0"/>
                </a:tc>
                <a:tc>
                  <a:txBody>
                    <a:bodyPr/>
                    <a:lstStyle/>
                    <a:p>
                      <a:pPr marL="0" marR="0">
                        <a:lnSpc>
                          <a:spcPct val="107000"/>
                        </a:lnSpc>
                        <a:spcAft>
                          <a:spcPts val="800"/>
                        </a:spcAft>
                        <a:buNone/>
                      </a:pPr>
                      <a:r>
                        <a:rPr lang="en-US" sz="1100" kern="100" dirty="0">
                          <a:effectLst/>
                        </a:rPr>
                        <a:t>Responsible Person </a:t>
                      </a:r>
                      <a:endParaRPr lang="it-IT" sz="1100" kern="100" dirty="0">
                        <a:effectLst/>
                        <a:latin typeface="Aptos" panose="020B0004020202020204" pitchFamily="34" charset="0"/>
                        <a:ea typeface="Aptos" panose="020B0004020202020204" pitchFamily="34" charset="0"/>
                        <a:cs typeface="Arial" panose="020B0604020202020204" pitchFamily="34" charset="0"/>
                      </a:endParaRPr>
                    </a:p>
                  </a:txBody>
                  <a:tcPr marL="41649" marR="41649" marT="0" marB="0"/>
                </a:tc>
                <a:extLst>
                  <a:ext uri="{0D108BD9-81ED-4DB2-BD59-A6C34878D82A}">
                    <a16:rowId xmlns:a16="http://schemas.microsoft.com/office/drawing/2014/main" val="3811670214"/>
                  </a:ext>
                </a:extLst>
              </a:tr>
              <a:tr h="130080">
                <a:tc>
                  <a:txBody>
                    <a:bodyPr/>
                    <a:lstStyle/>
                    <a:p>
                      <a:pPr marL="0" marR="0" algn="ctr">
                        <a:lnSpc>
                          <a:spcPct val="107000"/>
                        </a:lnSpc>
                        <a:spcAft>
                          <a:spcPts val="800"/>
                        </a:spcAft>
                        <a:buNone/>
                      </a:pPr>
                      <a:r>
                        <a:rPr lang="en-US" sz="1100" kern="100">
                          <a:effectLst/>
                          <a:latin typeface="Times New Roman" panose="02020603050405020304" pitchFamily="18" charset="0"/>
                          <a:ea typeface="Aptos" panose="020B0004020202020204" pitchFamily="34" charset="0"/>
                          <a:cs typeface="Arial" panose="020B0604020202020204" pitchFamily="34" charset="0"/>
                        </a:rPr>
                        <a:t> </a:t>
                      </a:r>
                      <a:endParaRPr lang="it-IT"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defTabSz="685800" rtl="0" eaLnBrk="1" latinLnBrk="0" hangingPunct="1">
                        <a:lnSpc>
                          <a:spcPct val="107000"/>
                        </a:lnSpc>
                        <a:spcAft>
                          <a:spcPts val="800"/>
                        </a:spcAft>
                        <a:buNone/>
                      </a:pPr>
                      <a:r>
                        <a:rPr lang="en-US" sz="1100" b="1" kern="100" dirty="0">
                          <a:solidFill>
                            <a:schemeClr val="dk1"/>
                          </a:solidFill>
                          <a:effectLst/>
                          <a:latin typeface="+mn-lt"/>
                          <a:ea typeface="+mn-ea"/>
                          <a:cs typeface="+mn-cs"/>
                        </a:rPr>
                        <a:t>June 14, 2025 - Day 3</a:t>
                      </a:r>
                      <a:endParaRPr lang="it-IT" sz="1100" b="1"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Chair:  To be assigned </a:t>
                      </a:r>
                      <a:endParaRPr lang="it-IT" sz="11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75375373"/>
                  </a:ext>
                </a:extLst>
              </a:tr>
              <a:tr h="324639">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09:00 –09:10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 Recap of Day 2</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HydroNova/ ENTRO</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736150503"/>
                  </a:ext>
                </a:extLst>
              </a:tr>
              <a:tr h="221214">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09:10- 10:00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Presentation on WP2: Water resources planning model</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HydroNova (Consultant)</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64161836"/>
                  </a:ext>
                </a:extLst>
              </a:tr>
              <a:tr h="253279">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10:00-11:00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Interactive session on water resources planning model</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All</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115611460"/>
                  </a:ext>
                </a:extLst>
              </a:tr>
              <a:tr h="253279">
                <a:tc>
                  <a:txBody>
                    <a:bodyPr/>
                    <a:lstStyle/>
                    <a:p>
                      <a:pPr marL="0" marR="0" algn="l" defTabSz="685800" rtl="0" eaLnBrk="1" latinLnBrk="0" hangingPunct="1">
                        <a:lnSpc>
                          <a:spcPct val="107000"/>
                        </a:lnSpc>
                        <a:spcAft>
                          <a:spcPts val="800"/>
                        </a:spcAft>
                        <a:buNone/>
                      </a:pPr>
                      <a:r>
                        <a:rPr lang="en-US" sz="1100" b="1" kern="100">
                          <a:solidFill>
                            <a:schemeClr val="lt1"/>
                          </a:solidFill>
                          <a:effectLst/>
                          <a:latin typeface="+mn-lt"/>
                          <a:ea typeface="+mn-ea"/>
                          <a:cs typeface="+mn-cs"/>
                        </a:rPr>
                        <a:t>11:00 – 11:30</a:t>
                      </a:r>
                      <a:endParaRPr lang="it-IT" sz="1100" b="1" kern="10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Health Break</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Hotel</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951700803"/>
                  </a:ext>
                </a:extLst>
              </a:tr>
              <a:tr h="382130">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11:30-12:00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Presentation on WP3: Sediment and erosion transport model (HEC-HMS)</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HydroNova (Consultant)</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684052158"/>
                  </a:ext>
                </a:extLst>
              </a:tr>
              <a:tr h="252321">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12:00-13:00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Interactive session on Sediment and erosion transport model (HEC-HMS)</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All</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69007391"/>
                  </a:ext>
                </a:extLst>
              </a:tr>
              <a:tr h="441060">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13.00 – 14:00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Lunch Break</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Hotel</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899394869"/>
                  </a:ext>
                </a:extLst>
              </a:tr>
              <a:tr h="286894">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14:00 – 15:00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Presentation on WP3: Sediment and erosion transport model (SWAT)</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HydroNova (Consultant)</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45577088"/>
                  </a:ext>
                </a:extLst>
              </a:tr>
              <a:tr h="253279">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15:00-16:00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Interactive session on Sediment and erosion transport model (SWAT)</a:t>
                      </a:r>
                      <a:endParaRPr lang="it-IT" sz="1100" kern="100" dirty="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All</a:t>
                      </a:r>
                      <a:endParaRPr lang="it-IT" sz="11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994576687"/>
                  </a:ext>
                </a:extLst>
              </a:tr>
              <a:tr h="270474">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16:00-16:30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Health Break</a:t>
                      </a:r>
                      <a:endParaRPr lang="it-IT" sz="1100" kern="10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Hotel</a:t>
                      </a:r>
                      <a:endParaRPr lang="it-IT" sz="11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307926159"/>
                  </a:ext>
                </a:extLst>
              </a:tr>
              <a:tr h="252321">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16:30- 17:00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Feedback and recommendations on WP3 </a:t>
                      </a:r>
                      <a:endParaRPr lang="it-IT" sz="1100" kern="10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All</a:t>
                      </a:r>
                      <a:endParaRPr lang="it-IT" sz="11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944626738"/>
                  </a:ext>
                </a:extLst>
              </a:tr>
              <a:tr h="252321">
                <a:tc>
                  <a:txBody>
                    <a:bodyPr/>
                    <a:lstStyle/>
                    <a:p>
                      <a:pPr marL="0" marR="0" algn="l" defTabSz="685800" rtl="0" eaLnBrk="1" latinLnBrk="0" hangingPunct="1">
                        <a:lnSpc>
                          <a:spcPct val="107000"/>
                        </a:lnSpc>
                        <a:spcAft>
                          <a:spcPts val="800"/>
                        </a:spcAft>
                        <a:buNone/>
                      </a:pPr>
                      <a:r>
                        <a:rPr lang="en-US" sz="1100" b="1" kern="100" dirty="0">
                          <a:solidFill>
                            <a:schemeClr val="lt1"/>
                          </a:solidFill>
                          <a:effectLst/>
                          <a:latin typeface="+mn-lt"/>
                          <a:ea typeface="+mn-ea"/>
                          <a:cs typeface="+mn-cs"/>
                        </a:rPr>
                        <a:t>17:00-17:30</a:t>
                      </a:r>
                      <a:endParaRPr lang="it-IT" sz="1100" b="1" kern="100" dirty="0">
                        <a:solidFill>
                          <a:schemeClr val="lt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a:solidFill>
                            <a:schemeClr val="dk1"/>
                          </a:solidFill>
                          <a:effectLst/>
                          <a:latin typeface="+mn-lt"/>
                          <a:ea typeface="+mn-ea"/>
                          <a:cs typeface="+mn-cs"/>
                        </a:rPr>
                        <a:t>Closing remarks and a way forward</a:t>
                      </a:r>
                      <a:endParaRPr lang="it-IT" sz="1100" kern="100">
                        <a:solidFill>
                          <a:schemeClr val="dk1"/>
                        </a:solidFill>
                        <a:effectLst/>
                        <a:latin typeface="+mn-lt"/>
                        <a:ea typeface="+mn-ea"/>
                        <a:cs typeface="+mn-cs"/>
                      </a:endParaRPr>
                    </a:p>
                  </a:txBody>
                  <a:tcPr marL="68580" marR="68580" marT="0" marB="0"/>
                </a:tc>
                <a:tc>
                  <a:txBody>
                    <a:bodyPr/>
                    <a:lstStyle/>
                    <a:p>
                      <a:pPr marL="0" marR="0" algn="l" defTabSz="685800" rtl="0" eaLnBrk="1" latinLnBrk="0" hangingPunct="1">
                        <a:lnSpc>
                          <a:spcPct val="107000"/>
                        </a:lnSpc>
                        <a:spcAft>
                          <a:spcPts val="800"/>
                        </a:spcAft>
                        <a:buNone/>
                      </a:pPr>
                      <a:r>
                        <a:rPr lang="en-US" sz="1100" kern="100" dirty="0">
                          <a:solidFill>
                            <a:schemeClr val="dk1"/>
                          </a:solidFill>
                          <a:effectLst/>
                          <a:latin typeface="+mn-lt"/>
                          <a:ea typeface="+mn-ea"/>
                          <a:cs typeface="+mn-cs"/>
                        </a:rPr>
                        <a:t>ENTRO/ENSAPT</a:t>
                      </a:r>
                      <a:endParaRPr lang="it-IT" sz="11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59801150"/>
                  </a:ext>
                </a:extLst>
              </a:tr>
            </a:tbl>
          </a:graphicData>
        </a:graphic>
      </p:graphicFrame>
      <p:sp>
        <p:nvSpPr>
          <p:cNvPr id="3" name="Text Placeholder 2">
            <a:extLst>
              <a:ext uri="{FF2B5EF4-FFF2-40B4-BE49-F238E27FC236}">
                <a16:creationId xmlns:a16="http://schemas.microsoft.com/office/drawing/2014/main" id="{848B3CA7-38F8-213B-90D2-145A3648850E}"/>
              </a:ext>
            </a:extLst>
          </p:cNvPr>
          <p:cNvSpPr>
            <a:spLocks noGrp="1"/>
          </p:cNvSpPr>
          <p:nvPr>
            <p:ph type="body" sz="quarter" idx="11"/>
          </p:nvPr>
        </p:nvSpPr>
        <p:spPr/>
        <p:txBody>
          <a:bodyPr>
            <a:normAutofit/>
          </a:bodyPr>
          <a:lstStyle/>
          <a:p>
            <a:r>
              <a:rPr lang="en-US" dirty="0"/>
              <a:t>Workshop Agenda</a:t>
            </a:r>
          </a:p>
        </p:txBody>
      </p:sp>
      <p:sp>
        <p:nvSpPr>
          <p:cNvPr id="4" name="Rectangle 3">
            <a:extLst>
              <a:ext uri="{FF2B5EF4-FFF2-40B4-BE49-F238E27FC236}">
                <a16:creationId xmlns:a16="http://schemas.microsoft.com/office/drawing/2014/main" id="{86DB39C3-B7C4-B2BD-4CBD-35C55C00DB6E}"/>
              </a:ext>
            </a:extLst>
          </p:cNvPr>
          <p:cNvSpPr/>
          <p:nvPr/>
        </p:nvSpPr>
        <p:spPr>
          <a:xfrm>
            <a:off x="535458" y="1200740"/>
            <a:ext cx="7834183" cy="562158"/>
          </a:xfrm>
          <a:prstGeom prst="rect">
            <a:avLst/>
          </a:prstGeom>
          <a:noFill/>
          <a:ln w="762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192298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5E34-9C1E-AF48-DB44-B084673B665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A733B32-F61B-266D-48FA-6E7CC08F8FBE}"/>
              </a:ext>
            </a:extLst>
          </p:cNvPr>
          <p:cNvSpPr>
            <a:spLocks noGrp="1"/>
          </p:cNvSpPr>
          <p:nvPr>
            <p:ph type="body" sz="quarter" idx="11"/>
          </p:nvPr>
        </p:nvSpPr>
        <p:spPr/>
        <p:txBody>
          <a:bodyPr>
            <a:normAutofit/>
          </a:bodyPr>
          <a:lstStyle/>
          <a:p>
            <a:r>
              <a:rPr lang="en-US" dirty="0"/>
              <a:t>Specific Topics</a:t>
            </a:r>
          </a:p>
        </p:txBody>
      </p:sp>
      <p:sp>
        <p:nvSpPr>
          <p:cNvPr id="6" name="TextBox 5">
            <a:extLst>
              <a:ext uri="{FF2B5EF4-FFF2-40B4-BE49-F238E27FC236}">
                <a16:creationId xmlns:a16="http://schemas.microsoft.com/office/drawing/2014/main" id="{80FCF8CE-E0D0-6B81-BCE5-D2F9477F394A}"/>
              </a:ext>
            </a:extLst>
          </p:cNvPr>
          <p:cNvSpPr txBox="1"/>
          <p:nvPr/>
        </p:nvSpPr>
        <p:spPr>
          <a:xfrm>
            <a:off x="380928" y="538019"/>
            <a:ext cx="8433463" cy="779957"/>
          </a:xfrm>
          <a:prstGeom prst="rect">
            <a:avLst/>
          </a:prstGeom>
          <a:noFill/>
        </p:spPr>
        <p:txBody>
          <a:bodyPr wrap="square">
            <a:spAutoFit/>
          </a:bodyPr>
          <a:lstStyle/>
          <a:p>
            <a:pPr marL="0" marR="0">
              <a:lnSpc>
                <a:spcPct val="115000"/>
              </a:lnSpc>
              <a:spcAft>
                <a:spcPts val="800"/>
              </a:spcAft>
              <a:buNone/>
            </a:pPr>
            <a:r>
              <a:rPr lang="en-US" b="1" kern="100" dirty="0">
                <a:effectLst/>
                <a:latin typeface="Calibri" panose="020F0502020204030204" pitchFamily="34" charset="0"/>
                <a:ea typeface="Calibri" panose="020F0502020204030204" pitchFamily="34" charset="0"/>
                <a:cs typeface="Arial" panose="020B0604020202020204" pitchFamily="34" charset="0"/>
              </a:rPr>
              <a:t>DAY 3. WP2 – RESSIM</a:t>
            </a:r>
            <a:r>
              <a:rPr lang="en-US" kern="100" dirty="0">
                <a:effectLst/>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80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	</a:t>
            </a:r>
            <a:endParaRPr lang="it-IT" sz="1600" kern="1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0AC6A803-DB10-8F39-E42E-1FE4FBC2D861}"/>
              </a:ext>
            </a:extLst>
          </p:cNvPr>
          <p:cNvGraphicFramePr>
            <a:graphicFrameLocks noGrp="1"/>
          </p:cNvGraphicFramePr>
          <p:nvPr>
            <p:extLst>
              <p:ext uri="{D42A27DB-BD31-4B8C-83A1-F6EECF244321}">
                <p14:modId xmlns:p14="http://schemas.microsoft.com/office/powerpoint/2010/main" val="4100390225"/>
              </p:ext>
            </p:extLst>
          </p:nvPr>
        </p:nvGraphicFramePr>
        <p:xfrm>
          <a:off x="380928" y="1317976"/>
          <a:ext cx="7921257" cy="3142135"/>
        </p:xfrm>
        <a:graphic>
          <a:graphicData uri="http://schemas.openxmlformats.org/drawingml/2006/table">
            <a:tbl>
              <a:tblPr firstRow="1" bandRow="1">
                <a:tableStyleId>{2D5ABB26-0587-4C30-8999-92F81FD0307C}</a:tableStyleId>
              </a:tblPr>
              <a:tblGrid>
                <a:gridCol w="457272">
                  <a:extLst>
                    <a:ext uri="{9D8B030D-6E8A-4147-A177-3AD203B41FA5}">
                      <a16:colId xmlns:a16="http://schemas.microsoft.com/office/drawing/2014/main" val="505453442"/>
                    </a:ext>
                  </a:extLst>
                </a:gridCol>
                <a:gridCol w="2067961">
                  <a:extLst>
                    <a:ext uri="{9D8B030D-6E8A-4147-A177-3AD203B41FA5}">
                      <a16:colId xmlns:a16="http://schemas.microsoft.com/office/drawing/2014/main" val="3494471923"/>
                    </a:ext>
                  </a:extLst>
                </a:gridCol>
                <a:gridCol w="3718477">
                  <a:extLst>
                    <a:ext uri="{9D8B030D-6E8A-4147-A177-3AD203B41FA5}">
                      <a16:colId xmlns:a16="http://schemas.microsoft.com/office/drawing/2014/main" val="3319517227"/>
                    </a:ext>
                  </a:extLst>
                </a:gridCol>
                <a:gridCol w="1677547">
                  <a:extLst>
                    <a:ext uri="{9D8B030D-6E8A-4147-A177-3AD203B41FA5}">
                      <a16:colId xmlns:a16="http://schemas.microsoft.com/office/drawing/2014/main" val="579272078"/>
                    </a:ext>
                  </a:extLst>
                </a:gridCol>
              </a:tblGrid>
              <a:tr h="3322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Introduction</a:t>
                      </a:r>
                    </a:p>
                  </a:txBody>
                  <a:tcPr/>
                </a:tc>
                <a:tc>
                  <a:txBody>
                    <a:bodyPr/>
                    <a:lstStyle/>
                    <a:p>
                      <a:endParaRPr lang="en-US" sz="1400" dirty="0"/>
                    </a:p>
                  </a:txBody>
                  <a:tcPr/>
                </a:tc>
                <a:tc>
                  <a:txBody>
                    <a:bodyPr/>
                    <a:lstStyle/>
                    <a:p>
                      <a:pPr lvl="1"/>
                      <a:endParaRPr lang="en-US" sz="1400" i="1" dirty="0"/>
                    </a:p>
                  </a:txBody>
                  <a:tcPr/>
                </a:tc>
                <a:extLst>
                  <a:ext uri="{0D108BD9-81ED-4DB2-BD59-A6C34878D82A}">
                    <a16:rowId xmlns:a16="http://schemas.microsoft.com/office/drawing/2014/main" val="3381732600"/>
                  </a:ext>
                </a:extLst>
              </a:tr>
              <a:tr h="1027951">
                <a:tc>
                  <a:txBody>
                    <a:bodyPr/>
                    <a:lstStyle/>
                    <a:p>
                      <a:r>
                        <a:rPr lang="en-US" sz="1400" dirty="0"/>
                        <a:t>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kern="100" dirty="0">
                          <a:effectLst/>
                          <a:latin typeface="Calibri" panose="020F0502020204030204" pitchFamily="34" charset="0"/>
                          <a:ea typeface="Calibri" panose="020F0502020204030204" pitchFamily="34" charset="0"/>
                          <a:cs typeface="Calibri" panose="020F0502020204030204" pitchFamily="34" charset="0"/>
                        </a:rPr>
                        <a:t>Data Sources and retrieval</a:t>
                      </a:r>
                    </a:p>
                    <a:p>
                      <a:endParaRPr lang="en-US" sz="1400" dirty="0"/>
                    </a:p>
                  </a:txBody>
                  <a:tcPr/>
                </a:tc>
                <a:tc>
                  <a:txBody>
                    <a:bodyPr/>
                    <a:lstStyle/>
                    <a:p>
                      <a:pPr marL="466090" marR="0" indent="-285750">
                        <a:lnSpc>
                          <a:spcPct val="115000"/>
                        </a:lnSpc>
                        <a:spcAft>
                          <a:spcPts val="0"/>
                        </a:spcAft>
                        <a:buFont typeface="Arial" panose="020B0604020202020204" pitchFamily="34" charset="0"/>
                        <a:buChar char="•"/>
                      </a:pPr>
                      <a:r>
                        <a:rPr lang="it-IT" sz="1400" i="1" kern="100" dirty="0">
                          <a:effectLst/>
                          <a:latin typeface="Calibri" panose="020F0502020204030204" pitchFamily="34" charset="0"/>
                          <a:ea typeface="Calibri" panose="020F0502020204030204" pitchFamily="34" charset="0"/>
                          <a:cs typeface="Calibri" panose="020F0502020204030204" pitchFamily="34" charset="0"/>
                        </a:rPr>
                        <a:t>Reservoirs Data</a:t>
                      </a:r>
                    </a:p>
                    <a:p>
                      <a:pPr marL="466090" marR="0" indent="-285750">
                        <a:lnSpc>
                          <a:spcPct val="115000"/>
                        </a:lnSpc>
                        <a:spcAft>
                          <a:spcPts val="0"/>
                        </a:spcAft>
                        <a:buFont typeface="Arial" panose="020B0604020202020204" pitchFamily="34" charset="0"/>
                        <a:buChar char="•"/>
                      </a:pPr>
                      <a:r>
                        <a:rPr lang="it-IT" sz="1400" i="1" kern="100" dirty="0">
                          <a:latin typeface="Calibri" panose="020F0502020204030204" pitchFamily="34" charset="0"/>
                          <a:ea typeface="Calibri" panose="020F0502020204030204" pitchFamily="34" charset="0"/>
                          <a:cs typeface="Calibri" panose="020F0502020204030204" pitchFamily="34" charset="0"/>
                        </a:rPr>
                        <a:t>Model networks set-up</a:t>
                      </a:r>
                      <a:endParaRPr lang="en-US" sz="1200" i="1" kern="100" dirty="0">
                        <a:latin typeface="Calibri" panose="020F0502020204030204" pitchFamily="34" charset="0"/>
                        <a:ea typeface="Calibri" panose="020F0502020204030204" pitchFamily="34" charset="0"/>
                        <a:cs typeface="Calibri" panose="020F0502020204030204" pitchFamily="34" charset="0"/>
                      </a:endParaRPr>
                    </a:p>
                    <a:p>
                      <a:endParaRPr lang="en-US" sz="1400" dirty="0"/>
                    </a:p>
                  </a:txBody>
                  <a:tcPr/>
                </a:tc>
                <a:tc>
                  <a:txBody>
                    <a:bodyPr/>
                    <a:lstStyle/>
                    <a:p>
                      <a:pPr marL="523240" marR="0" indent="-342900" algn="l" defTabSz="685800" rtl="0" eaLnBrk="1" latinLnBrk="0" hangingPunct="1">
                        <a:lnSpc>
                          <a:spcPct val="115000"/>
                        </a:lnSpc>
                        <a:buFont typeface="+mj-lt"/>
                        <a:buAutoNum type="arabicPeriod"/>
                      </a:pPr>
                      <a:endParaRPr lang="en-US" sz="1400" i="1"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43541156"/>
                  </a:ext>
                </a:extLst>
              </a:tr>
              <a:tr h="775800">
                <a:tc>
                  <a:txBody>
                    <a:bodyPr/>
                    <a:lstStyle/>
                    <a:p>
                      <a:r>
                        <a:rPr lang="en-US" sz="1400" dirty="0"/>
                        <a:t>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kern="100" dirty="0">
                          <a:latin typeface="Calibri" panose="020F0502020204030204" pitchFamily="34" charset="0"/>
                          <a:ea typeface="Calibri" panose="020F0502020204030204" pitchFamily="34" charset="0"/>
                          <a:cs typeface="Calibri" panose="020F0502020204030204" pitchFamily="34" charset="0"/>
                        </a:rPr>
                        <a:t>Calibration</a:t>
                      </a:r>
                      <a:endParaRPr lang="it-IT"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440694131"/>
                  </a:ext>
                </a:extLst>
              </a:tr>
              <a:tr h="1003104">
                <a:tc>
                  <a:txBody>
                    <a:bodyPr/>
                    <a:lstStyle/>
                    <a:p>
                      <a:r>
                        <a:rPr lang="en-US" sz="1400" dirty="0"/>
                        <a:t>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kern="100" dirty="0">
                          <a:latin typeface="Calibri" panose="020F0502020204030204" pitchFamily="34" charset="0"/>
                          <a:ea typeface="Calibri" panose="020F0502020204030204" pitchFamily="34" charset="0"/>
                          <a:cs typeface="Calibri" panose="020F0502020204030204" pitchFamily="34" charset="0"/>
                        </a:rPr>
                        <a:t>Simulation</a:t>
                      </a:r>
                    </a:p>
                    <a:p>
                      <a:endParaRPr lang="en-US" sz="1400" dirty="0"/>
                    </a:p>
                  </a:txBody>
                  <a:tcPr/>
                </a:tc>
                <a:tc>
                  <a:txBody>
                    <a:bodyPr/>
                    <a:lstStyle/>
                    <a:p>
                      <a:pPr marL="466090" marR="0" indent="-285750">
                        <a:lnSpc>
                          <a:spcPct val="115000"/>
                        </a:lnSpc>
                        <a:buFont typeface="Arial" panose="020B0604020202020204" pitchFamily="34" charset="0"/>
                        <a:buChar char="•"/>
                      </a:pPr>
                      <a:r>
                        <a:rPr lang="it-IT" sz="1400" i="1" kern="100" dirty="0">
                          <a:effectLst/>
                          <a:latin typeface="Calibri" panose="020F0502020204030204" pitchFamily="34" charset="0"/>
                          <a:ea typeface="Calibri" panose="020F0502020204030204" pitchFamily="34" charset="0"/>
                          <a:cs typeface="Arial" panose="020B0604020202020204" pitchFamily="34" charset="0"/>
                        </a:rPr>
                        <a:t>Scenario 0</a:t>
                      </a:r>
                    </a:p>
                    <a:p>
                      <a:pPr marL="466090" marR="0" indent="-285750">
                        <a:lnSpc>
                          <a:spcPct val="115000"/>
                        </a:lnSpc>
                        <a:buFont typeface="Arial" panose="020B0604020202020204" pitchFamily="34" charset="0"/>
                        <a:buChar char="•"/>
                      </a:pPr>
                      <a:r>
                        <a:rPr lang="it-IT" sz="1400" i="1" kern="100" dirty="0">
                          <a:latin typeface="Calibri" panose="020F0502020204030204" pitchFamily="34" charset="0"/>
                          <a:ea typeface="Calibri" panose="020F0502020204030204" pitchFamily="34" charset="0"/>
                          <a:cs typeface="Arial" panose="020B0604020202020204" pitchFamily="34" charset="0"/>
                        </a:rPr>
                        <a:t>Scenario 1</a:t>
                      </a:r>
                    </a:p>
                    <a:p>
                      <a:pPr marL="466090" marR="0" indent="-285750">
                        <a:lnSpc>
                          <a:spcPct val="115000"/>
                        </a:lnSpc>
                        <a:buFont typeface="Arial" panose="020B0604020202020204" pitchFamily="34" charset="0"/>
                        <a:buChar char="•"/>
                      </a:pPr>
                      <a:r>
                        <a:rPr lang="it-IT" sz="1400" i="1" kern="100" dirty="0">
                          <a:latin typeface="Calibri" panose="020F0502020204030204" pitchFamily="34" charset="0"/>
                          <a:ea typeface="Calibri" panose="020F0502020204030204" pitchFamily="34" charset="0"/>
                          <a:cs typeface="Arial" panose="020B0604020202020204" pitchFamily="34" charset="0"/>
                        </a:rPr>
                        <a:t>Scenario 2</a:t>
                      </a:r>
                      <a:endParaRPr lang="it-IT" sz="1400" i="1"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en-US" sz="1400" dirty="0"/>
                    </a:p>
                  </a:txBody>
                  <a:tcPr/>
                </a:tc>
                <a:extLst>
                  <a:ext uri="{0D108BD9-81ED-4DB2-BD59-A6C34878D82A}">
                    <a16:rowId xmlns:a16="http://schemas.microsoft.com/office/drawing/2014/main" val="1828097384"/>
                  </a:ext>
                </a:extLst>
              </a:tr>
            </a:tbl>
          </a:graphicData>
        </a:graphic>
      </p:graphicFrame>
    </p:spTree>
    <p:extLst>
      <p:ext uri="{BB962C8B-B14F-4D97-AF65-F5344CB8AC3E}">
        <p14:creationId xmlns:p14="http://schemas.microsoft.com/office/powerpoint/2010/main" val="17171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29918-4A0D-2869-31D6-57C7004004D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200FB9-2772-A37A-5F5A-2AD78EBAB59E}"/>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71F47995-FC35-0F86-35E9-32B7D5783DC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7703A9A5-061A-64EA-DA7B-92F4E425DBB3}"/>
              </a:ext>
            </a:extLst>
          </p:cNvPr>
          <p:cNvSpPr txBox="1"/>
          <p:nvPr/>
        </p:nvSpPr>
        <p:spPr>
          <a:xfrm>
            <a:off x="228672" y="452342"/>
            <a:ext cx="4580164" cy="369332"/>
          </a:xfrm>
          <a:prstGeom prst="rect">
            <a:avLst/>
          </a:prstGeom>
          <a:noFill/>
        </p:spPr>
        <p:txBody>
          <a:bodyPr wrap="square">
            <a:spAutoFit/>
          </a:bodyPr>
          <a:lstStyle/>
          <a:p>
            <a:r>
              <a:rPr lang="en-US" sz="1800" b="1" i="1"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800" b="1" i="1" dirty="0">
                <a:effectLst/>
                <a:latin typeface="Arial Nova" panose="020B0504020202020204" pitchFamily="34" charset="0"/>
                <a:ea typeface="Times New Roman" panose="02020603050405020304" pitchFamily="18" charset="0"/>
                <a:cs typeface="Times New Roman" panose="02020603050405020304" pitchFamily="18" charset="0"/>
              </a:rPr>
              <a:t> model development</a:t>
            </a:r>
            <a:endParaRPr lang="it-IT" b="1" i="1" dirty="0"/>
          </a:p>
        </p:txBody>
      </p:sp>
      <p:sp>
        <p:nvSpPr>
          <p:cNvPr id="4" name="Rectangle 2">
            <a:extLst>
              <a:ext uri="{FF2B5EF4-FFF2-40B4-BE49-F238E27FC236}">
                <a16:creationId xmlns:a16="http://schemas.microsoft.com/office/drawing/2014/main" id="{3C3505CB-D70A-BCD1-F8AC-D55603D7CB5E}"/>
              </a:ext>
            </a:extLst>
          </p:cNvPr>
          <p:cNvSpPr>
            <a:spLocks noChangeArrowheads="1"/>
          </p:cNvSpPr>
          <p:nvPr/>
        </p:nvSpPr>
        <p:spPr bwMode="auto">
          <a:xfrm>
            <a:off x="922638" y="1528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6" name="Graphic 5">
            <a:extLst>
              <a:ext uri="{FF2B5EF4-FFF2-40B4-BE49-F238E27FC236}">
                <a16:creationId xmlns:a16="http://schemas.microsoft.com/office/drawing/2014/main" id="{EB720B00-F478-40DD-43EE-96642FF45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922638" y="1299368"/>
            <a:ext cx="7103533" cy="3116264"/>
          </a:xfrm>
          <a:prstGeom prst="rect">
            <a:avLst/>
          </a:prstGeom>
        </p:spPr>
      </p:pic>
      <p:sp>
        <p:nvSpPr>
          <p:cNvPr id="8" name="Rectangle 3">
            <a:extLst>
              <a:ext uri="{FF2B5EF4-FFF2-40B4-BE49-F238E27FC236}">
                <a16:creationId xmlns:a16="http://schemas.microsoft.com/office/drawing/2014/main" id="{1F789806-9767-E02A-24A6-334E33671BC0}"/>
              </a:ext>
            </a:extLst>
          </p:cNvPr>
          <p:cNvSpPr>
            <a:spLocks noChangeArrowheads="1"/>
          </p:cNvSpPr>
          <p:nvPr/>
        </p:nvSpPr>
        <p:spPr bwMode="auto">
          <a:xfrm>
            <a:off x="922638" y="4644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TextBox 6">
            <a:extLst>
              <a:ext uri="{FF2B5EF4-FFF2-40B4-BE49-F238E27FC236}">
                <a16:creationId xmlns:a16="http://schemas.microsoft.com/office/drawing/2014/main" id="{F3AA0A35-2045-FCA3-429D-9FA69D4DB7DF}"/>
              </a:ext>
            </a:extLst>
          </p:cNvPr>
          <p:cNvSpPr txBox="1"/>
          <p:nvPr/>
        </p:nvSpPr>
        <p:spPr>
          <a:xfrm>
            <a:off x="5572126" y="1299368"/>
            <a:ext cx="1217834" cy="1200329"/>
          </a:xfrm>
          <a:prstGeom prst="rect">
            <a:avLst/>
          </a:prstGeom>
          <a:noFill/>
        </p:spPr>
        <p:txBody>
          <a:bodyPr wrap="none" rtlCol="0">
            <a:spAutoFit/>
          </a:bodyPr>
          <a:lstStyle/>
          <a:p>
            <a:pPr marL="285750" indent="-285750">
              <a:buFont typeface="Arial" panose="020B0604020202020204" pitchFamily="34" charset="0"/>
              <a:buChar char="•"/>
            </a:pPr>
            <a:r>
              <a:rPr lang="en-US" sz="1200" dirty="0"/>
              <a:t>Evaporation</a:t>
            </a:r>
          </a:p>
          <a:p>
            <a:pPr marL="285750" indent="-285750">
              <a:buFont typeface="Arial" panose="020B0604020202020204" pitchFamily="34" charset="0"/>
              <a:buChar char="•"/>
            </a:pPr>
            <a:r>
              <a:rPr lang="en-US" sz="1200" dirty="0"/>
              <a:t>Pool curves</a:t>
            </a:r>
          </a:p>
          <a:p>
            <a:pPr marL="285750" indent="-285750">
              <a:buFont typeface="Arial" panose="020B0604020202020204" pitchFamily="34" charset="0"/>
              <a:buChar char="•"/>
            </a:pPr>
            <a:r>
              <a:rPr lang="en-US" sz="1200" dirty="0"/>
              <a:t>Outlets</a:t>
            </a:r>
          </a:p>
          <a:p>
            <a:pPr marL="285750" indent="-285750">
              <a:buFont typeface="Arial" panose="020B0604020202020204" pitchFamily="34" charset="0"/>
              <a:buChar char="•"/>
            </a:pPr>
            <a:r>
              <a:rPr lang="en-US" sz="1200" dirty="0"/>
              <a:t>Rules</a:t>
            </a:r>
          </a:p>
          <a:p>
            <a:pPr marL="285750" indent="-285750">
              <a:buFont typeface="Arial" panose="020B0604020202020204" pitchFamily="34" charset="0"/>
              <a:buChar char="•"/>
            </a:pPr>
            <a:r>
              <a:rPr lang="en-US" sz="1200" dirty="0"/>
              <a:t>Levels</a:t>
            </a:r>
          </a:p>
          <a:p>
            <a:pPr marL="285750" indent="-285750">
              <a:buFont typeface="Arial" panose="020B0604020202020204" pitchFamily="34" charset="0"/>
              <a:buChar char="•"/>
            </a:pPr>
            <a:r>
              <a:rPr lang="en-US" sz="1200" dirty="0"/>
              <a:t>…..</a:t>
            </a:r>
          </a:p>
        </p:txBody>
      </p:sp>
      <p:sp>
        <p:nvSpPr>
          <p:cNvPr id="9" name="TextBox 8">
            <a:extLst>
              <a:ext uri="{FF2B5EF4-FFF2-40B4-BE49-F238E27FC236}">
                <a16:creationId xmlns:a16="http://schemas.microsoft.com/office/drawing/2014/main" id="{534DFA72-45E5-7AD2-0C82-339279B5F3D7}"/>
              </a:ext>
            </a:extLst>
          </p:cNvPr>
          <p:cNvSpPr txBox="1"/>
          <p:nvPr/>
        </p:nvSpPr>
        <p:spPr>
          <a:xfrm>
            <a:off x="8115301" y="3116263"/>
            <a:ext cx="897490" cy="830997"/>
          </a:xfrm>
          <a:prstGeom prst="rect">
            <a:avLst/>
          </a:prstGeom>
          <a:noFill/>
        </p:spPr>
        <p:txBody>
          <a:bodyPr wrap="none" rtlCol="0">
            <a:spAutoFit/>
          </a:bodyPr>
          <a:lstStyle/>
          <a:p>
            <a:pPr marL="285750" indent="-285750">
              <a:buFont typeface="Arial" panose="020B0604020202020204" pitchFamily="34" charset="0"/>
              <a:buChar char="•"/>
            </a:pPr>
            <a:r>
              <a:rPr lang="en-US" sz="1200" dirty="0"/>
              <a:t>Levels</a:t>
            </a:r>
          </a:p>
          <a:p>
            <a:pPr marL="285750" indent="-285750">
              <a:buFont typeface="Arial" panose="020B0604020202020204" pitchFamily="34" charset="0"/>
              <a:buChar char="•"/>
            </a:pPr>
            <a:r>
              <a:rPr lang="en-US" sz="1200" dirty="0"/>
              <a:t>Flow</a:t>
            </a:r>
          </a:p>
          <a:p>
            <a:pPr marL="285750" indent="-285750">
              <a:buFont typeface="Arial" panose="020B0604020202020204" pitchFamily="34" charset="0"/>
              <a:buChar char="•"/>
            </a:pPr>
            <a:r>
              <a:rPr lang="en-US" sz="1200" dirty="0"/>
              <a:t>Energy</a:t>
            </a:r>
          </a:p>
          <a:p>
            <a:pPr marL="285750" indent="-285750">
              <a:buFont typeface="Arial" panose="020B0604020202020204" pitchFamily="34" charset="0"/>
              <a:buChar char="•"/>
            </a:pPr>
            <a:r>
              <a:rPr lang="en-US" sz="1200" dirty="0"/>
              <a:t>…….</a:t>
            </a:r>
          </a:p>
        </p:txBody>
      </p:sp>
    </p:spTree>
    <p:extLst>
      <p:ext uri="{BB962C8B-B14F-4D97-AF65-F5344CB8AC3E}">
        <p14:creationId xmlns:p14="http://schemas.microsoft.com/office/powerpoint/2010/main" val="14062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79232-48FC-6B4C-7A83-E854C61CE24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E93DFD-6FD6-796A-EB32-E1D8C1F8CDA9}"/>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13826863-C576-F5E8-FEB2-2D69F3BCE59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2B4A156E-A8E9-0788-E0C9-7A2629B1F6EC}"/>
              </a:ext>
            </a:extLst>
          </p:cNvPr>
          <p:cNvSpPr txBox="1"/>
          <p:nvPr/>
        </p:nvSpPr>
        <p:spPr>
          <a:xfrm>
            <a:off x="228672" y="452342"/>
            <a:ext cx="4580164" cy="369332"/>
          </a:xfrm>
          <a:prstGeom prst="rect">
            <a:avLst/>
          </a:prstGeom>
          <a:noFill/>
        </p:spPr>
        <p:txBody>
          <a:bodyPr wrap="square">
            <a:spAutoFit/>
          </a:bodyPr>
          <a:lstStyle/>
          <a:p>
            <a:r>
              <a:rPr lang="en-US" b="1" i="1" dirty="0">
                <a:latin typeface="Arial Nova" panose="020B0504020202020204" pitchFamily="34" charset="0"/>
                <a:cs typeface="Times New Roman" panose="02020603050405020304" pitchFamily="18" charset="0"/>
              </a:rPr>
              <a:t>Data source - Reservoirs</a:t>
            </a:r>
            <a:endParaRPr lang="it-IT" b="1" i="1" dirty="0"/>
          </a:p>
        </p:txBody>
      </p:sp>
      <p:sp>
        <p:nvSpPr>
          <p:cNvPr id="4" name="Rectangle 2">
            <a:extLst>
              <a:ext uri="{FF2B5EF4-FFF2-40B4-BE49-F238E27FC236}">
                <a16:creationId xmlns:a16="http://schemas.microsoft.com/office/drawing/2014/main" id="{5682EFDE-C513-51E3-CB4D-5F37A27A8EE9}"/>
              </a:ext>
            </a:extLst>
          </p:cNvPr>
          <p:cNvSpPr>
            <a:spLocks noChangeArrowheads="1"/>
          </p:cNvSpPr>
          <p:nvPr/>
        </p:nvSpPr>
        <p:spPr bwMode="auto">
          <a:xfrm>
            <a:off x="922638" y="1528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a:extLst>
              <a:ext uri="{FF2B5EF4-FFF2-40B4-BE49-F238E27FC236}">
                <a16:creationId xmlns:a16="http://schemas.microsoft.com/office/drawing/2014/main" id="{BE5A64E0-F476-1FEE-C347-7F9FB89D61D2}"/>
              </a:ext>
            </a:extLst>
          </p:cNvPr>
          <p:cNvSpPr>
            <a:spLocks noChangeArrowheads="1"/>
          </p:cNvSpPr>
          <p:nvPr/>
        </p:nvSpPr>
        <p:spPr bwMode="auto">
          <a:xfrm>
            <a:off x="922638" y="4644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TextBox 8">
            <a:extLst>
              <a:ext uri="{FF2B5EF4-FFF2-40B4-BE49-F238E27FC236}">
                <a16:creationId xmlns:a16="http://schemas.microsoft.com/office/drawing/2014/main" id="{D836F032-5ED3-6C56-CDD4-43E953A08640}"/>
              </a:ext>
            </a:extLst>
          </p:cNvPr>
          <p:cNvSpPr txBox="1"/>
          <p:nvPr/>
        </p:nvSpPr>
        <p:spPr>
          <a:xfrm>
            <a:off x="408142" y="824593"/>
            <a:ext cx="8515350" cy="4181273"/>
          </a:xfrm>
          <a:prstGeom prst="rect">
            <a:avLst/>
          </a:prstGeom>
          <a:noFill/>
        </p:spPr>
        <p:txBody>
          <a:bodyPr wrap="square">
            <a:spAutoFit/>
          </a:bodyPr>
          <a:lstStyle/>
          <a:p>
            <a:pPr marL="0" marR="0">
              <a:lnSpc>
                <a:spcPct val="115000"/>
              </a:lnSpc>
              <a:spcBef>
                <a:spcPts val="0"/>
              </a:spcBef>
              <a:spcAft>
                <a:spcPts val="1200"/>
              </a:spcAft>
            </a:pPr>
            <a:r>
              <a:rPr lang="it-IT" sz="1400" dirty="0">
                <a:effectLst/>
                <a:latin typeface="Arial Nova" panose="020B0504020202020204" pitchFamily="34" charset="0"/>
                <a:ea typeface="Times New Roman" panose="02020603050405020304" pitchFamily="18" charset="0"/>
                <a:cs typeface="Times New Roman" panose="02020603050405020304" pitchFamily="18" charset="0"/>
              </a:rPr>
              <a:t>A </a:t>
            </a:r>
            <a:r>
              <a:rPr lang="it-IT" sz="1400" b="1" dirty="0">
                <a:effectLst/>
                <a:latin typeface="Arial Nova" panose="020B0504020202020204" pitchFamily="34" charset="0"/>
                <a:ea typeface="Times New Roman" panose="02020603050405020304" pitchFamily="18" charset="0"/>
                <a:cs typeface="Times New Roman" panose="02020603050405020304" pitchFamily="18" charset="0"/>
              </a:rPr>
              <a:t>ResSim</a:t>
            </a:r>
            <a:r>
              <a:rPr lang="it-IT" sz="1400" dirty="0">
                <a:effectLst/>
                <a:latin typeface="Arial Nova" panose="020B0504020202020204" pitchFamily="34" charset="0"/>
                <a:ea typeface="Times New Roman" panose="02020603050405020304" pitchFamily="18" charset="0"/>
                <a:cs typeface="Times New Roman" panose="02020603050405020304" pitchFamily="18" charset="0"/>
              </a:rPr>
              <a:t> model was developed in the past by ENTRO. The model have several limitations:</a:t>
            </a:r>
          </a:p>
          <a:p>
            <a:pPr marL="285750" marR="0" indent="-285750">
              <a:lnSpc>
                <a:spcPct val="115000"/>
              </a:lnSpc>
              <a:spcBef>
                <a:spcPts val="0"/>
              </a:spcBef>
              <a:spcAft>
                <a:spcPts val="1200"/>
              </a:spcAft>
              <a:buFont typeface="Courier New" panose="02070309020205020404" pitchFamily="49" charset="0"/>
              <a:buChar char="o"/>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The model is not calibrated over observed flow series;</a:t>
            </a:r>
          </a:p>
          <a:p>
            <a:pPr marL="285750" marR="0" indent="-285750">
              <a:lnSpc>
                <a:spcPct val="115000"/>
              </a:lnSpc>
              <a:spcBef>
                <a:spcPts val="0"/>
              </a:spcBef>
              <a:spcAft>
                <a:spcPts val="1200"/>
              </a:spcAft>
              <a:buFont typeface="Courier New" panose="02070309020205020404" pitchFamily="49" charset="0"/>
              <a:buChar char="o"/>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Inflow time series generally have a monthly timestep</a:t>
            </a:r>
            <a:r>
              <a:rPr lang="en-US" sz="1400" dirty="0">
                <a:latin typeface="Arial Nova" panose="020B0504020202020204" pitchFamily="34" charset="0"/>
                <a:ea typeface="Times New Roman" panose="02020603050405020304" pitchFamily="18" charset="0"/>
                <a:cs typeface="Times New Roman" panose="02020603050405020304" pitchFamily="18" charset="0"/>
              </a:rPr>
              <a:t>;</a:t>
            </a:r>
            <a:endParaRPr lang="en-US" sz="1400" dirty="0">
              <a:effectLst/>
              <a:latin typeface="Arial Nova" panose="020B050402020202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1200"/>
              </a:spcAft>
              <a:buFont typeface="Courier New" panose="02070309020205020404" pitchFamily="49" charset="0"/>
              <a:buChar char="o"/>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Rules set for reservoirs appear to be not fully consistent;</a:t>
            </a:r>
          </a:p>
          <a:p>
            <a:pPr marL="285750" marR="0" indent="-285750">
              <a:lnSpc>
                <a:spcPct val="115000"/>
              </a:lnSpc>
              <a:spcBef>
                <a:spcPts val="0"/>
              </a:spcBef>
              <a:spcAft>
                <a:spcPts val="1200"/>
              </a:spcAft>
              <a:buFont typeface="Courier New" panose="02070309020205020404" pitchFamily="49" charset="0"/>
              <a:buChar char="o"/>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Merowe Dam (2009) and Upper Atbara Project (2016) are missing in the model.</a:t>
            </a:r>
          </a:p>
          <a:p>
            <a:pPr marL="285750" marR="0" indent="-285750">
              <a:lnSpc>
                <a:spcPct val="115000"/>
              </a:lnSpc>
              <a:spcBef>
                <a:spcPts val="0"/>
              </a:spcBef>
              <a:spcAft>
                <a:spcPts val="1200"/>
              </a:spcAft>
              <a:buFont typeface="Courier New" panose="02070309020205020404" pitchFamily="49" charset="0"/>
              <a:buChar char="o"/>
            </a:pPr>
            <a:endParaRPr lang="en-US" sz="1400" dirty="0">
              <a:latin typeface="Arial Nova" panose="020B0504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1200"/>
              </a:spcAft>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Other models and database were developed, useful to extract information that can be used in the development of </a:t>
            </a:r>
            <a:r>
              <a:rPr lang="en-US" sz="1400"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 model.</a:t>
            </a:r>
          </a:p>
          <a:p>
            <a:pPr marL="0" marR="0">
              <a:lnSpc>
                <a:spcPct val="115000"/>
              </a:lnSpc>
              <a:spcBef>
                <a:spcPts val="0"/>
              </a:spcBef>
              <a:spcAft>
                <a:spcPts val="1200"/>
              </a:spcAft>
            </a:pPr>
            <a:r>
              <a:rPr lang="it-IT" sz="1400" dirty="0">
                <a:effectLst/>
                <a:latin typeface="Arial Nova" panose="020B05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1200"/>
              </a:spcAft>
            </a:pP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a:p>
            <a:pPr marL="0" marR="0" indent="228600">
              <a:lnSpc>
                <a:spcPct val="115000"/>
              </a:lnSpc>
              <a:spcBef>
                <a:spcPts val="0"/>
              </a:spcBef>
              <a:spcAft>
                <a:spcPts val="1200"/>
              </a:spcAft>
            </a:pP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28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FA79D-C28F-02DF-800D-82BD0D36432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15DA6E0-A278-F49D-2DCB-D607ED8BB7BA}"/>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1686F6C2-9E42-51C2-A951-5CDE0BA1121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795F8BD1-36B8-48AE-3F0C-89C4DD070542}"/>
              </a:ext>
            </a:extLst>
          </p:cNvPr>
          <p:cNvSpPr txBox="1"/>
          <p:nvPr/>
        </p:nvSpPr>
        <p:spPr>
          <a:xfrm>
            <a:off x="228672" y="452342"/>
            <a:ext cx="4580164" cy="369332"/>
          </a:xfrm>
          <a:prstGeom prst="rect">
            <a:avLst/>
          </a:prstGeom>
          <a:noFill/>
        </p:spPr>
        <p:txBody>
          <a:bodyPr wrap="square">
            <a:spAutoFit/>
          </a:bodyPr>
          <a:lstStyle/>
          <a:p>
            <a:r>
              <a:rPr lang="en-US" b="1" i="1" dirty="0">
                <a:latin typeface="Arial Nova" panose="020B0504020202020204" pitchFamily="34" charset="0"/>
                <a:cs typeface="Times New Roman" panose="02020603050405020304" pitchFamily="18" charset="0"/>
              </a:rPr>
              <a:t>Data source - Reservoirs</a:t>
            </a:r>
            <a:endParaRPr lang="it-IT" b="1" i="1" dirty="0"/>
          </a:p>
        </p:txBody>
      </p:sp>
      <p:sp>
        <p:nvSpPr>
          <p:cNvPr id="4" name="Rectangle 2">
            <a:extLst>
              <a:ext uri="{FF2B5EF4-FFF2-40B4-BE49-F238E27FC236}">
                <a16:creationId xmlns:a16="http://schemas.microsoft.com/office/drawing/2014/main" id="{ED2D8D2B-7F86-EDB1-E4B5-FBB853B7B933}"/>
              </a:ext>
            </a:extLst>
          </p:cNvPr>
          <p:cNvSpPr>
            <a:spLocks noChangeArrowheads="1"/>
          </p:cNvSpPr>
          <p:nvPr/>
        </p:nvSpPr>
        <p:spPr bwMode="auto">
          <a:xfrm>
            <a:off x="922638" y="1528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a:extLst>
              <a:ext uri="{FF2B5EF4-FFF2-40B4-BE49-F238E27FC236}">
                <a16:creationId xmlns:a16="http://schemas.microsoft.com/office/drawing/2014/main" id="{256C67AE-600F-E2BE-8405-299B18DBFD0A}"/>
              </a:ext>
            </a:extLst>
          </p:cNvPr>
          <p:cNvSpPr>
            <a:spLocks noChangeArrowheads="1"/>
          </p:cNvSpPr>
          <p:nvPr/>
        </p:nvSpPr>
        <p:spPr bwMode="auto">
          <a:xfrm>
            <a:off x="922638" y="4644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TextBox 10">
            <a:extLst>
              <a:ext uri="{FF2B5EF4-FFF2-40B4-BE49-F238E27FC236}">
                <a16:creationId xmlns:a16="http://schemas.microsoft.com/office/drawing/2014/main" id="{C34E8D75-33FF-731E-0E28-FB2AB491472F}"/>
              </a:ext>
            </a:extLst>
          </p:cNvPr>
          <p:cNvSpPr txBox="1"/>
          <p:nvPr/>
        </p:nvSpPr>
        <p:spPr>
          <a:xfrm>
            <a:off x="362465" y="786610"/>
            <a:ext cx="8419070" cy="4215128"/>
          </a:xfrm>
          <a:prstGeom prst="rect">
            <a:avLst/>
          </a:prstGeom>
          <a:noFill/>
        </p:spPr>
        <p:txBody>
          <a:bodyPr wrap="square">
            <a:spAutoFit/>
          </a:bodyPr>
          <a:lstStyle/>
          <a:p>
            <a:pPr marL="0" marR="0">
              <a:lnSpc>
                <a:spcPct val="115000"/>
              </a:lnSpc>
              <a:spcAft>
                <a:spcPts val="1200"/>
              </a:spcAft>
              <a:buNone/>
            </a:pP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Most of the limitations of the existing </a:t>
            </a:r>
            <a:r>
              <a:rPr lang="en-US" sz="1400" dirty="0" err="1">
                <a:effectLst/>
                <a:latin typeface="Arial Nova" panose="020B0504020202020204" pitchFamily="34" charset="0"/>
                <a:ea typeface="Times New Roman" panose="02020603050405020304" pitchFamily="18" charset="0"/>
                <a:cs typeface="Times New Roman" panose="02020603050405020304" pitchFamily="18" charset="0"/>
              </a:rPr>
              <a:t>ResSim</a:t>
            </a:r>
            <a:r>
              <a:rPr lang="en-US" sz="1400" dirty="0">
                <a:effectLst/>
                <a:latin typeface="Arial Nova" panose="020B0504020202020204" pitchFamily="34" charset="0"/>
                <a:ea typeface="Times New Roman" panose="02020603050405020304" pitchFamily="18" charset="0"/>
                <a:cs typeface="Times New Roman" panose="02020603050405020304" pitchFamily="18" charset="0"/>
              </a:rPr>
              <a:t> model above identified, appears to be faced using available data in the other existing models and tools, such as:</a:t>
            </a:r>
            <a:endParaRPr lang="it-IT" sz="1400" dirty="0">
              <a:effectLst/>
              <a:latin typeface="Arial Nova" panose="020B05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Bef>
                <a:spcPts val="600"/>
              </a:spcBef>
              <a:spcAft>
                <a:spcPts val="1200"/>
              </a:spcAft>
              <a:buClr>
                <a:srgbClr val="00B0F0"/>
              </a:buClr>
              <a:buFont typeface="Arial" panose="020B0604020202020204" pitchFamily="34" charset="0"/>
              <a:buChar char="•"/>
            </a:pPr>
            <a:r>
              <a:rPr lang="en-US" sz="1400" b="1" dirty="0" err="1">
                <a:latin typeface="Arial Nova" panose="020B0504020202020204" pitchFamily="34" charset="0"/>
                <a:cs typeface="Times New Roman" panose="02020603050405020304" pitchFamily="18" charset="0"/>
              </a:rPr>
              <a:t>Riverware</a:t>
            </a:r>
            <a:r>
              <a:rPr lang="en-US" sz="1400" dirty="0">
                <a:latin typeface="Arial Nova" panose="020B0504020202020204" pitchFamily="34" charset="0"/>
                <a:cs typeface="Times New Roman" panose="02020603050405020304" pitchFamily="18" charset="0"/>
              </a:rPr>
              <a:t>: Baseline Development. The model accurately reflects current conditions and potential future conditions using currently established infrastructure.</a:t>
            </a:r>
            <a:endParaRPr lang="it-IT" sz="1400" dirty="0">
              <a:latin typeface="Arial Nova" panose="020B0504020202020204" pitchFamily="34" charset="0"/>
              <a:cs typeface="Times New Roman" panose="02020603050405020304" pitchFamily="18" charset="0"/>
            </a:endParaRPr>
          </a:p>
          <a:p>
            <a:pPr marL="171450" lvl="0" indent="-171450">
              <a:lnSpc>
                <a:spcPct val="115000"/>
              </a:lnSpc>
              <a:spcBef>
                <a:spcPts val="600"/>
              </a:spcBef>
              <a:spcAft>
                <a:spcPts val="1200"/>
              </a:spcAft>
              <a:buClr>
                <a:srgbClr val="00B0F0"/>
              </a:buClr>
              <a:buFont typeface="Arial" panose="020B0604020202020204" pitchFamily="34" charset="0"/>
              <a:buChar char="•"/>
            </a:pPr>
            <a:r>
              <a:rPr lang="en-US" sz="1400" b="1" dirty="0" err="1">
                <a:latin typeface="Arial Nova" panose="020B0504020202020204" pitchFamily="34" charset="0"/>
                <a:cs typeface="Times New Roman" panose="02020603050405020304" pitchFamily="18" charset="0"/>
              </a:rPr>
              <a:t>Ribasim</a:t>
            </a:r>
            <a:r>
              <a:rPr lang="en-US" sz="1400" dirty="0">
                <a:latin typeface="Arial Nova" panose="020B0504020202020204" pitchFamily="34" charset="0"/>
                <a:cs typeface="Times New Roman" panose="02020603050405020304" pitchFamily="18" charset="0"/>
              </a:rPr>
              <a:t>: The model accurately reflects current conditions and potential future conditions for reservoirs using currently established infrastructure.</a:t>
            </a:r>
            <a:endParaRPr lang="it-IT" sz="1400" dirty="0">
              <a:latin typeface="Arial Nova" panose="020B0504020202020204" pitchFamily="34" charset="0"/>
              <a:cs typeface="Times New Roman" panose="02020603050405020304" pitchFamily="18" charset="0"/>
            </a:endParaRPr>
          </a:p>
          <a:p>
            <a:pPr marL="171450" lvl="0" indent="-171450">
              <a:lnSpc>
                <a:spcPct val="115000"/>
              </a:lnSpc>
              <a:spcBef>
                <a:spcPts val="600"/>
              </a:spcBef>
              <a:spcAft>
                <a:spcPts val="1200"/>
              </a:spcAft>
              <a:buClr>
                <a:srgbClr val="00B0F0"/>
              </a:buClr>
              <a:buFont typeface="Arial" panose="020B0604020202020204" pitchFamily="34" charset="0"/>
              <a:buChar char="•"/>
            </a:pPr>
            <a:r>
              <a:rPr lang="en-US" sz="1400" b="1" dirty="0">
                <a:latin typeface="Arial Nova" panose="020B0504020202020204" pitchFamily="34" charset="0"/>
                <a:cs typeface="Times New Roman" panose="02020603050405020304" pitchFamily="18" charset="0"/>
              </a:rPr>
              <a:t>Power Toolkit: </a:t>
            </a:r>
            <a:r>
              <a:rPr lang="en-US" sz="1400" dirty="0">
                <a:latin typeface="Arial Nova" panose="020B0504020202020204" pitchFamily="34" charset="0"/>
                <a:cs typeface="Times New Roman" panose="02020603050405020304" pitchFamily="18" charset="0"/>
              </a:rPr>
              <a:t>It provides a variety of physical and operational characteristics for many of the existing and proposed reservoirs in the Eastern Nile Region. Information contained in a spreadsheet describes the elevation-volume-surface area relationships, reservoir characteristics, dam characteristics, power plant and turbine characteristics, and spillway characteristics. In addition, information includes environmental demands, tailwater elevations and a wide variety of descriptions related to the economic and environmental impacts of the reservoirs.</a:t>
            </a:r>
          </a:p>
          <a:p>
            <a:pPr marL="171450" lvl="0" indent="-171450">
              <a:lnSpc>
                <a:spcPct val="115000"/>
              </a:lnSpc>
              <a:spcBef>
                <a:spcPts val="600"/>
              </a:spcBef>
              <a:spcAft>
                <a:spcPts val="1200"/>
              </a:spcAft>
              <a:buClr>
                <a:srgbClr val="00B0F0"/>
              </a:buClr>
              <a:buFont typeface="Arial" panose="020B0604020202020204" pitchFamily="34" charset="0"/>
              <a:buChar char="•"/>
            </a:pPr>
            <a:r>
              <a:rPr lang="en-US" sz="1400" b="1" dirty="0">
                <a:latin typeface="Arial Nova" panose="020B0504020202020204" pitchFamily="34" charset="0"/>
                <a:cs typeface="Times New Roman" panose="02020603050405020304" pitchFamily="18" charset="0"/>
              </a:rPr>
              <a:t>Literature </a:t>
            </a:r>
            <a:r>
              <a:rPr lang="en-US" sz="1400" dirty="0">
                <a:latin typeface="Arial Nova" panose="020B0504020202020204" pitchFamily="34" charset="0"/>
                <a:cs typeface="Times New Roman" panose="02020603050405020304" pitchFamily="18" charset="0"/>
              </a:rPr>
              <a:t>(papers, engineering companies)</a:t>
            </a:r>
            <a:r>
              <a:rPr lang="en-US" sz="1400" b="1" dirty="0">
                <a:latin typeface="Arial Nova" panose="020B0504020202020204" pitchFamily="34" charset="0"/>
                <a:cs typeface="Times New Roman" panose="02020603050405020304" pitchFamily="18" charset="0"/>
              </a:rPr>
              <a:t>.</a:t>
            </a:r>
            <a:endParaRPr lang="it-IT" sz="1400" b="1" dirty="0">
              <a:latin typeface="Arial Nova"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412204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A5CF2-F374-11CC-1ABC-C3C675D3630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9EBAB5F-769B-FF8D-BB0E-FE6B4B7131D9}"/>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82F6D615-3ADB-16D6-520F-10A22D5D60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7AF65C1A-02C7-96FA-ACE0-C39A259C7955}"/>
              </a:ext>
            </a:extLst>
          </p:cNvPr>
          <p:cNvSpPr txBox="1"/>
          <p:nvPr/>
        </p:nvSpPr>
        <p:spPr>
          <a:xfrm>
            <a:off x="228672" y="452342"/>
            <a:ext cx="4580164" cy="369332"/>
          </a:xfrm>
          <a:prstGeom prst="rect">
            <a:avLst/>
          </a:prstGeom>
          <a:noFill/>
        </p:spPr>
        <p:txBody>
          <a:bodyPr wrap="square">
            <a:spAutoFit/>
          </a:bodyPr>
          <a:lstStyle/>
          <a:p>
            <a:r>
              <a:rPr lang="en-US" b="1" i="1" dirty="0">
                <a:latin typeface="Arial Nova" panose="020B0504020202020204" pitchFamily="34" charset="0"/>
                <a:cs typeface="Times New Roman" panose="02020603050405020304" pitchFamily="18" charset="0"/>
              </a:rPr>
              <a:t>Data source - Levels </a:t>
            </a:r>
            <a:endParaRPr lang="it-IT" b="1" i="1" dirty="0"/>
          </a:p>
        </p:txBody>
      </p:sp>
      <p:sp>
        <p:nvSpPr>
          <p:cNvPr id="4" name="Rectangle 2">
            <a:extLst>
              <a:ext uri="{FF2B5EF4-FFF2-40B4-BE49-F238E27FC236}">
                <a16:creationId xmlns:a16="http://schemas.microsoft.com/office/drawing/2014/main" id="{C0827566-13F9-8A13-4BFA-E4C05F852F98}"/>
              </a:ext>
            </a:extLst>
          </p:cNvPr>
          <p:cNvSpPr>
            <a:spLocks noChangeArrowheads="1"/>
          </p:cNvSpPr>
          <p:nvPr/>
        </p:nvSpPr>
        <p:spPr bwMode="auto">
          <a:xfrm>
            <a:off x="922638" y="1528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a:extLst>
              <a:ext uri="{FF2B5EF4-FFF2-40B4-BE49-F238E27FC236}">
                <a16:creationId xmlns:a16="http://schemas.microsoft.com/office/drawing/2014/main" id="{402ABC3B-761E-D2E6-F57A-A0EF65B2A6F8}"/>
              </a:ext>
            </a:extLst>
          </p:cNvPr>
          <p:cNvSpPr>
            <a:spLocks noChangeArrowheads="1"/>
          </p:cNvSpPr>
          <p:nvPr/>
        </p:nvSpPr>
        <p:spPr bwMode="auto">
          <a:xfrm>
            <a:off x="922638" y="4644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TextBox 10">
            <a:extLst>
              <a:ext uri="{FF2B5EF4-FFF2-40B4-BE49-F238E27FC236}">
                <a16:creationId xmlns:a16="http://schemas.microsoft.com/office/drawing/2014/main" id="{DA33AF14-3CFA-A418-BD0B-585C41F5274C}"/>
              </a:ext>
            </a:extLst>
          </p:cNvPr>
          <p:cNvSpPr txBox="1"/>
          <p:nvPr/>
        </p:nvSpPr>
        <p:spPr>
          <a:xfrm>
            <a:off x="362465" y="786610"/>
            <a:ext cx="8419070" cy="1564339"/>
          </a:xfrm>
          <a:prstGeom prst="rect">
            <a:avLst/>
          </a:prstGeom>
          <a:noFill/>
        </p:spPr>
        <p:txBody>
          <a:bodyPr wrap="square">
            <a:spAutoFit/>
          </a:bodyPr>
          <a:lstStyle/>
          <a:p>
            <a:pPr marL="342900" marR="0" lvl="0" indent="-342900">
              <a:lnSpc>
                <a:spcPct val="115000"/>
              </a:lnSpc>
              <a:spcAft>
                <a:spcPts val="1000"/>
              </a:spcAft>
              <a:buClr>
                <a:srgbClr val="00B0F0"/>
              </a:buClr>
              <a:buFont typeface="Wingdings" panose="05000000000000000000" pitchFamily="2" charset="2"/>
              <a:buChar char=""/>
            </a:pPr>
            <a:r>
              <a:rPr lang="de-DE" sz="1400" dirty="0">
                <a:effectLst/>
                <a:latin typeface="Calibri Light" panose="020F0302020204030204" pitchFamily="34" charset="0"/>
                <a:ea typeface="Calibri" panose="020F0502020204030204" pitchFamily="34" charset="0"/>
                <a:cs typeface="Arial" panose="020B0604020202020204" pitchFamily="34" charset="0"/>
              </a:rPr>
              <a:t>Reservoirs water levels. In the project domain there are a number of dams as: GERD, TK5, Finchaa, Tana-Beles, Rosaries, Sennar, Jebel Aulia, Merowi, Khashim El Girba and Rumella, High Aswan. While we have collected information of the dams characteristics and on the operation levels so as to correctly inform the modelling, potential gaps could be filled by recurring to remotely sensed water levels, available for most of the reservoirs within the area (</a:t>
            </a:r>
            <a:r>
              <a:rPr lang="de-DE" sz="1400" dirty="0">
                <a:effectLst/>
                <a:latin typeface="Calibri Light" panose="020F0302020204030204" pitchFamily="34" charset="0"/>
                <a:ea typeface="Calibri" panose="020F0502020204030204" pitchFamily="34" charset="0"/>
                <a:cs typeface="Arial" panose="020B0604020202020204" pitchFamily="34" charset="0"/>
                <a:hlinkClick r:id="rId3"/>
              </a:rPr>
              <a:t>https://blueice.gsfc.nasa.gov/gwm/lake/Index</a:t>
            </a:r>
            <a:r>
              <a:rPr lang="de-DE" sz="1400" dirty="0">
                <a:effectLst/>
                <a:latin typeface="Calibri Light" panose="020F0302020204030204" pitchFamily="34" charset="0"/>
                <a:ea typeface="Calibri" panose="020F0502020204030204" pitchFamily="34" charset="0"/>
                <a:cs typeface="Arial" panose="020B0604020202020204" pitchFamily="34" charset="0"/>
              </a:rPr>
              <a:t>); datasets are collected by NASA and updated on monthly basis and on decade basis.</a:t>
            </a:r>
            <a:endParaRPr lang="it-IT" sz="1400" dirty="0">
              <a:effectLst/>
              <a:latin typeface="Calibri Light" panose="020F0302020204030204" pitchFamily="34" charset="0"/>
              <a:ea typeface="Calibri" panose="020F0502020204030204" pitchFamily="34" charset="0"/>
              <a:cs typeface="Arial" panose="020B0604020202020204" pitchFamily="34" charset="0"/>
            </a:endParaRPr>
          </a:p>
        </p:txBody>
      </p:sp>
      <p:pic>
        <p:nvPicPr>
          <p:cNvPr id="6" name="Picture 5" descr="A graph of different colored lines&#10;&#10;Description automatically generated">
            <a:extLst>
              <a:ext uri="{FF2B5EF4-FFF2-40B4-BE49-F238E27FC236}">
                <a16:creationId xmlns:a16="http://schemas.microsoft.com/office/drawing/2014/main" id="{6459BC8B-6447-9180-6152-7B394CA741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53182" y="2136478"/>
            <a:ext cx="4104005" cy="3088005"/>
          </a:xfrm>
          <a:prstGeom prst="rect">
            <a:avLst/>
          </a:prstGeom>
          <a:ln>
            <a:solidFill>
              <a:srgbClr val="4472C4"/>
            </a:solidFill>
          </a:ln>
        </p:spPr>
      </p:pic>
    </p:spTree>
    <p:extLst>
      <p:ext uri="{BB962C8B-B14F-4D97-AF65-F5344CB8AC3E}">
        <p14:creationId xmlns:p14="http://schemas.microsoft.com/office/powerpoint/2010/main" val="226319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F585-85AD-0D1D-F027-571FBB3479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D538893-DC36-F134-743A-24189D48B0E5}"/>
              </a:ext>
            </a:extLst>
          </p:cNvPr>
          <p:cNvSpPr>
            <a:spLocks noGrp="1"/>
          </p:cNvSpPr>
          <p:nvPr>
            <p:ph type="body" sz="quarter" idx="11"/>
          </p:nvPr>
        </p:nvSpPr>
        <p:spPr/>
        <p:txBody>
          <a:bodyPr>
            <a:normAutofit/>
          </a:bodyPr>
          <a:lstStyle/>
          <a:p>
            <a:r>
              <a:rPr lang="en-US" dirty="0"/>
              <a:t>WP2 - Water resources planning models development</a:t>
            </a:r>
          </a:p>
        </p:txBody>
      </p:sp>
      <p:sp>
        <p:nvSpPr>
          <p:cNvPr id="5" name="Rectangle 3">
            <a:extLst>
              <a:ext uri="{FF2B5EF4-FFF2-40B4-BE49-F238E27FC236}">
                <a16:creationId xmlns:a16="http://schemas.microsoft.com/office/drawing/2014/main" id="{404968A4-5B6E-0AB2-B1B9-4172801BB98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TextBox 1">
            <a:extLst>
              <a:ext uri="{FF2B5EF4-FFF2-40B4-BE49-F238E27FC236}">
                <a16:creationId xmlns:a16="http://schemas.microsoft.com/office/drawing/2014/main" id="{FCCE4B37-F871-8DE1-1058-94A9EFDF7578}"/>
              </a:ext>
            </a:extLst>
          </p:cNvPr>
          <p:cNvSpPr txBox="1"/>
          <p:nvPr/>
        </p:nvSpPr>
        <p:spPr>
          <a:xfrm>
            <a:off x="228672" y="452342"/>
            <a:ext cx="4580164" cy="369332"/>
          </a:xfrm>
          <a:prstGeom prst="rect">
            <a:avLst/>
          </a:prstGeom>
          <a:noFill/>
        </p:spPr>
        <p:txBody>
          <a:bodyPr wrap="square">
            <a:spAutoFit/>
          </a:bodyPr>
          <a:lstStyle/>
          <a:p>
            <a:r>
              <a:rPr lang="en-US" b="1" i="1" dirty="0">
                <a:latin typeface="Arial Nova" panose="020B0504020202020204" pitchFamily="34" charset="0"/>
                <a:cs typeface="Times New Roman" panose="02020603050405020304" pitchFamily="18" charset="0"/>
              </a:rPr>
              <a:t>Data source – Levels and flows </a:t>
            </a:r>
            <a:endParaRPr lang="it-IT" b="1" i="1" dirty="0"/>
          </a:p>
        </p:txBody>
      </p:sp>
      <p:sp>
        <p:nvSpPr>
          <p:cNvPr id="4" name="Rectangle 2">
            <a:extLst>
              <a:ext uri="{FF2B5EF4-FFF2-40B4-BE49-F238E27FC236}">
                <a16:creationId xmlns:a16="http://schemas.microsoft.com/office/drawing/2014/main" id="{83585BBD-3F0B-C984-E92A-45CB038A68FA}"/>
              </a:ext>
            </a:extLst>
          </p:cNvPr>
          <p:cNvSpPr>
            <a:spLocks noChangeArrowheads="1"/>
          </p:cNvSpPr>
          <p:nvPr/>
        </p:nvSpPr>
        <p:spPr bwMode="auto">
          <a:xfrm>
            <a:off x="922638" y="1528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3">
            <a:extLst>
              <a:ext uri="{FF2B5EF4-FFF2-40B4-BE49-F238E27FC236}">
                <a16:creationId xmlns:a16="http://schemas.microsoft.com/office/drawing/2014/main" id="{E8A74C47-76A8-2CB0-CF40-75AACFD9380D}"/>
              </a:ext>
            </a:extLst>
          </p:cNvPr>
          <p:cNvSpPr>
            <a:spLocks noChangeArrowheads="1"/>
          </p:cNvSpPr>
          <p:nvPr/>
        </p:nvSpPr>
        <p:spPr bwMode="auto">
          <a:xfrm>
            <a:off x="922638" y="4644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TextBox 10">
            <a:extLst>
              <a:ext uri="{FF2B5EF4-FFF2-40B4-BE49-F238E27FC236}">
                <a16:creationId xmlns:a16="http://schemas.microsoft.com/office/drawing/2014/main" id="{4D4E1A8F-DF5D-F70D-A3C4-F2538A917A1C}"/>
              </a:ext>
            </a:extLst>
          </p:cNvPr>
          <p:cNvSpPr txBox="1"/>
          <p:nvPr/>
        </p:nvSpPr>
        <p:spPr>
          <a:xfrm>
            <a:off x="362465" y="786610"/>
            <a:ext cx="8419070" cy="325538"/>
          </a:xfrm>
          <a:prstGeom prst="rect">
            <a:avLst/>
          </a:prstGeom>
          <a:noFill/>
        </p:spPr>
        <p:txBody>
          <a:bodyPr wrap="square">
            <a:spAutoFit/>
          </a:bodyPr>
          <a:lstStyle/>
          <a:p>
            <a:pPr marL="342900" marR="0" lvl="0" indent="-342900">
              <a:lnSpc>
                <a:spcPct val="115000"/>
              </a:lnSpc>
              <a:spcAft>
                <a:spcPts val="1000"/>
              </a:spcAft>
              <a:buClr>
                <a:srgbClr val="00B0F0"/>
              </a:buClr>
              <a:buFont typeface="Wingdings" panose="05000000000000000000" pitchFamily="2" charset="2"/>
              <a:buChar char=""/>
            </a:pPr>
            <a:r>
              <a:rPr lang="de-DE" sz="1400" dirty="0">
                <a:effectLst/>
                <a:latin typeface="Calibri Light" panose="020F0302020204030204" pitchFamily="34" charset="0"/>
                <a:ea typeface="Calibri" panose="020F0502020204030204" pitchFamily="34" charset="0"/>
                <a:cs typeface="Arial" panose="020B0604020202020204" pitchFamily="34" charset="0"/>
              </a:rPr>
              <a:t>Hydro database</a:t>
            </a:r>
            <a:endParaRPr lang="it-IT" sz="1400" dirty="0">
              <a:effectLst/>
              <a:latin typeface="Calibri Light" panose="020F03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6D47719-3FC2-5981-9F4D-3848BBB06C5B}"/>
              </a:ext>
            </a:extLst>
          </p:cNvPr>
          <p:cNvPicPr>
            <a:picLocks noChangeAspect="1"/>
          </p:cNvPicPr>
          <p:nvPr/>
        </p:nvPicPr>
        <p:blipFill>
          <a:blip r:embed="rId3"/>
          <a:stretch>
            <a:fillRect/>
          </a:stretch>
        </p:blipFill>
        <p:spPr>
          <a:xfrm>
            <a:off x="746036" y="1261896"/>
            <a:ext cx="7750263" cy="1939438"/>
          </a:xfrm>
          <a:prstGeom prst="rect">
            <a:avLst/>
          </a:prstGeom>
        </p:spPr>
      </p:pic>
    </p:spTree>
    <p:extLst>
      <p:ext uri="{BB962C8B-B14F-4D97-AF65-F5344CB8AC3E}">
        <p14:creationId xmlns:p14="http://schemas.microsoft.com/office/powerpoint/2010/main" val="1080465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2FF23057F70248841BB6BF42DA4F38" ma:contentTypeVersion="20" ma:contentTypeDescription="Create a new document." ma:contentTypeScope="" ma:versionID="8a80fcc20e167edefc806c97ff33970f">
  <xsd:schema xmlns:xsd="http://www.w3.org/2001/XMLSchema" xmlns:xs="http://www.w3.org/2001/XMLSchema" xmlns:p="http://schemas.microsoft.com/office/2006/metadata/properties" xmlns:ns2="efcde4b6-0976-48cc-a637-59ff6e92693d" xmlns:ns3="caf5c767-f39c-48b0-bcf6-6a8d6dcf00f1" targetNamespace="http://schemas.microsoft.com/office/2006/metadata/properties" ma:root="true" ma:fieldsID="449edba19debc27b4ce4b33fbfb9abc4" ns2:_="" ns3:_="">
    <xsd:import namespace="efcde4b6-0976-48cc-a637-59ff6e92693d"/>
    <xsd:import namespace="caf5c767-f39c-48b0-bcf6-6a8d6dcf00f1"/>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Image"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de4b6-0976-48cc-a637-59ff6e92693d"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c5806b2-451b-4fb5-813a-94b2ea4abd07}" ma:internalName="TaxCatchAll" ma:showField="CatchAllData" ma:web="efcde4b6-0976-48cc-a637-59ff6e9269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f5c767-f39c-48b0-bcf6-6a8d6dcf00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aac03c-ed7f-46ec-b7b4-86213538d6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mage" ma:index="25" nillable="true" ma:displayName="Image" ma:format="Thumbnail" ma:internalName="Imag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f5c767-f39c-48b0-bcf6-6a8d6dcf00f1">
      <Terms xmlns="http://schemas.microsoft.com/office/infopath/2007/PartnerControls"/>
    </lcf76f155ced4ddcb4097134ff3c332f>
    <TaxCatchAll xmlns="efcde4b6-0976-48cc-a637-59ff6e92693d" xsi:nil="true"/>
    <Image xmlns="caf5c767-f39c-48b0-bcf6-6a8d6dcf00f1" xsi:nil="true"/>
  </documentManagement>
</p:properties>
</file>

<file path=customXml/itemProps1.xml><?xml version="1.0" encoding="utf-8"?>
<ds:datastoreItem xmlns:ds="http://schemas.openxmlformats.org/officeDocument/2006/customXml" ds:itemID="{67F7AC57-68AF-40FB-B86A-8BC05DBBBE49}">
  <ds:schemaRefs>
    <ds:schemaRef ds:uri="http://schemas.microsoft.com/sharepoint/v3/contenttype/forms"/>
  </ds:schemaRefs>
</ds:datastoreItem>
</file>

<file path=customXml/itemProps2.xml><?xml version="1.0" encoding="utf-8"?>
<ds:datastoreItem xmlns:ds="http://schemas.openxmlformats.org/officeDocument/2006/customXml" ds:itemID="{CDDD7C44-9150-4AFB-9DCB-42BF0525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de4b6-0976-48cc-a637-59ff6e92693d"/>
    <ds:schemaRef ds:uri="caf5c767-f39c-48b0-bcf6-6a8d6dcf00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C0A7E-A962-4124-97BB-7D3360256239}">
  <ds:schemaRefs>
    <ds:schemaRef ds:uri="caf5c767-f39c-48b0-bcf6-6a8d6dcf00f1"/>
    <ds:schemaRef ds:uri="efcde4b6-0976-48cc-a637-59ff6e9269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7912</TotalTime>
  <Words>2186</Words>
  <Application>Microsoft Office PowerPoint</Application>
  <PresentationFormat>On-screen Show (16:10)</PresentationFormat>
  <Paragraphs>462</Paragraphs>
  <Slides>29</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Aptos</vt:lpstr>
      <vt:lpstr>Arial</vt:lpstr>
      <vt:lpstr>Arial Nova</vt:lpstr>
      <vt:lpstr>Arial Nova Cond</vt:lpstr>
      <vt:lpstr>Arial Nova Cond Light</vt:lpstr>
      <vt:lpstr>Arial Nova Light</vt:lpstr>
      <vt:lpstr>Calibri</vt:lpstr>
      <vt:lpstr>Calibri Light</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Cattarossi</dc:creator>
  <cp:lastModifiedBy>Francesca Guarniero</cp:lastModifiedBy>
  <cp:revision>5</cp:revision>
  <dcterms:created xsi:type="dcterms:W3CDTF">2022-01-04T17:17:14Z</dcterms:created>
  <dcterms:modified xsi:type="dcterms:W3CDTF">2025-06-14T08:05:03Z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0x010100342FF23057F70248841BB6BF42DA4F38</vt:lpwstr>
  </property>
  <property fmtid="{D5CDD505-2E9C-101B-9397-08002B2CF9AE}" pid="3" name="Order">
    <vt:r8>800</vt:r8>
  </property>
  <property fmtid="{D5CDD505-2E9C-101B-9397-08002B2CF9AE}" pid="4" name="MediaServiceImageTags">
    <vt:lpwstr/>
  </property>
</Properties>
</file>