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37"/>
  </p:notesMasterIdLst>
  <p:handoutMasterIdLst>
    <p:handoutMasterId r:id="rId38"/>
  </p:handoutMasterIdLst>
  <p:sldIdLst>
    <p:sldId id="353" r:id="rId5"/>
    <p:sldId id="415" r:id="rId6"/>
    <p:sldId id="509" r:id="rId7"/>
    <p:sldId id="510" r:id="rId8"/>
    <p:sldId id="511" r:id="rId9"/>
    <p:sldId id="432" r:id="rId10"/>
    <p:sldId id="433" r:id="rId11"/>
    <p:sldId id="434" r:id="rId12"/>
    <p:sldId id="435" r:id="rId13"/>
    <p:sldId id="436" r:id="rId14"/>
    <p:sldId id="437" r:id="rId15"/>
    <p:sldId id="517" r:id="rId16"/>
    <p:sldId id="438" r:id="rId17"/>
    <p:sldId id="439" r:id="rId18"/>
    <p:sldId id="512" r:id="rId19"/>
    <p:sldId id="440" r:id="rId20"/>
    <p:sldId id="464" r:id="rId21"/>
    <p:sldId id="465" r:id="rId22"/>
    <p:sldId id="466" r:id="rId23"/>
    <p:sldId id="513" r:id="rId24"/>
    <p:sldId id="514" r:id="rId25"/>
    <p:sldId id="515" r:id="rId26"/>
    <p:sldId id="516" r:id="rId27"/>
    <p:sldId id="518" r:id="rId28"/>
    <p:sldId id="524" r:id="rId29"/>
    <p:sldId id="519" r:id="rId30"/>
    <p:sldId id="520" r:id="rId31"/>
    <p:sldId id="521" r:id="rId32"/>
    <p:sldId id="522" r:id="rId33"/>
    <p:sldId id="523" r:id="rId34"/>
    <p:sldId id="525" r:id="rId35"/>
    <p:sldId id="526" r:id="rId3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F7F653-C1FC-97A4-8CCF-2BCF4D9FCD7C}" name="Nicola Nardi" initials="NN" userId="S::n.nardi@hydronova.tech::94207a1c-e45f-4c77-8813-6bc74c19ca85" providerId="AD"/>
  <p188:author id="{21D620E8-C8F8-2ABE-3CAF-1AC0759BF0F2}" name="Nicola Nardi" initials="NN" userId="Nicola Nardi"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Cattarossi" initials="AC" lastIdx="5" clrIdx="0">
    <p:extLst>
      <p:ext uri="{19B8F6BF-5375-455C-9EA6-DF929625EA0E}">
        <p15:presenceInfo xmlns:p15="http://schemas.microsoft.com/office/powerpoint/2012/main" userId="Andrea Cattaross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70A3"/>
    <a:srgbClr val="3CB1FF"/>
    <a:srgbClr val="F7B316"/>
    <a:srgbClr val="31579B"/>
    <a:srgbClr val="1A699E"/>
    <a:srgbClr val="C7E0FF"/>
    <a:srgbClr val="9BC8FF"/>
    <a:srgbClr val="CFD8D7"/>
    <a:srgbClr val="FF8181"/>
    <a:srgbClr val="B4DF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1210" y="53"/>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Guarniero" userId="0fa867af-29e1-4677-9faa-5e07ea560005" providerId="ADAL" clId="{3661DEEC-A62E-4CC3-84ED-619B2FEA9F88}"/>
    <pc:docChg chg="custSel addSld modSld">
      <pc:chgData name="Francesca Guarniero" userId="0fa867af-29e1-4677-9faa-5e07ea560005" providerId="ADAL" clId="{3661DEEC-A62E-4CC3-84ED-619B2FEA9F88}" dt="2025-06-05T10:36:13.773" v="784" actId="2165"/>
      <pc:docMkLst>
        <pc:docMk/>
      </pc:docMkLst>
      <pc:sldChg chg="modSp mod">
        <pc:chgData name="Francesca Guarniero" userId="0fa867af-29e1-4677-9faa-5e07ea560005" providerId="ADAL" clId="{3661DEEC-A62E-4CC3-84ED-619B2FEA9F88}" dt="2025-06-05T08:18:01.823" v="114" actId="113"/>
        <pc:sldMkLst>
          <pc:docMk/>
          <pc:sldMk cId="2595656909" sldId="449"/>
        </pc:sldMkLst>
      </pc:sldChg>
      <pc:sldChg chg="addSp modSp mod">
        <pc:chgData name="Francesca Guarniero" userId="0fa867af-29e1-4677-9faa-5e07ea560005" providerId="ADAL" clId="{3661DEEC-A62E-4CC3-84ED-619B2FEA9F88}" dt="2025-06-05T08:32:05.422" v="520" actId="1076"/>
        <pc:sldMkLst>
          <pc:docMk/>
          <pc:sldMk cId="279491674" sldId="450"/>
        </pc:sldMkLst>
      </pc:sldChg>
      <pc:sldChg chg="modSp mod">
        <pc:chgData name="Francesca Guarniero" userId="0fa867af-29e1-4677-9faa-5e07ea560005" providerId="ADAL" clId="{3661DEEC-A62E-4CC3-84ED-619B2FEA9F88}" dt="2025-06-05T08:18:08.368" v="115" actId="113"/>
        <pc:sldMkLst>
          <pc:docMk/>
          <pc:sldMk cId="1035044194" sldId="509"/>
        </pc:sldMkLst>
        <pc:graphicFrameChg chg="modGraphic">
          <ac:chgData name="Francesca Guarniero" userId="0fa867af-29e1-4677-9faa-5e07ea560005" providerId="ADAL" clId="{3661DEEC-A62E-4CC3-84ED-619B2FEA9F88}" dt="2025-06-05T08:18:08.368" v="115" actId="113"/>
          <ac:graphicFrameMkLst>
            <pc:docMk/>
            <pc:sldMk cId="1035044194" sldId="509"/>
            <ac:graphicFrameMk id="2" creationId="{A3B404E9-CFBF-16EE-E5C9-6974B5814B97}"/>
          </ac:graphicFrameMkLst>
        </pc:graphicFrameChg>
      </pc:sldChg>
      <pc:sldChg chg="modSp mod">
        <pc:chgData name="Francesca Guarniero" userId="0fa867af-29e1-4677-9faa-5e07ea560005" providerId="ADAL" clId="{3661DEEC-A62E-4CC3-84ED-619B2FEA9F88}" dt="2025-06-05T09:11:17.366" v="725" actId="14734"/>
        <pc:sldMkLst>
          <pc:docMk/>
          <pc:sldMk cId="424654998" sldId="510"/>
        </pc:sldMkLst>
      </pc:sldChg>
      <pc:sldChg chg="modSp add mod">
        <pc:chgData name="Francesca Guarniero" userId="0fa867af-29e1-4677-9faa-5e07ea560005" providerId="ADAL" clId="{3661DEEC-A62E-4CC3-84ED-619B2FEA9F88}" dt="2025-06-05T08:04:56.711" v="111" actId="20577"/>
        <pc:sldMkLst>
          <pc:docMk/>
          <pc:sldMk cId="4055686443" sldId="511"/>
        </pc:sldMkLst>
      </pc:sldChg>
      <pc:sldChg chg="addSp modSp add mod">
        <pc:chgData name="Francesca Guarniero" userId="0fa867af-29e1-4677-9faa-5e07ea560005" providerId="ADAL" clId="{3661DEEC-A62E-4CC3-84ED-619B2FEA9F88}" dt="2025-06-05T08:33:03.839" v="540" actId="20577"/>
        <pc:sldMkLst>
          <pc:docMk/>
          <pc:sldMk cId="1230272000" sldId="512"/>
        </pc:sldMkLst>
      </pc:sldChg>
      <pc:sldChg chg="modSp add mod">
        <pc:chgData name="Francesca Guarniero" userId="0fa867af-29e1-4677-9faa-5e07ea560005" providerId="ADAL" clId="{3661DEEC-A62E-4CC3-84ED-619B2FEA9F88}" dt="2025-06-05T10:34:25.893" v="736" actId="20577"/>
        <pc:sldMkLst>
          <pc:docMk/>
          <pc:sldMk cId="523629151" sldId="513"/>
        </pc:sldMkLst>
      </pc:sldChg>
      <pc:sldChg chg="modSp add mod">
        <pc:chgData name="Francesca Guarniero" userId="0fa867af-29e1-4677-9faa-5e07ea560005" providerId="ADAL" clId="{3661DEEC-A62E-4CC3-84ED-619B2FEA9F88}" dt="2025-06-05T10:36:13.773" v="784" actId="2165"/>
        <pc:sldMkLst>
          <pc:docMk/>
          <pc:sldMk cId="2327035059" sldId="514"/>
        </pc:sldMkLst>
      </pc:sldChg>
    </pc:docChg>
  </pc:docChgLst>
  <pc:docChgLst>
    <pc:chgData name="Paolo Mastrocola" userId="7451a914-0db8-4dd6-87df-353f13c2ac3c" providerId="ADAL" clId="{59A9E7A5-2588-4C4D-A5B3-EBE7CA8A435E}"/>
    <pc:docChg chg="undo custSel addSld delSld modSld sldOrd modMainMaster">
      <pc:chgData name="Paolo Mastrocola" userId="7451a914-0db8-4dd6-87df-353f13c2ac3c" providerId="ADAL" clId="{59A9E7A5-2588-4C4D-A5B3-EBE7CA8A435E}" dt="2025-05-05T18:42:12.627" v="313"/>
      <pc:docMkLst>
        <pc:docMk/>
      </pc:docMkLst>
      <pc:sldChg chg="modSp mod">
        <pc:chgData name="Paolo Mastrocola" userId="7451a914-0db8-4dd6-87df-353f13c2ac3c" providerId="ADAL" clId="{59A9E7A5-2588-4C4D-A5B3-EBE7CA8A435E}" dt="2025-04-29T09:46:01.794" v="25" actId="20577"/>
        <pc:sldMkLst>
          <pc:docMk/>
          <pc:sldMk cId="4268284722" sldId="353"/>
        </pc:sldMkLst>
        <pc:spChg chg="mod">
          <ac:chgData name="Paolo Mastrocola" userId="7451a914-0db8-4dd6-87df-353f13c2ac3c" providerId="ADAL" clId="{59A9E7A5-2588-4C4D-A5B3-EBE7CA8A435E}" dt="2025-04-29T09:46:01.794" v="25" actId="20577"/>
          <ac:spMkLst>
            <pc:docMk/>
            <pc:sldMk cId="4268284722" sldId="353"/>
            <ac:spMk id="7" creationId="{21926C5D-D9D4-38D6-A06E-C9A008ADC234}"/>
          </ac:spMkLst>
        </pc:spChg>
      </pc:sldChg>
      <pc:sldChg chg="delSp modSp add mod">
        <pc:chgData name="Paolo Mastrocola" userId="7451a914-0db8-4dd6-87df-353f13c2ac3c" providerId="ADAL" clId="{59A9E7A5-2588-4C4D-A5B3-EBE7CA8A435E}" dt="2025-04-29T09:51:15.583" v="42" actId="1076"/>
        <pc:sldMkLst>
          <pc:docMk/>
          <pc:sldMk cId="3390529442" sldId="402"/>
        </pc:sldMkLst>
      </pc:sldChg>
      <pc:sldChg chg="add">
        <pc:chgData name="Paolo Mastrocola" userId="7451a914-0db8-4dd6-87df-353f13c2ac3c" providerId="ADAL" clId="{59A9E7A5-2588-4C4D-A5B3-EBE7CA8A435E}" dt="2025-04-29T09:47:15.873" v="27"/>
        <pc:sldMkLst>
          <pc:docMk/>
          <pc:sldMk cId="2990352397" sldId="448"/>
        </pc:sldMkLst>
      </pc:sldChg>
      <pc:sldChg chg="del">
        <pc:chgData name="Paolo Mastrocola" userId="7451a914-0db8-4dd6-87df-353f13c2ac3c" providerId="ADAL" clId="{59A9E7A5-2588-4C4D-A5B3-EBE7CA8A435E}" dt="2025-04-29T09:46:21.294" v="26" actId="47"/>
        <pc:sldMkLst>
          <pc:docMk/>
          <pc:sldMk cId="1024085641" sldId="449"/>
        </pc:sldMkLst>
      </pc:sldChg>
      <pc:sldChg chg="addSp delSp modSp add mod modClrScheme chgLayout">
        <pc:chgData name="Paolo Mastrocola" userId="7451a914-0db8-4dd6-87df-353f13c2ac3c" providerId="ADAL" clId="{59A9E7A5-2588-4C4D-A5B3-EBE7CA8A435E}" dt="2025-04-29T09:54:42.065" v="109" actId="20577"/>
        <pc:sldMkLst>
          <pc:docMk/>
          <pc:sldMk cId="2595656909" sldId="449"/>
        </pc:sldMkLst>
      </pc:sldChg>
      <pc:sldChg chg="addSp delSp modSp add mod">
        <pc:chgData name="Paolo Mastrocola" userId="7451a914-0db8-4dd6-87df-353f13c2ac3c" providerId="ADAL" clId="{59A9E7A5-2588-4C4D-A5B3-EBE7CA8A435E}" dt="2025-04-29T09:57:56.473" v="182" actId="404"/>
        <pc:sldMkLst>
          <pc:docMk/>
          <pc:sldMk cId="279491674" sldId="450"/>
        </pc:sldMkLst>
      </pc:sldChg>
      <pc:sldChg chg="modSp add mod">
        <pc:chgData name="Paolo Mastrocola" userId="7451a914-0db8-4dd6-87df-353f13c2ac3c" providerId="ADAL" clId="{59A9E7A5-2588-4C4D-A5B3-EBE7CA8A435E}" dt="2025-04-29T09:58:28.512" v="185" actId="404"/>
        <pc:sldMkLst>
          <pc:docMk/>
          <pc:sldMk cId="706129969" sldId="451"/>
        </pc:sldMkLst>
      </pc:sldChg>
      <pc:sldChg chg="del">
        <pc:chgData name="Paolo Mastrocola" userId="7451a914-0db8-4dd6-87df-353f13c2ac3c" providerId="ADAL" clId="{59A9E7A5-2588-4C4D-A5B3-EBE7CA8A435E}" dt="2025-04-29T09:46:21.294" v="26" actId="47"/>
        <pc:sldMkLst>
          <pc:docMk/>
          <pc:sldMk cId="814237117" sldId="451"/>
        </pc:sldMkLst>
      </pc:sldChg>
      <pc:sldChg chg="del">
        <pc:chgData name="Paolo Mastrocola" userId="7451a914-0db8-4dd6-87df-353f13c2ac3c" providerId="ADAL" clId="{59A9E7A5-2588-4C4D-A5B3-EBE7CA8A435E}" dt="2025-04-29T09:46:21.294" v="26" actId="47"/>
        <pc:sldMkLst>
          <pc:docMk/>
          <pc:sldMk cId="2043962022" sldId="452"/>
        </pc:sldMkLst>
      </pc:sldChg>
      <pc:sldChg chg="modSp add mod">
        <pc:chgData name="Paolo Mastrocola" userId="7451a914-0db8-4dd6-87df-353f13c2ac3c" providerId="ADAL" clId="{59A9E7A5-2588-4C4D-A5B3-EBE7CA8A435E}" dt="2025-04-29T09:59:38.045" v="188" actId="404"/>
        <pc:sldMkLst>
          <pc:docMk/>
          <pc:sldMk cId="4079685870" sldId="452"/>
        </pc:sldMkLst>
      </pc:sldChg>
      <pc:sldChg chg="modSp add mod">
        <pc:chgData name="Paolo Mastrocola" userId="7451a914-0db8-4dd6-87df-353f13c2ac3c" providerId="ADAL" clId="{59A9E7A5-2588-4C4D-A5B3-EBE7CA8A435E}" dt="2025-04-29T10:04:15.310" v="309" actId="6549"/>
        <pc:sldMkLst>
          <pc:docMk/>
          <pc:sldMk cId="1968401494" sldId="453"/>
        </pc:sldMkLst>
      </pc:sldChg>
      <pc:sldChg chg="modSp add mod">
        <pc:chgData name="Paolo Mastrocola" userId="7451a914-0db8-4dd6-87df-353f13c2ac3c" providerId="ADAL" clId="{59A9E7A5-2588-4C4D-A5B3-EBE7CA8A435E}" dt="2025-04-29T10:01:46.826" v="237" actId="404"/>
        <pc:sldMkLst>
          <pc:docMk/>
          <pc:sldMk cId="2587759142" sldId="454"/>
        </pc:sldMkLst>
      </pc:sldChg>
      <pc:sldChg chg="modSp add mod">
        <pc:chgData name="Paolo Mastrocola" userId="7451a914-0db8-4dd6-87df-353f13c2ac3c" providerId="ADAL" clId="{59A9E7A5-2588-4C4D-A5B3-EBE7CA8A435E}" dt="2025-04-29T10:01:40.866" v="236" actId="404"/>
        <pc:sldMkLst>
          <pc:docMk/>
          <pc:sldMk cId="3122473770" sldId="455"/>
        </pc:sldMkLst>
      </pc:sldChg>
      <pc:sldChg chg="modSp add mod">
        <pc:chgData name="Paolo Mastrocola" userId="7451a914-0db8-4dd6-87df-353f13c2ac3c" providerId="ADAL" clId="{59A9E7A5-2588-4C4D-A5B3-EBE7CA8A435E}" dt="2025-04-29T10:02:24.770" v="259" actId="404"/>
        <pc:sldMkLst>
          <pc:docMk/>
          <pc:sldMk cId="941168556" sldId="456"/>
        </pc:sldMkLst>
      </pc:sldChg>
      <pc:sldChg chg="modSp add mod">
        <pc:chgData name="Paolo Mastrocola" userId="7451a914-0db8-4dd6-87df-353f13c2ac3c" providerId="ADAL" clId="{59A9E7A5-2588-4C4D-A5B3-EBE7CA8A435E}" dt="2025-04-29T10:02:48.073" v="277" actId="20577"/>
        <pc:sldMkLst>
          <pc:docMk/>
          <pc:sldMk cId="3760941666" sldId="457"/>
        </pc:sldMkLst>
      </pc:sldChg>
      <pc:sldChg chg="modSp add mod">
        <pc:chgData name="Paolo Mastrocola" userId="7451a914-0db8-4dd6-87df-353f13c2ac3c" providerId="ADAL" clId="{59A9E7A5-2588-4C4D-A5B3-EBE7CA8A435E}" dt="2025-04-29T10:03:10.938" v="281" actId="404"/>
        <pc:sldMkLst>
          <pc:docMk/>
          <pc:sldMk cId="2733664770" sldId="458"/>
        </pc:sldMkLst>
      </pc:sldChg>
      <pc:sldChg chg="add ord">
        <pc:chgData name="Paolo Mastrocola" userId="7451a914-0db8-4dd6-87df-353f13c2ac3c" providerId="ADAL" clId="{59A9E7A5-2588-4C4D-A5B3-EBE7CA8A435E}" dt="2025-05-05T18:42:12.627" v="313"/>
        <pc:sldMkLst>
          <pc:docMk/>
          <pc:sldMk cId="2074398778" sldId="484"/>
        </pc:sldMkLst>
      </pc:sldChg>
      <pc:sldChg chg="add ord">
        <pc:chgData name="Paolo Mastrocola" userId="7451a914-0db8-4dd6-87df-353f13c2ac3c" providerId="ADAL" clId="{59A9E7A5-2588-4C4D-A5B3-EBE7CA8A435E}" dt="2025-05-05T18:42:12.627" v="313"/>
        <pc:sldMkLst>
          <pc:docMk/>
          <pc:sldMk cId="1971847974" sldId="493"/>
        </pc:sldMkLst>
      </pc:sldChg>
      <pc:sldChg chg="add del">
        <pc:chgData name="Paolo Mastrocola" userId="7451a914-0db8-4dd6-87df-353f13c2ac3c" providerId="ADAL" clId="{59A9E7A5-2588-4C4D-A5B3-EBE7CA8A435E}" dt="2025-05-05T15:16:38.939" v="311" actId="47"/>
        <pc:sldMkLst>
          <pc:docMk/>
          <pc:sldMk cId="3307695686" sldId="506"/>
        </pc:sldMkLst>
      </pc:sldChg>
      <pc:sldChg chg="add ord">
        <pc:chgData name="Paolo Mastrocola" userId="7451a914-0db8-4dd6-87df-353f13c2ac3c" providerId="ADAL" clId="{59A9E7A5-2588-4C4D-A5B3-EBE7CA8A435E}" dt="2025-05-05T18:42:12.627" v="313"/>
        <pc:sldMkLst>
          <pc:docMk/>
          <pc:sldMk cId="852722643" sldId="507"/>
        </pc:sldMkLst>
      </pc:sldChg>
      <pc:sldChg chg="add ord">
        <pc:chgData name="Paolo Mastrocola" userId="7451a914-0db8-4dd6-87df-353f13c2ac3c" providerId="ADAL" clId="{59A9E7A5-2588-4C4D-A5B3-EBE7CA8A435E}" dt="2025-05-05T18:42:12.627" v="313"/>
        <pc:sldMkLst>
          <pc:docMk/>
          <pc:sldMk cId="1707967994" sldId="508"/>
        </pc:sldMkLst>
      </pc:sldChg>
      <pc:sldMasterChg chg="modSldLayout">
        <pc:chgData name="Paolo Mastrocola" userId="7451a914-0db8-4dd6-87df-353f13c2ac3c" providerId="ADAL" clId="{59A9E7A5-2588-4C4D-A5B3-EBE7CA8A435E}" dt="2025-04-29T09:48:02.784" v="39" actId="6549"/>
        <pc:sldMasterMkLst>
          <pc:docMk/>
          <pc:sldMasterMk cId="1940483991" sldId="2147483661"/>
        </pc:sldMasterMkLst>
        <pc:sldLayoutChg chg="modSp mod">
          <pc:chgData name="Paolo Mastrocola" userId="7451a914-0db8-4dd6-87df-353f13c2ac3c" providerId="ADAL" clId="{59A9E7A5-2588-4C4D-A5B3-EBE7CA8A435E}" dt="2025-04-29T09:48:02.784" v="39" actId="6549"/>
          <pc:sldLayoutMkLst>
            <pc:docMk/>
            <pc:sldMasterMk cId="1940483991" sldId="2147483661"/>
            <pc:sldLayoutMk cId="1487731928" sldId="2147483676"/>
          </pc:sldLayoutMkLst>
          <pc:spChg chg="mod">
            <ac:chgData name="Paolo Mastrocola" userId="7451a914-0db8-4dd6-87df-353f13c2ac3c" providerId="ADAL" clId="{59A9E7A5-2588-4C4D-A5B3-EBE7CA8A435E}" dt="2025-04-29T09:48:02.784" v="39" actId="6549"/>
            <ac:spMkLst>
              <pc:docMk/>
              <pc:sldMasterMk cId="1940483991" sldId="2147483661"/>
              <pc:sldLayoutMk cId="1487731928" sldId="2147483676"/>
              <ac:spMk id="16" creationId="{AB162AD3-C679-C745-B304-A1DF2FB06F25}"/>
            </ac:spMkLst>
          </pc:spChg>
        </pc:sldLayoutChg>
      </pc:sldMasterChg>
    </pc:docChg>
  </pc:docChgLst>
  <pc:docChgLst>
    <pc:chgData name="Paolo Mastrocola" userId="7451a914-0db8-4dd6-87df-353f13c2ac3c" providerId="ADAL" clId="{507FAB3C-D946-4600-8540-36EC9F0EC299}"/>
    <pc:docChg chg="custSel addSld delSld modSld">
      <pc:chgData name="Paolo Mastrocola" userId="7451a914-0db8-4dd6-87df-353f13c2ac3c" providerId="ADAL" clId="{507FAB3C-D946-4600-8540-36EC9F0EC299}" dt="2024-12-18T08:32:04.645" v="825" actId="14100"/>
      <pc:docMkLst>
        <pc:docMk/>
      </pc:docMkLst>
      <pc:sldChg chg="modSp mod">
        <pc:chgData name="Paolo Mastrocola" userId="7451a914-0db8-4dd6-87df-353f13c2ac3c" providerId="ADAL" clId="{507FAB3C-D946-4600-8540-36EC9F0EC299}" dt="2024-12-18T08:03:22.618" v="699" actId="1076"/>
        <pc:sldMkLst>
          <pc:docMk/>
          <pc:sldMk cId="4268284722" sldId="353"/>
        </pc:sldMkLst>
      </pc:sldChg>
      <pc:sldChg chg="del">
        <pc:chgData name="Paolo Mastrocola" userId="7451a914-0db8-4dd6-87df-353f13c2ac3c" providerId="ADAL" clId="{507FAB3C-D946-4600-8540-36EC9F0EC299}" dt="2024-12-18T07:36:52.549" v="13" actId="47"/>
        <pc:sldMkLst>
          <pc:docMk/>
          <pc:sldMk cId="3141005793" sldId="416"/>
        </pc:sldMkLst>
      </pc:sldChg>
      <pc:sldChg chg="del">
        <pc:chgData name="Paolo Mastrocola" userId="7451a914-0db8-4dd6-87df-353f13c2ac3c" providerId="ADAL" clId="{507FAB3C-D946-4600-8540-36EC9F0EC299}" dt="2024-12-18T07:38:40.756" v="14" actId="47"/>
        <pc:sldMkLst>
          <pc:docMk/>
          <pc:sldMk cId="99509836" sldId="419"/>
        </pc:sldMkLst>
      </pc:sldChg>
      <pc:sldChg chg="del">
        <pc:chgData name="Paolo Mastrocola" userId="7451a914-0db8-4dd6-87df-353f13c2ac3c" providerId="ADAL" clId="{507FAB3C-D946-4600-8540-36EC9F0EC299}" dt="2024-12-18T07:36:26.511" v="8" actId="47"/>
        <pc:sldMkLst>
          <pc:docMk/>
          <pc:sldMk cId="1237445428" sldId="421"/>
        </pc:sldMkLst>
      </pc:sldChg>
      <pc:sldChg chg="del">
        <pc:chgData name="Paolo Mastrocola" userId="7451a914-0db8-4dd6-87df-353f13c2ac3c" providerId="ADAL" clId="{507FAB3C-D946-4600-8540-36EC9F0EC299}" dt="2024-12-18T07:36:29.564" v="10" actId="47"/>
        <pc:sldMkLst>
          <pc:docMk/>
          <pc:sldMk cId="2353911774" sldId="422"/>
        </pc:sldMkLst>
      </pc:sldChg>
      <pc:sldChg chg="del">
        <pc:chgData name="Paolo Mastrocola" userId="7451a914-0db8-4dd6-87df-353f13c2ac3c" providerId="ADAL" clId="{507FAB3C-D946-4600-8540-36EC9F0EC299}" dt="2024-12-18T07:36:30.323" v="11" actId="47"/>
        <pc:sldMkLst>
          <pc:docMk/>
          <pc:sldMk cId="2951056607" sldId="423"/>
        </pc:sldMkLst>
      </pc:sldChg>
      <pc:sldChg chg="del">
        <pc:chgData name="Paolo Mastrocola" userId="7451a914-0db8-4dd6-87df-353f13c2ac3c" providerId="ADAL" clId="{507FAB3C-D946-4600-8540-36EC9F0EC299}" dt="2024-12-18T07:36:52.549" v="13" actId="47"/>
        <pc:sldMkLst>
          <pc:docMk/>
          <pc:sldMk cId="3157767459" sldId="424"/>
        </pc:sldMkLst>
      </pc:sldChg>
      <pc:sldChg chg="del">
        <pc:chgData name="Paolo Mastrocola" userId="7451a914-0db8-4dd6-87df-353f13c2ac3c" providerId="ADAL" clId="{507FAB3C-D946-4600-8540-36EC9F0EC299}" dt="2024-12-18T07:38:40.756" v="14" actId="47"/>
        <pc:sldMkLst>
          <pc:docMk/>
          <pc:sldMk cId="1651247483" sldId="425"/>
        </pc:sldMkLst>
      </pc:sldChg>
      <pc:sldChg chg="del">
        <pc:chgData name="Paolo Mastrocola" userId="7451a914-0db8-4dd6-87df-353f13c2ac3c" providerId="ADAL" clId="{507FAB3C-D946-4600-8540-36EC9F0EC299}" dt="2024-12-18T07:38:40.756" v="14" actId="47"/>
        <pc:sldMkLst>
          <pc:docMk/>
          <pc:sldMk cId="1063466540" sldId="426"/>
        </pc:sldMkLst>
      </pc:sldChg>
      <pc:sldChg chg="del">
        <pc:chgData name="Paolo Mastrocola" userId="7451a914-0db8-4dd6-87df-353f13c2ac3c" providerId="ADAL" clId="{507FAB3C-D946-4600-8540-36EC9F0EC299}" dt="2024-12-18T07:38:40.756" v="14" actId="47"/>
        <pc:sldMkLst>
          <pc:docMk/>
          <pc:sldMk cId="637710216" sldId="427"/>
        </pc:sldMkLst>
      </pc:sldChg>
      <pc:sldChg chg="del">
        <pc:chgData name="Paolo Mastrocola" userId="7451a914-0db8-4dd6-87df-353f13c2ac3c" providerId="ADAL" clId="{507FAB3C-D946-4600-8540-36EC9F0EC299}" dt="2024-12-18T07:38:40.756" v="14" actId="47"/>
        <pc:sldMkLst>
          <pc:docMk/>
          <pc:sldMk cId="532122343" sldId="428"/>
        </pc:sldMkLst>
      </pc:sldChg>
      <pc:sldChg chg="del">
        <pc:chgData name="Paolo Mastrocola" userId="7451a914-0db8-4dd6-87df-353f13c2ac3c" providerId="ADAL" clId="{507FAB3C-D946-4600-8540-36EC9F0EC299}" dt="2024-12-18T07:36:52.549" v="13" actId="47"/>
        <pc:sldMkLst>
          <pc:docMk/>
          <pc:sldMk cId="1405774112" sldId="435"/>
        </pc:sldMkLst>
      </pc:sldChg>
      <pc:sldChg chg="del">
        <pc:chgData name="Paolo Mastrocola" userId="7451a914-0db8-4dd6-87df-353f13c2ac3c" providerId="ADAL" clId="{507FAB3C-D946-4600-8540-36EC9F0EC299}" dt="2024-12-18T07:38:40.756" v="14" actId="47"/>
        <pc:sldMkLst>
          <pc:docMk/>
          <pc:sldMk cId="3447345968" sldId="442"/>
        </pc:sldMkLst>
      </pc:sldChg>
      <pc:sldChg chg="del">
        <pc:chgData name="Paolo Mastrocola" userId="7451a914-0db8-4dd6-87df-353f13c2ac3c" providerId="ADAL" clId="{507FAB3C-D946-4600-8540-36EC9F0EC299}" dt="2024-12-18T07:38:40.756" v="14" actId="47"/>
        <pc:sldMkLst>
          <pc:docMk/>
          <pc:sldMk cId="4211705533" sldId="444"/>
        </pc:sldMkLst>
      </pc:sldChg>
      <pc:sldChg chg="del">
        <pc:chgData name="Paolo Mastrocola" userId="7451a914-0db8-4dd6-87df-353f13c2ac3c" providerId="ADAL" clId="{507FAB3C-D946-4600-8540-36EC9F0EC299}" dt="2024-12-18T07:38:40.756" v="14" actId="47"/>
        <pc:sldMkLst>
          <pc:docMk/>
          <pc:sldMk cId="2184847282" sldId="445"/>
        </pc:sldMkLst>
      </pc:sldChg>
      <pc:sldChg chg="del">
        <pc:chgData name="Paolo Mastrocola" userId="7451a914-0db8-4dd6-87df-353f13c2ac3c" providerId="ADAL" clId="{507FAB3C-D946-4600-8540-36EC9F0EC299}" dt="2024-12-18T07:38:40.756" v="14" actId="47"/>
        <pc:sldMkLst>
          <pc:docMk/>
          <pc:sldMk cId="2893651309" sldId="447"/>
        </pc:sldMkLst>
      </pc:sldChg>
      <pc:sldChg chg="delSp modSp add mod">
        <pc:chgData name="Paolo Mastrocola" userId="7451a914-0db8-4dd6-87df-353f13c2ac3c" providerId="ADAL" clId="{507FAB3C-D946-4600-8540-36EC9F0EC299}" dt="2024-12-18T08:32:04.645" v="825" actId="14100"/>
        <pc:sldMkLst>
          <pc:docMk/>
          <pc:sldMk cId="1024085641" sldId="449"/>
        </pc:sldMkLst>
      </pc:sldChg>
      <pc:sldChg chg="del">
        <pc:chgData name="Paolo Mastrocola" userId="7451a914-0db8-4dd6-87df-353f13c2ac3c" providerId="ADAL" clId="{507FAB3C-D946-4600-8540-36EC9F0EC299}" dt="2024-12-18T07:36:52.549" v="13" actId="47"/>
        <pc:sldMkLst>
          <pc:docMk/>
          <pc:sldMk cId="1990660293" sldId="449"/>
        </pc:sldMkLst>
      </pc:sldChg>
      <pc:sldChg chg="delSp modSp add mod">
        <pc:chgData name="Paolo Mastrocola" userId="7451a914-0db8-4dd6-87df-353f13c2ac3c" providerId="ADAL" clId="{507FAB3C-D946-4600-8540-36EC9F0EC299}" dt="2024-12-18T07:52:16.728" v="478" actId="20577"/>
        <pc:sldMkLst>
          <pc:docMk/>
          <pc:sldMk cId="2838014558" sldId="450"/>
        </pc:sldMkLst>
      </pc:sldChg>
      <pc:sldChg chg="del">
        <pc:chgData name="Paolo Mastrocola" userId="7451a914-0db8-4dd6-87df-353f13c2ac3c" providerId="ADAL" clId="{507FAB3C-D946-4600-8540-36EC9F0EC299}" dt="2024-12-18T07:36:52.549" v="13" actId="47"/>
        <pc:sldMkLst>
          <pc:docMk/>
          <pc:sldMk cId="4065054521" sldId="450"/>
        </pc:sldMkLst>
      </pc:sldChg>
      <pc:sldChg chg="modSp add mod">
        <pc:chgData name="Paolo Mastrocola" userId="7451a914-0db8-4dd6-87df-353f13c2ac3c" providerId="ADAL" clId="{507FAB3C-D946-4600-8540-36EC9F0EC299}" dt="2024-12-18T08:30:28.026" v="737" actId="20577"/>
        <pc:sldMkLst>
          <pc:docMk/>
          <pc:sldMk cId="814237117" sldId="451"/>
        </pc:sldMkLst>
      </pc:sldChg>
      <pc:sldChg chg="del">
        <pc:chgData name="Paolo Mastrocola" userId="7451a914-0db8-4dd6-87df-353f13c2ac3c" providerId="ADAL" clId="{507FAB3C-D946-4600-8540-36EC9F0EC299}" dt="2024-12-18T07:36:52.549" v="13" actId="47"/>
        <pc:sldMkLst>
          <pc:docMk/>
          <pc:sldMk cId="4116193446" sldId="451"/>
        </pc:sldMkLst>
      </pc:sldChg>
      <pc:sldChg chg="del">
        <pc:chgData name="Paolo Mastrocola" userId="7451a914-0db8-4dd6-87df-353f13c2ac3c" providerId="ADAL" clId="{507FAB3C-D946-4600-8540-36EC9F0EC299}" dt="2024-12-18T07:38:40.756" v="14" actId="47"/>
        <pc:sldMkLst>
          <pc:docMk/>
          <pc:sldMk cId="1269696775" sldId="452"/>
        </pc:sldMkLst>
      </pc:sldChg>
      <pc:sldChg chg="del">
        <pc:chgData name="Paolo Mastrocola" userId="7451a914-0db8-4dd6-87df-353f13c2ac3c" providerId="ADAL" clId="{507FAB3C-D946-4600-8540-36EC9F0EC299}" dt="2024-12-18T07:38:40.756" v="14" actId="47"/>
        <pc:sldMkLst>
          <pc:docMk/>
          <pc:sldMk cId="1082892435" sldId="453"/>
        </pc:sldMkLst>
      </pc:sldChg>
      <pc:sldChg chg="del">
        <pc:chgData name="Paolo Mastrocola" userId="7451a914-0db8-4dd6-87df-353f13c2ac3c" providerId="ADAL" clId="{507FAB3C-D946-4600-8540-36EC9F0EC299}" dt="2024-12-18T07:38:40.756" v="14" actId="47"/>
        <pc:sldMkLst>
          <pc:docMk/>
          <pc:sldMk cId="2683272793" sldId="454"/>
        </pc:sldMkLst>
      </pc:sldChg>
      <pc:sldChg chg="del">
        <pc:chgData name="Paolo Mastrocola" userId="7451a914-0db8-4dd6-87df-353f13c2ac3c" providerId="ADAL" clId="{507FAB3C-D946-4600-8540-36EC9F0EC299}" dt="2024-12-18T07:38:40.756" v="14" actId="47"/>
        <pc:sldMkLst>
          <pc:docMk/>
          <pc:sldMk cId="1350247972" sldId="455"/>
        </pc:sldMkLst>
      </pc:sldChg>
      <pc:sldChg chg="del">
        <pc:chgData name="Paolo Mastrocola" userId="7451a914-0db8-4dd6-87df-353f13c2ac3c" providerId="ADAL" clId="{507FAB3C-D946-4600-8540-36EC9F0EC299}" dt="2024-12-18T07:38:40.756" v="14" actId="47"/>
        <pc:sldMkLst>
          <pc:docMk/>
          <pc:sldMk cId="1539271996" sldId="456"/>
        </pc:sldMkLst>
      </pc:sldChg>
      <pc:sldChg chg="del">
        <pc:chgData name="Paolo Mastrocola" userId="7451a914-0db8-4dd6-87df-353f13c2ac3c" providerId="ADAL" clId="{507FAB3C-D946-4600-8540-36EC9F0EC299}" dt="2024-12-18T07:38:40.756" v="14" actId="47"/>
        <pc:sldMkLst>
          <pc:docMk/>
          <pc:sldMk cId="2992279574" sldId="457"/>
        </pc:sldMkLst>
      </pc:sldChg>
      <pc:sldChg chg="del">
        <pc:chgData name="Paolo Mastrocola" userId="7451a914-0db8-4dd6-87df-353f13c2ac3c" providerId="ADAL" clId="{507FAB3C-D946-4600-8540-36EC9F0EC299}" dt="2024-12-18T07:38:40.756" v="14" actId="47"/>
        <pc:sldMkLst>
          <pc:docMk/>
          <pc:sldMk cId="2381883440" sldId="458"/>
        </pc:sldMkLst>
      </pc:sldChg>
      <pc:sldChg chg="del">
        <pc:chgData name="Paolo Mastrocola" userId="7451a914-0db8-4dd6-87df-353f13c2ac3c" providerId="ADAL" clId="{507FAB3C-D946-4600-8540-36EC9F0EC299}" dt="2024-12-18T07:36:52.549" v="13" actId="47"/>
        <pc:sldMkLst>
          <pc:docMk/>
          <pc:sldMk cId="2714389104" sldId="459"/>
        </pc:sldMkLst>
      </pc:sldChg>
      <pc:sldChg chg="del">
        <pc:chgData name="Paolo Mastrocola" userId="7451a914-0db8-4dd6-87df-353f13c2ac3c" providerId="ADAL" clId="{507FAB3C-D946-4600-8540-36EC9F0EC299}" dt="2024-12-18T07:36:52.549" v="13" actId="47"/>
        <pc:sldMkLst>
          <pc:docMk/>
          <pc:sldMk cId="2886705842" sldId="460"/>
        </pc:sldMkLst>
      </pc:sldChg>
      <pc:sldChg chg="del">
        <pc:chgData name="Paolo Mastrocola" userId="7451a914-0db8-4dd6-87df-353f13c2ac3c" providerId="ADAL" clId="{507FAB3C-D946-4600-8540-36EC9F0EC299}" dt="2024-12-18T07:38:40.756" v="14" actId="47"/>
        <pc:sldMkLst>
          <pc:docMk/>
          <pc:sldMk cId="870112671" sldId="461"/>
        </pc:sldMkLst>
      </pc:sldChg>
      <pc:sldChg chg="del">
        <pc:chgData name="Paolo Mastrocola" userId="7451a914-0db8-4dd6-87df-353f13c2ac3c" providerId="ADAL" clId="{507FAB3C-D946-4600-8540-36EC9F0EC299}" dt="2024-12-18T07:36:31.858" v="12" actId="47"/>
        <pc:sldMkLst>
          <pc:docMk/>
          <pc:sldMk cId="3420615949" sldId="462"/>
        </pc:sldMkLst>
      </pc:sldChg>
      <pc:sldChg chg="del">
        <pc:chgData name="Paolo Mastrocola" userId="7451a914-0db8-4dd6-87df-353f13c2ac3c" providerId="ADAL" clId="{507FAB3C-D946-4600-8540-36EC9F0EC299}" dt="2024-12-18T07:36:28.132" v="9" actId="47"/>
        <pc:sldMkLst>
          <pc:docMk/>
          <pc:sldMk cId="3800039081" sldId="463"/>
        </pc:sldMkLst>
      </pc:sldChg>
      <pc:sldChg chg="del">
        <pc:chgData name="Paolo Mastrocola" userId="7451a914-0db8-4dd6-87df-353f13c2ac3c" providerId="ADAL" clId="{507FAB3C-D946-4600-8540-36EC9F0EC299}" dt="2024-12-18T07:38:40.756" v="14" actId="47"/>
        <pc:sldMkLst>
          <pc:docMk/>
          <pc:sldMk cId="814090442" sldId="464"/>
        </pc:sldMkLst>
      </pc:sldChg>
      <pc:sldChg chg="del">
        <pc:chgData name="Paolo Mastrocola" userId="7451a914-0db8-4dd6-87df-353f13c2ac3c" providerId="ADAL" clId="{507FAB3C-D946-4600-8540-36EC9F0EC299}" dt="2024-12-18T07:38:40.756" v="14" actId="47"/>
        <pc:sldMkLst>
          <pc:docMk/>
          <pc:sldMk cId="1768473738" sldId="465"/>
        </pc:sldMkLst>
      </pc:sldChg>
      <pc:sldChg chg="del">
        <pc:chgData name="Paolo Mastrocola" userId="7451a914-0db8-4dd6-87df-353f13c2ac3c" providerId="ADAL" clId="{507FAB3C-D946-4600-8540-36EC9F0EC299}" dt="2024-12-18T07:38:40.756" v="14" actId="47"/>
        <pc:sldMkLst>
          <pc:docMk/>
          <pc:sldMk cId="188700268" sldId="466"/>
        </pc:sldMkLst>
      </pc:sldChg>
      <pc:sldChg chg="del">
        <pc:chgData name="Paolo Mastrocola" userId="7451a914-0db8-4dd6-87df-353f13c2ac3c" providerId="ADAL" clId="{507FAB3C-D946-4600-8540-36EC9F0EC299}" dt="2024-12-18T07:38:40.756" v="14" actId="47"/>
        <pc:sldMkLst>
          <pc:docMk/>
          <pc:sldMk cId="668307064" sldId="467"/>
        </pc:sldMkLst>
      </pc:sldChg>
      <pc:sldChg chg="del">
        <pc:chgData name="Paolo Mastrocola" userId="7451a914-0db8-4dd6-87df-353f13c2ac3c" providerId="ADAL" clId="{507FAB3C-D946-4600-8540-36EC9F0EC299}" dt="2024-12-18T07:38:40.756" v="14" actId="47"/>
        <pc:sldMkLst>
          <pc:docMk/>
          <pc:sldMk cId="2086767484" sldId="468"/>
        </pc:sldMkLst>
      </pc:sldChg>
      <pc:sldChg chg="del">
        <pc:chgData name="Paolo Mastrocola" userId="7451a914-0db8-4dd6-87df-353f13c2ac3c" providerId="ADAL" clId="{507FAB3C-D946-4600-8540-36EC9F0EC299}" dt="2024-12-18T07:38:40.756" v="14" actId="47"/>
        <pc:sldMkLst>
          <pc:docMk/>
          <pc:sldMk cId="3940455057" sldId="469"/>
        </pc:sldMkLst>
      </pc:sldChg>
      <pc:sldChg chg="del">
        <pc:chgData name="Paolo Mastrocola" userId="7451a914-0db8-4dd6-87df-353f13c2ac3c" providerId="ADAL" clId="{507FAB3C-D946-4600-8540-36EC9F0EC299}" dt="2024-12-18T07:38:40.756" v="14" actId="47"/>
        <pc:sldMkLst>
          <pc:docMk/>
          <pc:sldMk cId="501038154" sldId="470"/>
        </pc:sldMkLst>
      </pc:sldChg>
      <pc:sldChg chg="del">
        <pc:chgData name="Paolo Mastrocola" userId="7451a914-0db8-4dd6-87df-353f13c2ac3c" providerId="ADAL" clId="{507FAB3C-D946-4600-8540-36EC9F0EC299}" dt="2024-12-18T07:38:40.756" v="14" actId="47"/>
        <pc:sldMkLst>
          <pc:docMk/>
          <pc:sldMk cId="2919872171" sldId="471"/>
        </pc:sldMkLst>
      </pc:sldChg>
      <pc:sldChg chg="del">
        <pc:chgData name="Paolo Mastrocola" userId="7451a914-0db8-4dd6-87df-353f13c2ac3c" providerId="ADAL" clId="{507FAB3C-D946-4600-8540-36EC9F0EC299}" dt="2024-12-18T07:38:40.756" v="14" actId="47"/>
        <pc:sldMkLst>
          <pc:docMk/>
          <pc:sldMk cId="3539966694" sldId="472"/>
        </pc:sldMkLst>
      </pc:sldChg>
      <pc:sldChg chg="del">
        <pc:chgData name="Paolo Mastrocola" userId="7451a914-0db8-4dd6-87df-353f13c2ac3c" providerId="ADAL" clId="{507FAB3C-D946-4600-8540-36EC9F0EC299}" dt="2024-12-18T07:38:40.756" v="14" actId="47"/>
        <pc:sldMkLst>
          <pc:docMk/>
          <pc:sldMk cId="622942716" sldId="473"/>
        </pc:sldMkLst>
      </pc:sldChg>
      <pc:sldChg chg="del">
        <pc:chgData name="Paolo Mastrocola" userId="7451a914-0db8-4dd6-87df-353f13c2ac3c" providerId="ADAL" clId="{507FAB3C-D946-4600-8540-36EC9F0EC299}" dt="2024-12-18T07:38:40.756" v="14" actId="47"/>
        <pc:sldMkLst>
          <pc:docMk/>
          <pc:sldMk cId="4016960035" sldId="474"/>
        </pc:sldMkLst>
      </pc:sldChg>
      <pc:sldChg chg="del">
        <pc:chgData name="Paolo Mastrocola" userId="7451a914-0db8-4dd6-87df-353f13c2ac3c" providerId="ADAL" clId="{507FAB3C-D946-4600-8540-36EC9F0EC299}" dt="2024-12-18T07:38:40.756" v="14" actId="47"/>
        <pc:sldMkLst>
          <pc:docMk/>
          <pc:sldMk cId="1118189334" sldId="475"/>
        </pc:sldMkLst>
      </pc:sldChg>
      <pc:sldChg chg="del">
        <pc:chgData name="Paolo Mastrocola" userId="7451a914-0db8-4dd6-87df-353f13c2ac3c" providerId="ADAL" clId="{507FAB3C-D946-4600-8540-36EC9F0EC299}" dt="2024-12-18T07:38:40.756" v="14" actId="47"/>
        <pc:sldMkLst>
          <pc:docMk/>
          <pc:sldMk cId="1767323634" sldId="476"/>
        </pc:sldMkLst>
      </pc:sldChg>
      <pc:sldChg chg="del">
        <pc:chgData name="Paolo Mastrocola" userId="7451a914-0db8-4dd6-87df-353f13c2ac3c" providerId="ADAL" clId="{507FAB3C-D946-4600-8540-36EC9F0EC299}" dt="2024-12-18T07:38:40.756" v="14" actId="47"/>
        <pc:sldMkLst>
          <pc:docMk/>
          <pc:sldMk cId="1204857983" sldId="477"/>
        </pc:sldMkLst>
      </pc:sldChg>
      <pc:sldChg chg="del">
        <pc:chgData name="Paolo Mastrocola" userId="7451a914-0db8-4dd6-87df-353f13c2ac3c" providerId="ADAL" clId="{507FAB3C-D946-4600-8540-36EC9F0EC299}" dt="2024-12-18T07:38:40.756" v="14" actId="47"/>
        <pc:sldMkLst>
          <pc:docMk/>
          <pc:sldMk cId="1317406952" sldId="478"/>
        </pc:sldMkLst>
      </pc:sldChg>
      <pc:sldChg chg="del">
        <pc:chgData name="Paolo Mastrocola" userId="7451a914-0db8-4dd6-87df-353f13c2ac3c" providerId="ADAL" clId="{507FAB3C-D946-4600-8540-36EC9F0EC299}" dt="2024-12-18T07:38:40.756" v="14" actId="47"/>
        <pc:sldMkLst>
          <pc:docMk/>
          <pc:sldMk cId="914896898" sldId="479"/>
        </pc:sldMkLst>
      </pc:sldChg>
      <pc:sldChg chg="del">
        <pc:chgData name="Paolo Mastrocola" userId="7451a914-0db8-4dd6-87df-353f13c2ac3c" providerId="ADAL" clId="{507FAB3C-D946-4600-8540-36EC9F0EC299}" dt="2024-12-18T07:38:40.756" v="14" actId="47"/>
        <pc:sldMkLst>
          <pc:docMk/>
          <pc:sldMk cId="1139633771" sldId="480"/>
        </pc:sldMkLst>
      </pc:sldChg>
      <pc:sldChg chg="del">
        <pc:chgData name="Paolo Mastrocola" userId="7451a914-0db8-4dd6-87df-353f13c2ac3c" providerId="ADAL" clId="{507FAB3C-D946-4600-8540-36EC9F0EC299}" dt="2024-12-18T07:38:40.756" v="14" actId="47"/>
        <pc:sldMkLst>
          <pc:docMk/>
          <pc:sldMk cId="1622770373" sldId="481"/>
        </pc:sldMkLst>
      </pc:sldChg>
      <pc:sldChg chg="del">
        <pc:chgData name="Paolo Mastrocola" userId="7451a914-0db8-4dd6-87df-353f13c2ac3c" providerId="ADAL" clId="{507FAB3C-D946-4600-8540-36EC9F0EC299}" dt="2024-12-18T07:38:40.756" v="14" actId="47"/>
        <pc:sldMkLst>
          <pc:docMk/>
          <pc:sldMk cId="1892442215" sldId="482"/>
        </pc:sldMkLst>
      </pc:sldChg>
      <pc:sldChg chg="del">
        <pc:chgData name="Paolo Mastrocola" userId="7451a914-0db8-4dd6-87df-353f13c2ac3c" providerId="ADAL" clId="{507FAB3C-D946-4600-8540-36EC9F0EC299}" dt="2024-12-18T07:38:40.756" v="14" actId="47"/>
        <pc:sldMkLst>
          <pc:docMk/>
          <pc:sldMk cId="2063784271" sldId="483"/>
        </pc:sldMkLst>
      </pc:sldChg>
      <pc:sldChg chg="del">
        <pc:chgData name="Paolo Mastrocola" userId="7451a914-0db8-4dd6-87df-353f13c2ac3c" providerId="ADAL" clId="{507FAB3C-D946-4600-8540-36EC9F0EC299}" dt="2024-12-18T07:38:40.756" v="14" actId="47"/>
        <pc:sldMkLst>
          <pc:docMk/>
          <pc:sldMk cId="3140556640" sldId="484"/>
        </pc:sldMkLst>
      </pc:sldChg>
      <pc:sldChg chg="del">
        <pc:chgData name="Paolo Mastrocola" userId="7451a914-0db8-4dd6-87df-353f13c2ac3c" providerId="ADAL" clId="{507FAB3C-D946-4600-8540-36EC9F0EC299}" dt="2024-12-18T07:38:40.756" v="14" actId="47"/>
        <pc:sldMkLst>
          <pc:docMk/>
          <pc:sldMk cId="4136068551" sldId="485"/>
        </pc:sldMkLst>
      </pc:sldChg>
      <pc:sldChg chg="del">
        <pc:chgData name="Paolo Mastrocola" userId="7451a914-0db8-4dd6-87df-353f13c2ac3c" providerId="ADAL" clId="{507FAB3C-D946-4600-8540-36EC9F0EC299}" dt="2024-12-18T07:38:40.756" v="14" actId="47"/>
        <pc:sldMkLst>
          <pc:docMk/>
          <pc:sldMk cId="1898619841" sldId="486"/>
        </pc:sldMkLst>
      </pc:sldChg>
      <pc:sldChg chg="del">
        <pc:chgData name="Paolo Mastrocola" userId="7451a914-0db8-4dd6-87df-353f13c2ac3c" providerId="ADAL" clId="{507FAB3C-D946-4600-8540-36EC9F0EC299}" dt="2024-12-18T07:38:40.756" v="14" actId="47"/>
        <pc:sldMkLst>
          <pc:docMk/>
          <pc:sldMk cId="803613214" sldId="487"/>
        </pc:sldMkLst>
      </pc:sldChg>
      <pc:sldChg chg="del">
        <pc:chgData name="Paolo Mastrocola" userId="7451a914-0db8-4dd6-87df-353f13c2ac3c" providerId="ADAL" clId="{507FAB3C-D946-4600-8540-36EC9F0EC299}" dt="2024-12-18T07:38:40.756" v="14" actId="47"/>
        <pc:sldMkLst>
          <pc:docMk/>
          <pc:sldMk cId="1428949816" sldId="488"/>
        </pc:sldMkLst>
      </pc:sldChg>
      <pc:sldChg chg="del">
        <pc:chgData name="Paolo Mastrocola" userId="7451a914-0db8-4dd6-87df-353f13c2ac3c" providerId="ADAL" clId="{507FAB3C-D946-4600-8540-36EC9F0EC299}" dt="2024-12-18T07:38:40.756" v="14" actId="47"/>
        <pc:sldMkLst>
          <pc:docMk/>
          <pc:sldMk cId="1581745191" sldId="489"/>
        </pc:sldMkLst>
      </pc:sldChg>
      <pc:sldChg chg="del">
        <pc:chgData name="Paolo Mastrocola" userId="7451a914-0db8-4dd6-87df-353f13c2ac3c" providerId="ADAL" clId="{507FAB3C-D946-4600-8540-36EC9F0EC299}" dt="2024-12-18T07:38:40.756" v="14" actId="47"/>
        <pc:sldMkLst>
          <pc:docMk/>
          <pc:sldMk cId="802664402" sldId="490"/>
        </pc:sldMkLst>
      </pc:sldChg>
      <pc:sldChg chg="del">
        <pc:chgData name="Paolo Mastrocola" userId="7451a914-0db8-4dd6-87df-353f13c2ac3c" providerId="ADAL" clId="{507FAB3C-D946-4600-8540-36EC9F0EC299}" dt="2024-12-18T07:38:40.756" v="14" actId="47"/>
        <pc:sldMkLst>
          <pc:docMk/>
          <pc:sldMk cId="2031835729" sldId="491"/>
        </pc:sldMkLst>
      </pc:sldChg>
      <pc:sldChg chg="del">
        <pc:chgData name="Paolo Mastrocola" userId="7451a914-0db8-4dd6-87df-353f13c2ac3c" providerId="ADAL" clId="{507FAB3C-D946-4600-8540-36EC9F0EC299}" dt="2024-12-18T07:38:40.756" v="14" actId="47"/>
        <pc:sldMkLst>
          <pc:docMk/>
          <pc:sldMk cId="4063808337" sldId="492"/>
        </pc:sldMkLst>
      </pc:sldChg>
      <pc:sldChg chg="del">
        <pc:chgData name="Paolo Mastrocola" userId="7451a914-0db8-4dd6-87df-353f13c2ac3c" providerId="ADAL" clId="{507FAB3C-D946-4600-8540-36EC9F0EC299}" dt="2024-12-18T07:38:40.756" v="14" actId="47"/>
        <pc:sldMkLst>
          <pc:docMk/>
          <pc:sldMk cId="320868475" sldId="493"/>
        </pc:sldMkLst>
      </pc:sldChg>
      <pc:sldChg chg="del">
        <pc:chgData name="Paolo Mastrocola" userId="7451a914-0db8-4dd6-87df-353f13c2ac3c" providerId="ADAL" clId="{507FAB3C-D946-4600-8540-36EC9F0EC299}" dt="2024-12-18T07:38:40.756" v="14" actId="47"/>
        <pc:sldMkLst>
          <pc:docMk/>
          <pc:sldMk cId="4280047901" sldId="494"/>
        </pc:sldMkLst>
      </pc:sldChg>
      <pc:sldChg chg="del">
        <pc:chgData name="Paolo Mastrocola" userId="7451a914-0db8-4dd6-87df-353f13c2ac3c" providerId="ADAL" clId="{507FAB3C-D946-4600-8540-36EC9F0EC299}" dt="2024-12-18T07:38:40.756" v="14" actId="47"/>
        <pc:sldMkLst>
          <pc:docMk/>
          <pc:sldMk cId="394570385" sldId="495"/>
        </pc:sldMkLst>
      </pc:sldChg>
      <pc:sldChg chg="del">
        <pc:chgData name="Paolo Mastrocola" userId="7451a914-0db8-4dd6-87df-353f13c2ac3c" providerId="ADAL" clId="{507FAB3C-D946-4600-8540-36EC9F0EC299}" dt="2024-12-18T07:38:40.756" v="14" actId="47"/>
        <pc:sldMkLst>
          <pc:docMk/>
          <pc:sldMk cId="2731791245" sldId="496"/>
        </pc:sldMkLst>
      </pc:sldChg>
      <pc:sldChg chg="del">
        <pc:chgData name="Paolo Mastrocola" userId="7451a914-0db8-4dd6-87df-353f13c2ac3c" providerId="ADAL" clId="{507FAB3C-D946-4600-8540-36EC9F0EC299}" dt="2024-12-18T07:38:40.756" v="14" actId="47"/>
        <pc:sldMkLst>
          <pc:docMk/>
          <pc:sldMk cId="1735288878" sldId="497"/>
        </pc:sldMkLst>
      </pc:sldChg>
      <pc:sldChg chg="del">
        <pc:chgData name="Paolo Mastrocola" userId="7451a914-0db8-4dd6-87df-353f13c2ac3c" providerId="ADAL" clId="{507FAB3C-D946-4600-8540-36EC9F0EC299}" dt="2024-12-18T07:38:40.756" v="14" actId="47"/>
        <pc:sldMkLst>
          <pc:docMk/>
          <pc:sldMk cId="1125364923" sldId="498"/>
        </pc:sldMkLst>
      </pc:sldChg>
      <pc:sldChg chg="del">
        <pc:chgData name="Paolo Mastrocola" userId="7451a914-0db8-4dd6-87df-353f13c2ac3c" providerId="ADAL" clId="{507FAB3C-D946-4600-8540-36EC9F0EC299}" dt="2024-12-18T07:38:40.756" v="14" actId="47"/>
        <pc:sldMkLst>
          <pc:docMk/>
          <pc:sldMk cId="593594616" sldId="499"/>
        </pc:sldMkLst>
      </pc:sldChg>
      <pc:sldChg chg="del">
        <pc:chgData name="Paolo Mastrocola" userId="7451a914-0db8-4dd6-87df-353f13c2ac3c" providerId="ADAL" clId="{507FAB3C-D946-4600-8540-36EC9F0EC299}" dt="2024-12-18T07:38:40.756" v="14" actId="47"/>
        <pc:sldMkLst>
          <pc:docMk/>
          <pc:sldMk cId="223009708" sldId="500"/>
        </pc:sldMkLst>
      </pc:sldChg>
      <pc:sldChg chg="del">
        <pc:chgData name="Paolo Mastrocola" userId="7451a914-0db8-4dd6-87df-353f13c2ac3c" providerId="ADAL" clId="{507FAB3C-D946-4600-8540-36EC9F0EC299}" dt="2024-12-18T07:36:52.549" v="13" actId="47"/>
        <pc:sldMkLst>
          <pc:docMk/>
          <pc:sldMk cId="2466101393" sldId="501"/>
        </pc:sldMkLst>
      </pc:sldChg>
      <pc:sldChg chg="del">
        <pc:chgData name="Paolo Mastrocola" userId="7451a914-0db8-4dd6-87df-353f13c2ac3c" providerId="ADAL" clId="{507FAB3C-D946-4600-8540-36EC9F0EC299}" dt="2024-12-18T07:36:52.549" v="13" actId="47"/>
        <pc:sldMkLst>
          <pc:docMk/>
          <pc:sldMk cId="2578558077" sldId="502"/>
        </pc:sldMkLst>
      </pc:sldChg>
      <pc:sldChg chg="del">
        <pc:chgData name="Paolo Mastrocola" userId="7451a914-0db8-4dd6-87df-353f13c2ac3c" providerId="ADAL" clId="{507FAB3C-D946-4600-8540-36EC9F0EC299}" dt="2024-12-18T07:38:40.756" v="14" actId="47"/>
        <pc:sldMkLst>
          <pc:docMk/>
          <pc:sldMk cId="1538391251" sldId="503"/>
        </pc:sldMkLst>
      </pc:sldChg>
      <pc:sldChg chg="del">
        <pc:chgData name="Paolo Mastrocola" userId="7451a914-0db8-4dd6-87df-353f13c2ac3c" providerId="ADAL" clId="{507FAB3C-D946-4600-8540-36EC9F0EC299}" dt="2024-12-18T07:38:40.756" v="14" actId="47"/>
        <pc:sldMkLst>
          <pc:docMk/>
          <pc:sldMk cId="3363251385" sldId="504"/>
        </pc:sldMkLst>
      </pc:sldChg>
      <pc:sldChg chg="del">
        <pc:chgData name="Paolo Mastrocola" userId="7451a914-0db8-4dd6-87df-353f13c2ac3c" providerId="ADAL" clId="{507FAB3C-D946-4600-8540-36EC9F0EC299}" dt="2024-12-18T07:38:40.756" v="14" actId="47"/>
        <pc:sldMkLst>
          <pc:docMk/>
          <pc:sldMk cId="3874635320" sldId="505"/>
        </pc:sldMkLst>
      </pc:sldChg>
      <pc:sldChg chg="del">
        <pc:chgData name="Paolo Mastrocola" userId="7451a914-0db8-4dd6-87df-353f13c2ac3c" providerId="ADAL" clId="{507FAB3C-D946-4600-8540-36EC9F0EC299}" dt="2024-12-18T07:38:40.756" v="14" actId="47"/>
        <pc:sldMkLst>
          <pc:docMk/>
          <pc:sldMk cId="2034034948" sldId="506"/>
        </pc:sldMkLst>
      </pc:sldChg>
      <pc:sldChg chg="del">
        <pc:chgData name="Paolo Mastrocola" userId="7451a914-0db8-4dd6-87df-353f13c2ac3c" providerId="ADAL" clId="{507FAB3C-D946-4600-8540-36EC9F0EC299}" dt="2024-12-18T07:38:40.756" v="14" actId="47"/>
        <pc:sldMkLst>
          <pc:docMk/>
          <pc:sldMk cId="1121635" sldId="507"/>
        </pc:sldMkLst>
      </pc:sldChg>
      <pc:sldChg chg="del">
        <pc:chgData name="Paolo Mastrocola" userId="7451a914-0db8-4dd6-87df-353f13c2ac3c" providerId="ADAL" clId="{507FAB3C-D946-4600-8540-36EC9F0EC299}" dt="2024-12-18T07:38:40.756" v="14" actId="47"/>
        <pc:sldMkLst>
          <pc:docMk/>
          <pc:sldMk cId="234239028" sldId="508"/>
        </pc:sldMkLst>
      </pc:sldChg>
      <pc:sldChg chg="del">
        <pc:chgData name="Paolo Mastrocola" userId="7451a914-0db8-4dd6-87df-353f13c2ac3c" providerId="ADAL" clId="{507FAB3C-D946-4600-8540-36EC9F0EC299}" dt="2024-12-18T07:38:40.756" v="14" actId="47"/>
        <pc:sldMkLst>
          <pc:docMk/>
          <pc:sldMk cId="2060686784" sldId="509"/>
        </pc:sldMkLst>
      </pc:sldChg>
      <pc:sldChg chg="del">
        <pc:chgData name="Paolo Mastrocola" userId="7451a914-0db8-4dd6-87df-353f13c2ac3c" providerId="ADAL" clId="{507FAB3C-D946-4600-8540-36EC9F0EC299}" dt="2024-12-18T07:38:40.756" v="14" actId="47"/>
        <pc:sldMkLst>
          <pc:docMk/>
          <pc:sldMk cId="4177212956" sldId="510"/>
        </pc:sldMkLst>
      </pc:sldChg>
    </pc:docChg>
  </pc:docChgLst>
  <pc:docChgLst>
    <pc:chgData name="Francesca Guarniero" userId="0fa867af-29e1-4677-9faa-5e07ea560005" providerId="ADAL" clId="{60ABF0AE-1CF8-4030-B3FA-B89B8A80A675}"/>
    <pc:docChg chg="undo custSel addSld delSld modSld sldOrd">
      <pc:chgData name="Francesca Guarniero" userId="0fa867af-29e1-4677-9faa-5e07ea560005" providerId="ADAL" clId="{60ABF0AE-1CF8-4030-B3FA-B89B8A80A675}" dt="2025-06-05T14:07:40.002" v="1217" actId="2696"/>
      <pc:docMkLst>
        <pc:docMk/>
      </pc:docMkLst>
      <pc:sldChg chg="del">
        <pc:chgData name="Francesca Guarniero" userId="0fa867af-29e1-4677-9faa-5e07ea560005" providerId="ADAL" clId="{60ABF0AE-1CF8-4030-B3FA-B89B8A80A675}" dt="2025-06-05T10:41:24.307" v="7" actId="2696"/>
        <pc:sldMkLst>
          <pc:docMk/>
          <pc:sldMk cId="3390529442" sldId="402"/>
        </pc:sldMkLst>
      </pc:sldChg>
      <pc:sldChg chg="addSp modSp mod">
        <pc:chgData name="Francesca Guarniero" userId="0fa867af-29e1-4677-9faa-5e07ea560005" providerId="ADAL" clId="{60ABF0AE-1CF8-4030-B3FA-B89B8A80A675}" dt="2025-06-05T10:41:11.795" v="6" actId="208"/>
        <pc:sldMkLst>
          <pc:docMk/>
          <pc:sldMk cId="1295260029" sldId="415"/>
        </pc:sldMkLst>
        <pc:spChg chg="add mod">
          <ac:chgData name="Francesca Guarniero" userId="0fa867af-29e1-4677-9faa-5e07ea560005" providerId="ADAL" clId="{60ABF0AE-1CF8-4030-B3FA-B89B8A80A675}" dt="2025-06-05T10:41:11.795" v="6" actId="208"/>
          <ac:spMkLst>
            <pc:docMk/>
            <pc:sldMk cId="1295260029" sldId="415"/>
            <ac:spMk id="4" creationId="{1814A6E1-88AE-A483-750F-684758375998}"/>
          </ac:spMkLst>
        </pc:spChg>
      </pc:sldChg>
      <pc:sldChg chg="del">
        <pc:chgData name="Francesca Guarniero" userId="0fa867af-29e1-4677-9faa-5e07ea560005" providerId="ADAL" clId="{60ABF0AE-1CF8-4030-B3FA-B89B8A80A675}" dt="2025-06-05T10:41:27.492" v="8" actId="2696"/>
        <pc:sldMkLst>
          <pc:docMk/>
          <pc:sldMk cId="2990352397" sldId="448"/>
        </pc:sldMkLst>
      </pc:sldChg>
      <pc:sldChg chg="del">
        <pc:chgData name="Francesca Guarniero" userId="0fa867af-29e1-4677-9faa-5e07ea560005" providerId="ADAL" clId="{60ABF0AE-1CF8-4030-B3FA-B89B8A80A675}" dt="2025-06-05T10:41:32.701" v="9" actId="2696"/>
        <pc:sldMkLst>
          <pc:docMk/>
          <pc:sldMk cId="2595656909" sldId="449"/>
        </pc:sldMkLst>
      </pc:sldChg>
      <pc:sldChg chg="addSp delSp modSp mod ord">
        <pc:chgData name="Francesca Guarniero" userId="0fa867af-29e1-4677-9faa-5e07ea560005" providerId="ADAL" clId="{60ABF0AE-1CF8-4030-B3FA-B89B8A80A675}" dt="2025-06-05T11:03:16.819" v="270" actId="1076"/>
        <pc:sldMkLst>
          <pc:docMk/>
          <pc:sldMk cId="279491674" sldId="450"/>
        </pc:sldMkLst>
      </pc:sldChg>
      <pc:sldChg chg="del">
        <pc:chgData name="Francesca Guarniero" userId="0fa867af-29e1-4677-9faa-5e07ea560005" providerId="ADAL" clId="{60ABF0AE-1CF8-4030-B3FA-B89B8A80A675}" dt="2025-06-05T10:42:50.290" v="17" actId="47"/>
        <pc:sldMkLst>
          <pc:docMk/>
          <pc:sldMk cId="2074398778" sldId="484"/>
        </pc:sldMkLst>
      </pc:sldChg>
      <pc:sldChg chg="del">
        <pc:chgData name="Francesca Guarniero" userId="0fa867af-29e1-4677-9faa-5e07ea560005" providerId="ADAL" clId="{60ABF0AE-1CF8-4030-B3FA-B89B8A80A675}" dt="2025-06-05T10:42:49.395" v="16" actId="47"/>
        <pc:sldMkLst>
          <pc:docMk/>
          <pc:sldMk cId="1971847974" sldId="493"/>
        </pc:sldMkLst>
      </pc:sldChg>
      <pc:sldChg chg="del">
        <pc:chgData name="Francesca Guarniero" userId="0fa867af-29e1-4677-9faa-5e07ea560005" providerId="ADAL" clId="{60ABF0AE-1CF8-4030-B3FA-B89B8A80A675}" dt="2025-06-05T10:42:48.267" v="15" actId="47"/>
        <pc:sldMkLst>
          <pc:docMk/>
          <pc:sldMk cId="852722643" sldId="507"/>
        </pc:sldMkLst>
      </pc:sldChg>
      <pc:sldChg chg="del">
        <pc:chgData name="Francesca Guarniero" userId="0fa867af-29e1-4677-9faa-5e07ea560005" providerId="ADAL" clId="{60ABF0AE-1CF8-4030-B3FA-B89B8A80A675}" dt="2025-06-05T10:42:47.319" v="14" actId="47"/>
        <pc:sldMkLst>
          <pc:docMk/>
          <pc:sldMk cId="1707967994" sldId="508"/>
        </pc:sldMkLst>
      </pc:sldChg>
      <pc:sldChg chg="addSp modSp mod">
        <pc:chgData name="Francesca Guarniero" userId="0fa867af-29e1-4677-9faa-5e07ea560005" providerId="ADAL" clId="{60ABF0AE-1CF8-4030-B3FA-B89B8A80A675}" dt="2025-06-05T10:42:18.456" v="13" actId="14100"/>
        <pc:sldMkLst>
          <pc:docMk/>
          <pc:sldMk cId="1035044194" sldId="509"/>
        </pc:sldMkLst>
        <pc:spChg chg="add mod">
          <ac:chgData name="Francesca Guarniero" userId="0fa867af-29e1-4677-9faa-5e07ea560005" providerId="ADAL" clId="{60ABF0AE-1CF8-4030-B3FA-B89B8A80A675}" dt="2025-06-05T10:42:18.456" v="13" actId="14100"/>
          <ac:spMkLst>
            <pc:docMk/>
            <pc:sldMk cId="1035044194" sldId="509"/>
            <ac:spMk id="4" creationId="{86DB39C3-B7C4-B2BD-4CBD-35C55C00DB6E}"/>
          </ac:spMkLst>
        </pc:spChg>
      </pc:sldChg>
      <pc:sldChg chg="modSp add mod">
        <pc:chgData name="Francesca Guarniero" userId="0fa867af-29e1-4677-9faa-5e07ea560005" providerId="ADAL" clId="{60ABF0AE-1CF8-4030-B3FA-B89B8A80A675}" dt="2025-06-05T11:01:31.098" v="248" actId="20577"/>
        <pc:sldMkLst>
          <pc:docMk/>
          <pc:sldMk cId="171718543" sldId="510"/>
        </pc:sldMkLst>
        <pc:spChg chg="mod">
          <ac:chgData name="Francesca Guarniero" userId="0fa867af-29e1-4677-9faa-5e07ea560005" providerId="ADAL" clId="{60ABF0AE-1CF8-4030-B3FA-B89B8A80A675}" dt="2025-06-05T10:57:55.922" v="135" actId="20577"/>
          <ac:spMkLst>
            <pc:docMk/>
            <pc:sldMk cId="171718543" sldId="510"/>
            <ac:spMk id="6" creationId="{80FCF8CE-E0D0-6B81-BCE5-D2F9477F394A}"/>
          </ac:spMkLst>
        </pc:spChg>
        <pc:graphicFrameChg chg="mod modGraphic">
          <ac:chgData name="Francesca Guarniero" userId="0fa867af-29e1-4677-9faa-5e07ea560005" providerId="ADAL" clId="{60ABF0AE-1CF8-4030-B3FA-B89B8A80A675}" dt="2025-06-05T11:01:31.098" v="248" actId="20577"/>
          <ac:graphicFrameMkLst>
            <pc:docMk/>
            <pc:sldMk cId="171718543" sldId="510"/>
            <ac:graphicFrameMk id="2" creationId="{0AC6A803-DB10-8F39-E42E-1FE4FBC2D861}"/>
          </ac:graphicFrameMkLst>
        </pc:graphicFrameChg>
      </pc:sldChg>
      <pc:sldChg chg="del">
        <pc:chgData name="Francesca Guarniero" userId="0fa867af-29e1-4677-9faa-5e07ea560005" providerId="ADAL" clId="{60ABF0AE-1CF8-4030-B3FA-B89B8A80A675}" dt="2025-06-05T10:41:45.596" v="10" actId="2696"/>
        <pc:sldMkLst>
          <pc:docMk/>
          <pc:sldMk cId="424654998" sldId="510"/>
        </pc:sldMkLst>
      </pc:sldChg>
      <pc:sldChg chg="del">
        <pc:chgData name="Francesca Guarniero" userId="0fa867af-29e1-4677-9faa-5e07ea560005" providerId="ADAL" clId="{60ABF0AE-1CF8-4030-B3FA-B89B8A80A675}" dt="2025-06-05T10:42:58.411" v="21" actId="47"/>
        <pc:sldMkLst>
          <pc:docMk/>
          <pc:sldMk cId="4055686443" sldId="511"/>
        </pc:sldMkLst>
      </pc:sldChg>
      <pc:sldChg chg="addSp delSp modSp add mod">
        <pc:chgData name="Francesca Guarniero" userId="0fa867af-29e1-4677-9faa-5e07ea560005" providerId="ADAL" clId="{60ABF0AE-1CF8-4030-B3FA-B89B8A80A675}" dt="2025-06-05T11:05:03.421" v="278" actId="1076"/>
        <pc:sldMkLst>
          <pc:docMk/>
          <pc:sldMk cId="4119736555" sldId="511"/>
        </pc:sldMkLst>
      </pc:sldChg>
      <pc:sldChg chg="del">
        <pc:chgData name="Francesca Guarniero" userId="0fa867af-29e1-4677-9faa-5e07ea560005" providerId="ADAL" clId="{60ABF0AE-1CF8-4030-B3FA-B89B8A80A675}" dt="2025-06-05T10:42:53.979" v="20" actId="47"/>
        <pc:sldMkLst>
          <pc:docMk/>
          <pc:sldMk cId="1230272000" sldId="512"/>
        </pc:sldMkLst>
      </pc:sldChg>
      <pc:sldChg chg="addSp delSp modSp add del mod">
        <pc:chgData name="Francesca Guarniero" userId="0fa867af-29e1-4677-9faa-5e07ea560005" providerId="ADAL" clId="{60ABF0AE-1CF8-4030-B3FA-B89B8A80A675}" dt="2025-06-05T12:41:03.915" v="369" actId="2696"/>
        <pc:sldMkLst>
          <pc:docMk/>
          <pc:sldMk cId="2286513048" sldId="512"/>
        </pc:sldMkLst>
      </pc:sldChg>
      <pc:sldChg chg="del">
        <pc:chgData name="Francesca Guarniero" userId="0fa867af-29e1-4677-9faa-5e07ea560005" providerId="ADAL" clId="{60ABF0AE-1CF8-4030-B3FA-B89B8A80A675}" dt="2025-06-05T10:42:52.535" v="19" actId="47"/>
        <pc:sldMkLst>
          <pc:docMk/>
          <pc:sldMk cId="523629151" sldId="513"/>
        </pc:sldMkLst>
      </pc:sldChg>
      <pc:sldChg chg="addSp delSp modSp add del mod ord">
        <pc:chgData name="Francesca Guarniero" userId="0fa867af-29e1-4677-9faa-5e07ea560005" providerId="ADAL" clId="{60ABF0AE-1CF8-4030-B3FA-B89B8A80A675}" dt="2025-06-05T12:43:17.665" v="398" actId="2696"/>
        <pc:sldMkLst>
          <pc:docMk/>
          <pc:sldMk cId="3934134220" sldId="513"/>
        </pc:sldMkLst>
      </pc:sldChg>
      <pc:sldChg chg="del">
        <pc:chgData name="Francesca Guarniero" userId="0fa867af-29e1-4677-9faa-5e07ea560005" providerId="ADAL" clId="{60ABF0AE-1CF8-4030-B3FA-B89B8A80A675}" dt="2025-06-05T10:42:51.592" v="18" actId="47"/>
        <pc:sldMkLst>
          <pc:docMk/>
          <pc:sldMk cId="2327035059" sldId="514"/>
        </pc:sldMkLst>
      </pc:sldChg>
      <pc:sldChg chg="addSp delSp modSp add mod">
        <pc:chgData name="Francesca Guarniero" userId="0fa867af-29e1-4677-9faa-5e07ea560005" providerId="ADAL" clId="{60ABF0AE-1CF8-4030-B3FA-B89B8A80A675}" dt="2025-06-05T12:57:36.122" v="771" actId="1076"/>
        <pc:sldMkLst>
          <pc:docMk/>
          <pc:sldMk cId="2420597311" sldId="514"/>
        </pc:sldMkLst>
      </pc:sldChg>
      <pc:sldChg chg="add ord">
        <pc:chgData name="Francesca Guarniero" userId="0fa867af-29e1-4677-9faa-5e07ea560005" providerId="ADAL" clId="{60ABF0AE-1CF8-4030-B3FA-B89B8A80A675}" dt="2025-06-05T12:43:04.337" v="397"/>
        <pc:sldMkLst>
          <pc:docMk/>
          <pc:sldMk cId="4030944521" sldId="515"/>
        </pc:sldMkLst>
      </pc:sldChg>
      <pc:sldChg chg="addSp delSp modSp add mod">
        <pc:chgData name="Francesca Guarniero" userId="0fa867af-29e1-4677-9faa-5e07ea560005" providerId="ADAL" clId="{60ABF0AE-1CF8-4030-B3FA-B89B8A80A675}" dt="2025-06-05T12:47:53.644" v="535" actId="14100"/>
        <pc:sldMkLst>
          <pc:docMk/>
          <pc:sldMk cId="3205187817" sldId="516"/>
        </pc:sldMkLst>
      </pc:sldChg>
      <pc:sldChg chg="addSp delSp modSp add mod">
        <pc:chgData name="Francesca Guarniero" userId="0fa867af-29e1-4677-9faa-5e07ea560005" providerId="ADAL" clId="{60ABF0AE-1CF8-4030-B3FA-B89B8A80A675}" dt="2025-06-05T13:33:35.431" v="901" actId="113"/>
        <pc:sldMkLst>
          <pc:docMk/>
          <pc:sldMk cId="479497271" sldId="517"/>
        </pc:sldMkLst>
      </pc:sldChg>
      <pc:sldChg chg="addSp modSp add mod">
        <pc:chgData name="Francesca Guarniero" userId="0fa867af-29e1-4677-9faa-5e07ea560005" providerId="ADAL" clId="{60ABF0AE-1CF8-4030-B3FA-B89B8A80A675}" dt="2025-06-05T13:47:21.502" v="1041" actId="113"/>
        <pc:sldMkLst>
          <pc:docMk/>
          <pc:sldMk cId="4143091281" sldId="518"/>
        </pc:sldMkLst>
      </pc:sldChg>
      <pc:sldChg chg="modSp add mod">
        <pc:chgData name="Francesca Guarniero" userId="0fa867af-29e1-4677-9faa-5e07ea560005" providerId="ADAL" clId="{60ABF0AE-1CF8-4030-B3FA-B89B8A80A675}" dt="2025-06-05T12:52:47.015" v="708" actId="11"/>
        <pc:sldMkLst>
          <pc:docMk/>
          <pc:sldMk cId="1309271414" sldId="519"/>
        </pc:sldMkLst>
      </pc:sldChg>
      <pc:sldChg chg="addSp delSp modSp add mod">
        <pc:chgData name="Francesca Guarniero" userId="0fa867af-29e1-4677-9faa-5e07ea560005" providerId="ADAL" clId="{60ABF0AE-1CF8-4030-B3FA-B89B8A80A675}" dt="2025-06-05T13:33:38.826" v="902" actId="113"/>
        <pc:sldMkLst>
          <pc:docMk/>
          <pc:sldMk cId="671325185" sldId="520"/>
        </pc:sldMkLst>
      </pc:sldChg>
      <pc:sldChg chg="addSp delSp modSp add mod">
        <pc:chgData name="Francesca Guarniero" userId="0fa867af-29e1-4677-9faa-5e07ea560005" providerId="ADAL" clId="{60ABF0AE-1CF8-4030-B3FA-B89B8A80A675}" dt="2025-06-05T13:56:10.267" v="1102" actId="207"/>
        <pc:sldMkLst>
          <pc:docMk/>
          <pc:sldMk cId="2950271598" sldId="521"/>
        </pc:sldMkLst>
      </pc:sldChg>
      <pc:sldChg chg="addSp delSp modSp add mod">
        <pc:chgData name="Francesca Guarniero" userId="0fa867af-29e1-4677-9faa-5e07ea560005" providerId="ADAL" clId="{60ABF0AE-1CF8-4030-B3FA-B89B8A80A675}" dt="2025-06-05T13:48:20.841" v="1059" actId="20577"/>
        <pc:sldMkLst>
          <pc:docMk/>
          <pc:sldMk cId="3025050375" sldId="522"/>
        </pc:sldMkLst>
      </pc:sldChg>
      <pc:sldChg chg="addSp delSp modSp add mod">
        <pc:chgData name="Francesca Guarniero" userId="0fa867af-29e1-4677-9faa-5e07ea560005" providerId="ADAL" clId="{60ABF0AE-1CF8-4030-B3FA-B89B8A80A675}" dt="2025-06-05T13:51:14.080" v="1072" actId="1076"/>
        <pc:sldMkLst>
          <pc:docMk/>
          <pc:sldMk cId="361700642" sldId="523"/>
        </pc:sldMkLst>
      </pc:sldChg>
      <pc:sldChg chg="addSp delSp modSp add mod">
        <pc:chgData name="Francesca Guarniero" userId="0fa867af-29e1-4677-9faa-5e07ea560005" providerId="ADAL" clId="{60ABF0AE-1CF8-4030-B3FA-B89B8A80A675}" dt="2025-06-05T13:54:31.347" v="1087" actId="14100"/>
        <pc:sldMkLst>
          <pc:docMk/>
          <pc:sldMk cId="2234815812" sldId="524"/>
        </pc:sldMkLst>
      </pc:sldChg>
      <pc:sldChg chg="add del">
        <pc:chgData name="Francesca Guarniero" userId="0fa867af-29e1-4677-9faa-5e07ea560005" providerId="ADAL" clId="{60ABF0AE-1CF8-4030-B3FA-B89B8A80A675}" dt="2025-06-05T13:52:55.082" v="1079" actId="2696"/>
        <pc:sldMkLst>
          <pc:docMk/>
          <pc:sldMk cId="1635691335" sldId="525"/>
        </pc:sldMkLst>
      </pc:sldChg>
      <pc:sldChg chg="addSp delSp modSp add mod">
        <pc:chgData name="Francesca Guarniero" userId="0fa867af-29e1-4677-9faa-5e07ea560005" providerId="ADAL" clId="{60ABF0AE-1CF8-4030-B3FA-B89B8A80A675}" dt="2025-06-05T13:57:49.314" v="1126" actId="1076"/>
        <pc:sldMkLst>
          <pc:docMk/>
          <pc:sldMk cId="2905745576" sldId="525"/>
        </pc:sldMkLst>
      </pc:sldChg>
      <pc:sldChg chg="addSp delSp modSp add mod">
        <pc:chgData name="Francesca Guarniero" userId="0fa867af-29e1-4677-9faa-5e07ea560005" providerId="ADAL" clId="{60ABF0AE-1CF8-4030-B3FA-B89B8A80A675}" dt="2025-06-05T13:58:43.382" v="1142" actId="1076"/>
        <pc:sldMkLst>
          <pc:docMk/>
          <pc:sldMk cId="400379859" sldId="526"/>
        </pc:sldMkLst>
      </pc:sldChg>
      <pc:sldChg chg="addSp delSp modSp add del mod">
        <pc:chgData name="Francesca Guarniero" userId="0fa867af-29e1-4677-9faa-5e07ea560005" providerId="ADAL" clId="{60ABF0AE-1CF8-4030-B3FA-B89B8A80A675}" dt="2025-06-05T14:07:40.002" v="1217" actId="2696"/>
        <pc:sldMkLst>
          <pc:docMk/>
          <pc:sldMk cId="1747844899" sldId="527"/>
        </pc:sldMkLst>
      </pc:sldChg>
      <pc:sldChg chg="addSp delSp modSp add mod">
        <pc:chgData name="Francesca Guarniero" userId="0fa867af-29e1-4677-9faa-5e07ea560005" providerId="ADAL" clId="{60ABF0AE-1CF8-4030-B3FA-B89B8A80A675}" dt="2025-06-05T14:06:51.547" v="1214" actId="6549"/>
        <pc:sldMkLst>
          <pc:docMk/>
          <pc:sldMk cId="1914985550" sldId="528"/>
        </pc:sldMkLst>
      </pc:sldChg>
      <pc:sldChg chg="addSp delSp modSp add mod">
        <pc:chgData name="Francesca Guarniero" userId="0fa867af-29e1-4677-9faa-5e07ea560005" providerId="ADAL" clId="{60ABF0AE-1CF8-4030-B3FA-B89B8A80A675}" dt="2025-06-05T14:06:59.287" v="1216" actId="20577"/>
        <pc:sldMkLst>
          <pc:docMk/>
          <pc:sldMk cId="51671107" sldId="529"/>
        </pc:sldMkLst>
      </pc:sldChg>
    </pc:docChg>
  </pc:docChgLst>
  <pc:docChgLst>
    <pc:chgData name="Aurora Pesce" userId="648489ef-fd17-4dbb-936b-381bdd72830a" providerId="ADAL" clId="{38F920BA-7F21-4431-8BC0-0139261C7302}"/>
    <pc:docChg chg="modSld">
      <pc:chgData name="Aurora Pesce" userId="648489ef-fd17-4dbb-936b-381bdd72830a" providerId="ADAL" clId="{38F920BA-7F21-4431-8BC0-0139261C7302}" dt="2025-04-30T09:06:25.332" v="23" actId="20577"/>
      <pc:docMkLst>
        <pc:docMk/>
      </pc:docMkLst>
      <pc:sldChg chg="modSp mod">
        <pc:chgData name="Aurora Pesce" userId="648489ef-fd17-4dbb-936b-381bdd72830a" providerId="ADAL" clId="{38F920BA-7F21-4431-8BC0-0139261C7302}" dt="2025-04-30T09:02:06.603" v="19" actId="20577"/>
        <pc:sldMkLst>
          <pc:docMk/>
          <pc:sldMk cId="2595656909" sldId="449"/>
        </pc:sldMkLst>
      </pc:sldChg>
      <pc:sldChg chg="modSp mod">
        <pc:chgData name="Aurora Pesce" userId="648489ef-fd17-4dbb-936b-381bdd72830a" providerId="ADAL" clId="{38F920BA-7F21-4431-8BC0-0139261C7302}" dt="2025-04-30T08:49:44.954" v="0" actId="20577"/>
        <pc:sldMkLst>
          <pc:docMk/>
          <pc:sldMk cId="706129969" sldId="451"/>
        </pc:sldMkLst>
      </pc:sldChg>
      <pc:sldChg chg="modSp mod">
        <pc:chgData name="Aurora Pesce" userId="648489ef-fd17-4dbb-936b-381bdd72830a" providerId="ADAL" clId="{38F920BA-7F21-4431-8BC0-0139261C7302}" dt="2025-04-30T08:49:50.015" v="1" actId="20577"/>
        <pc:sldMkLst>
          <pc:docMk/>
          <pc:sldMk cId="4079685870" sldId="452"/>
        </pc:sldMkLst>
      </pc:sldChg>
      <pc:sldChg chg="modSp mod">
        <pc:chgData name="Aurora Pesce" userId="648489ef-fd17-4dbb-936b-381bdd72830a" providerId="ADAL" clId="{38F920BA-7F21-4431-8BC0-0139261C7302}" dt="2025-04-30T08:49:54.007" v="2" actId="20577"/>
        <pc:sldMkLst>
          <pc:docMk/>
          <pc:sldMk cId="1968401494" sldId="453"/>
        </pc:sldMkLst>
      </pc:sldChg>
      <pc:sldChg chg="modSp mod">
        <pc:chgData name="Aurora Pesce" userId="648489ef-fd17-4dbb-936b-381bdd72830a" providerId="ADAL" clId="{38F920BA-7F21-4431-8BC0-0139261C7302}" dt="2025-04-30T09:06:25.332" v="23" actId="20577"/>
        <pc:sldMkLst>
          <pc:docMk/>
          <pc:sldMk cId="2587759142" sldId="454"/>
        </pc:sldMkLst>
      </pc:sldChg>
      <pc:sldChg chg="modSp mod">
        <pc:chgData name="Aurora Pesce" userId="648489ef-fd17-4dbb-936b-381bdd72830a" providerId="ADAL" clId="{38F920BA-7F21-4431-8BC0-0139261C7302}" dt="2025-04-30T08:50:14.812" v="3" actId="20577"/>
        <pc:sldMkLst>
          <pc:docMk/>
          <pc:sldMk cId="941168556" sldId="456"/>
        </pc:sldMkLst>
      </pc:sldChg>
    </pc:docChg>
  </pc:docChgLst>
  <pc:docChgLst>
    <pc:chgData name="Paolo Mastrocola" userId="7451a914-0db8-4dd6-87df-353f13c2ac3c" providerId="ADAL" clId="{FF0F8D7D-8241-478D-A5EF-9A9D9C4CBF85}"/>
    <pc:docChg chg="custSel addSld delSld modSld">
      <pc:chgData name="Paolo Mastrocola" userId="7451a914-0db8-4dd6-87df-353f13c2ac3c" providerId="ADAL" clId="{FF0F8D7D-8241-478D-A5EF-9A9D9C4CBF85}" dt="2025-01-22T08:13:51.365" v="277" actId="20577"/>
      <pc:docMkLst>
        <pc:docMk/>
      </pc:docMkLst>
      <pc:sldChg chg="modSp mod">
        <pc:chgData name="Paolo Mastrocola" userId="7451a914-0db8-4dd6-87df-353f13c2ac3c" providerId="ADAL" clId="{FF0F8D7D-8241-478D-A5EF-9A9D9C4CBF85}" dt="2025-01-08T08:04:59.029" v="23" actId="20577"/>
        <pc:sldMkLst>
          <pc:docMk/>
          <pc:sldMk cId="4268284722" sldId="353"/>
        </pc:sldMkLst>
      </pc:sldChg>
      <pc:sldChg chg="del">
        <pc:chgData name="Paolo Mastrocola" userId="7451a914-0db8-4dd6-87df-353f13c2ac3c" providerId="ADAL" clId="{FF0F8D7D-8241-478D-A5EF-9A9D9C4CBF85}" dt="2025-01-08T08:05:12.871" v="24" actId="47"/>
        <pc:sldMkLst>
          <pc:docMk/>
          <pc:sldMk cId="3390529442" sldId="402"/>
        </pc:sldMkLst>
      </pc:sldChg>
      <pc:sldChg chg="del">
        <pc:chgData name="Paolo Mastrocola" userId="7451a914-0db8-4dd6-87df-353f13c2ac3c" providerId="ADAL" clId="{FF0F8D7D-8241-478D-A5EF-9A9D9C4CBF85}" dt="2025-01-08T08:05:12.871" v="24" actId="47"/>
        <pc:sldMkLst>
          <pc:docMk/>
          <pc:sldMk cId="2990352397" sldId="448"/>
        </pc:sldMkLst>
      </pc:sldChg>
      <pc:sldChg chg="modSp mod">
        <pc:chgData name="Paolo Mastrocola" userId="7451a914-0db8-4dd6-87df-353f13c2ac3c" providerId="ADAL" clId="{FF0F8D7D-8241-478D-A5EF-9A9D9C4CBF85}" dt="2025-01-08T08:07:34.803" v="109" actId="6549"/>
        <pc:sldMkLst>
          <pc:docMk/>
          <pc:sldMk cId="1024085641" sldId="449"/>
        </pc:sldMkLst>
      </pc:sldChg>
      <pc:sldChg chg="del">
        <pc:chgData name="Paolo Mastrocola" userId="7451a914-0db8-4dd6-87df-353f13c2ac3c" providerId="ADAL" clId="{FF0F8D7D-8241-478D-A5EF-9A9D9C4CBF85}" dt="2025-01-08T08:05:22.707" v="25" actId="47"/>
        <pc:sldMkLst>
          <pc:docMk/>
          <pc:sldMk cId="2838014558" sldId="450"/>
        </pc:sldMkLst>
      </pc:sldChg>
      <pc:sldChg chg="modSp mod">
        <pc:chgData name="Paolo Mastrocola" userId="7451a914-0db8-4dd6-87df-353f13c2ac3c" providerId="ADAL" clId="{FF0F8D7D-8241-478D-A5EF-9A9D9C4CBF85}" dt="2025-01-08T08:06:16.304" v="108" actId="20577"/>
        <pc:sldMkLst>
          <pc:docMk/>
          <pc:sldMk cId="814237117" sldId="451"/>
        </pc:sldMkLst>
      </pc:sldChg>
      <pc:sldChg chg="addSp delSp modSp new mod">
        <pc:chgData name="Paolo Mastrocola" userId="7451a914-0db8-4dd6-87df-353f13c2ac3c" providerId="ADAL" clId="{FF0F8D7D-8241-478D-A5EF-9A9D9C4CBF85}" dt="2025-01-22T08:13:51.365" v="277" actId="20577"/>
        <pc:sldMkLst>
          <pc:docMk/>
          <pc:sldMk cId="2043962022" sldId="452"/>
        </pc:sldMkLst>
      </pc:sldChg>
    </pc:docChg>
  </pc:docChgLst>
  <pc:docChgLst>
    <pc:chgData name="Federica Baldasso" userId="77aea3c1-7c69-472e-bf20-8f6fae61a860" providerId="ADAL" clId="{EB58BF92-D10C-432E-AEB5-52EBBE17EBA3}"/>
    <pc:docChg chg="undo custSel modSld">
      <pc:chgData name="Federica Baldasso" userId="77aea3c1-7c69-472e-bf20-8f6fae61a860" providerId="ADAL" clId="{EB58BF92-D10C-432E-AEB5-52EBBE17EBA3}" dt="2025-06-10T14:50:16.473" v="483" actId="20577"/>
      <pc:docMkLst>
        <pc:docMk/>
      </pc:docMkLst>
      <pc:sldChg chg="modSp mod">
        <pc:chgData name="Federica Baldasso" userId="77aea3c1-7c69-472e-bf20-8f6fae61a860" providerId="ADAL" clId="{EB58BF92-D10C-432E-AEB5-52EBBE17EBA3}" dt="2025-06-10T14:50:16.473" v="483" actId="20577"/>
        <pc:sldMkLst>
          <pc:docMk/>
          <pc:sldMk cId="1376881627" sldId="516"/>
        </pc:sldMkLst>
        <pc:spChg chg="mod">
          <ac:chgData name="Federica Baldasso" userId="77aea3c1-7c69-472e-bf20-8f6fae61a860" providerId="ADAL" clId="{EB58BF92-D10C-432E-AEB5-52EBBE17EBA3}" dt="2025-06-10T14:50:16.473" v="483" actId="20577"/>
          <ac:spMkLst>
            <pc:docMk/>
            <pc:sldMk cId="1376881627" sldId="516"/>
            <ac:spMk id="2" creationId="{973BF8B1-4DEA-007C-DF30-1A9AB2173165}"/>
          </ac:spMkLst>
        </pc:spChg>
      </pc:sldChg>
      <pc:sldChg chg="addSp delSp modSp mod">
        <pc:chgData name="Federica Baldasso" userId="77aea3c1-7c69-472e-bf20-8f6fae61a860" providerId="ADAL" clId="{EB58BF92-D10C-432E-AEB5-52EBBE17EBA3}" dt="2025-06-10T14:49:59.765" v="477" actId="20577"/>
        <pc:sldMkLst>
          <pc:docMk/>
          <pc:sldMk cId="4050890368" sldId="524"/>
        </pc:sldMkLst>
        <pc:spChg chg="del">
          <ac:chgData name="Federica Baldasso" userId="77aea3c1-7c69-472e-bf20-8f6fae61a860" providerId="ADAL" clId="{EB58BF92-D10C-432E-AEB5-52EBBE17EBA3}" dt="2025-06-10T14:02:09.572" v="128" actId="478"/>
          <ac:spMkLst>
            <pc:docMk/>
            <pc:sldMk cId="4050890368" sldId="524"/>
            <ac:spMk id="2" creationId="{2D31B869-1FE2-F98C-6243-B69CE020E946}"/>
          </ac:spMkLst>
        </pc:spChg>
        <pc:spChg chg="del">
          <ac:chgData name="Federica Baldasso" userId="77aea3c1-7c69-472e-bf20-8f6fae61a860" providerId="ADAL" clId="{EB58BF92-D10C-432E-AEB5-52EBBE17EBA3}" dt="2025-06-10T13:54:07.074" v="0" actId="478"/>
          <ac:spMkLst>
            <pc:docMk/>
            <pc:sldMk cId="4050890368" sldId="524"/>
            <ac:spMk id="8" creationId="{39DF8A9C-B82A-E25D-EA77-EAB9D59BB70E}"/>
          </ac:spMkLst>
        </pc:spChg>
        <pc:spChg chg="add mod">
          <ac:chgData name="Federica Baldasso" userId="77aea3c1-7c69-472e-bf20-8f6fae61a860" providerId="ADAL" clId="{EB58BF92-D10C-432E-AEB5-52EBBE17EBA3}" dt="2025-06-10T14:02:05.238" v="127"/>
          <ac:spMkLst>
            <pc:docMk/>
            <pc:sldMk cId="4050890368" sldId="524"/>
            <ac:spMk id="12" creationId="{F673578D-841D-C2F3-CE11-BF4DE6ABC280}"/>
          </ac:spMkLst>
        </pc:spChg>
        <pc:spChg chg="add mod">
          <ac:chgData name="Federica Baldasso" userId="77aea3c1-7c69-472e-bf20-8f6fae61a860" providerId="ADAL" clId="{EB58BF92-D10C-432E-AEB5-52EBBE17EBA3}" dt="2025-06-10T14:06:12.038" v="435" actId="404"/>
          <ac:spMkLst>
            <pc:docMk/>
            <pc:sldMk cId="4050890368" sldId="524"/>
            <ac:spMk id="13" creationId="{B67828B3-5F18-9162-92C7-E30164CCD3F1}"/>
          </ac:spMkLst>
        </pc:spChg>
        <pc:graphicFrameChg chg="add mod">
          <ac:chgData name="Federica Baldasso" userId="77aea3c1-7c69-472e-bf20-8f6fae61a860" providerId="ADAL" clId="{EB58BF92-D10C-432E-AEB5-52EBBE17EBA3}" dt="2025-06-10T13:54:30.878" v="1"/>
          <ac:graphicFrameMkLst>
            <pc:docMk/>
            <pc:sldMk cId="4050890368" sldId="524"/>
            <ac:graphicFrameMk id="4" creationId="{0E04E831-FA8F-D436-6218-CCEBA3C929C2}"/>
          </ac:graphicFrameMkLst>
        </pc:graphicFrameChg>
        <pc:graphicFrameChg chg="add mod modGraphic">
          <ac:chgData name="Federica Baldasso" userId="77aea3c1-7c69-472e-bf20-8f6fae61a860" providerId="ADAL" clId="{EB58BF92-D10C-432E-AEB5-52EBBE17EBA3}" dt="2025-06-10T14:49:55.495" v="474" actId="20577"/>
          <ac:graphicFrameMkLst>
            <pc:docMk/>
            <pc:sldMk cId="4050890368" sldId="524"/>
            <ac:graphicFrameMk id="10" creationId="{A2FABABB-254A-5D47-05D4-A90949521DAB}"/>
          </ac:graphicFrameMkLst>
        </pc:graphicFrameChg>
        <pc:graphicFrameChg chg="add mod modGraphic">
          <ac:chgData name="Federica Baldasso" userId="77aea3c1-7c69-472e-bf20-8f6fae61a860" providerId="ADAL" clId="{EB58BF92-D10C-432E-AEB5-52EBBE17EBA3}" dt="2025-06-10T14:49:59.765" v="477" actId="20577"/>
          <ac:graphicFrameMkLst>
            <pc:docMk/>
            <pc:sldMk cId="4050890368" sldId="524"/>
            <ac:graphicFrameMk id="11" creationId="{2E1C27DD-E886-BC76-823F-B15604C539CF}"/>
          </ac:graphicFrameMkLst>
        </pc:graphicFrameChg>
      </pc:sldChg>
    </pc:docChg>
  </pc:docChgLst>
  <pc:docChgLst>
    <pc:chgData name="Paolo Mastrocola" userId="7451a914-0db8-4dd6-87df-353f13c2ac3c" providerId="ADAL" clId="{AC3DDC50-9260-43C2-9361-CA3581BA9E4C}"/>
    <pc:docChg chg="undo custSel addSld delSld modSld">
      <pc:chgData name="Paolo Mastrocola" userId="7451a914-0db8-4dd6-87df-353f13c2ac3c" providerId="ADAL" clId="{AC3DDC50-9260-43C2-9361-CA3581BA9E4C}" dt="2025-06-06T15:13:18.007" v="506" actId="14100"/>
      <pc:docMkLst>
        <pc:docMk/>
      </pc:docMkLst>
      <pc:sldChg chg="addSp modSp mod">
        <pc:chgData name="Paolo Mastrocola" userId="7451a914-0db8-4dd6-87df-353f13c2ac3c" providerId="ADAL" clId="{AC3DDC50-9260-43C2-9361-CA3581BA9E4C}" dt="2025-06-06T13:35:00.521" v="5" actId="14100"/>
        <pc:sldMkLst>
          <pc:docMk/>
          <pc:sldMk cId="1295260029" sldId="415"/>
        </pc:sldMkLst>
        <pc:spChg chg="mod">
          <ac:chgData name="Paolo Mastrocola" userId="7451a914-0db8-4dd6-87df-353f13c2ac3c" providerId="ADAL" clId="{AC3DDC50-9260-43C2-9361-CA3581BA9E4C}" dt="2025-06-06T13:35:00.521" v="5" actId="14100"/>
          <ac:spMkLst>
            <pc:docMk/>
            <pc:sldMk cId="1295260029" sldId="415"/>
            <ac:spMk id="4" creationId="{1814A6E1-88AE-A483-750F-684758375998}"/>
          </ac:spMkLst>
        </pc:spChg>
        <pc:picChg chg="add mod">
          <ac:chgData name="Paolo Mastrocola" userId="7451a914-0db8-4dd6-87df-353f13c2ac3c" providerId="ADAL" clId="{AC3DDC50-9260-43C2-9361-CA3581BA9E4C}" dt="2025-06-06T13:34:16.884" v="2" actId="1076"/>
          <ac:picMkLst>
            <pc:docMk/>
            <pc:sldMk cId="1295260029" sldId="415"/>
            <ac:picMk id="7" creationId="{EFDF87C3-F62F-B32A-BDA2-DB1F8B766069}"/>
          </ac:picMkLst>
        </pc:picChg>
      </pc:sldChg>
      <pc:sldChg chg="add">
        <pc:chgData name="Paolo Mastrocola" userId="7451a914-0db8-4dd6-87df-353f13c2ac3c" providerId="ADAL" clId="{AC3DDC50-9260-43C2-9361-CA3581BA9E4C}" dt="2025-06-06T13:43:57.217" v="15"/>
        <pc:sldMkLst>
          <pc:docMk/>
          <pc:sldMk cId="3563001122" sldId="432"/>
        </pc:sldMkLst>
      </pc:sldChg>
      <pc:sldChg chg="add">
        <pc:chgData name="Paolo Mastrocola" userId="7451a914-0db8-4dd6-87df-353f13c2ac3c" providerId="ADAL" clId="{AC3DDC50-9260-43C2-9361-CA3581BA9E4C}" dt="2025-06-06T13:43:57.217" v="15"/>
        <pc:sldMkLst>
          <pc:docMk/>
          <pc:sldMk cId="1873679160" sldId="433"/>
        </pc:sldMkLst>
      </pc:sldChg>
      <pc:sldChg chg="add">
        <pc:chgData name="Paolo Mastrocola" userId="7451a914-0db8-4dd6-87df-353f13c2ac3c" providerId="ADAL" clId="{AC3DDC50-9260-43C2-9361-CA3581BA9E4C}" dt="2025-06-06T13:43:57.217" v="15"/>
        <pc:sldMkLst>
          <pc:docMk/>
          <pc:sldMk cId="3848321158" sldId="434"/>
        </pc:sldMkLst>
      </pc:sldChg>
      <pc:sldChg chg="add">
        <pc:chgData name="Paolo Mastrocola" userId="7451a914-0db8-4dd6-87df-353f13c2ac3c" providerId="ADAL" clId="{AC3DDC50-9260-43C2-9361-CA3581BA9E4C}" dt="2025-06-06T13:43:57.217" v="15"/>
        <pc:sldMkLst>
          <pc:docMk/>
          <pc:sldMk cId="2560317807" sldId="435"/>
        </pc:sldMkLst>
      </pc:sldChg>
      <pc:sldChg chg="add">
        <pc:chgData name="Paolo Mastrocola" userId="7451a914-0db8-4dd6-87df-353f13c2ac3c" providerId="ADAL" clId="{AC3DDC50-9260-43C2-9361-CA3581BA9E4C}" dt="2025-06-06T13:43:57.217" v="15"/>
        <pc:sldMkLst>
          <pc:docMk/>
          <pc:sldMk cId="1662540817" sldId="436"/>
        </pc:sldMkLst>
      </pc:sldChg>
      <pc:sldChg chg="add">
        <pc:chgData name="Paolo Mastrocola" userId="7451a914-0db8-4dd6-87df-353f13c2ac3c" providerId="ADAL" clId="{AC3DDC50-9260-43C2-9361-CA3581BA9E4C}" dt="2025-06-06T13:43:57.217" v="15"/>
        <pc:sldMkLst>
          <pc:docMk/>
          <pc:sldMk cId="2548912359" sldId="437"/>
        </pc:sldMkLst>
      </pc:sldChg>
      <pc:sldChg chg="modSp add mod">
        <pc:chgData name="Paolo Mastrocola" userId="7451a914-0db8-4dd6-87df-353f13c2ac3c" providerId="ADAL" clId="{AC3DDC50-9260-43C2-9361-CA3581BA9E4C}" dt="2025-06-06T14:38:05.962" v="249" actId="404"/>
        <pc:sldMkLst>
          <pc:docMk/>
          <pc:sldMk cId="1150253077" sldId="438"/>
        </pc:sldMkLst>
        <pc:spChg chg="mod">
          <ac:chgData name="Paolo Mastrocola" userId="7451a914-0db8-4dd6-87df-353f13c2ac3c" providerId="ADAL" clId="{AC3DDC50-9260-43C2-9361-CA3581BA9E4C}" dt="2025-06-06T14:38:05.962" v="249" actId="404"/>
          <ac:spMkLst>
            <pc:docMk/>
            <pc:sldMk cId="1150253077" sldId="438"/>
            <ac:spMk id="9" creationId="{B74148EC-CAF1-ED4E-541E-F743A6989EF9}"/>
          </ac:spMkLst>
        </pc:spChg>
      </pc:sldChg>
      <pc:sldChg chg="addSp delSp modSp add mod">
        <pc:chgData name="Paolo Mastrocola" userId="7451a914-0db8-4dd6-87df-353f13c2ac3c" providerId="ADAL" clId="{AC3DDC50-9260-43C2-9361-CA3581BA9E4C}" dt="2025-06-06T14:37:44.470" v="245" actId="20577"/>
        <pc:sldMkLst>
          <pc:docMk/>
          <pc:sldMk cId="1711046952" sldId="439"/>
        </pc:sldMkLst>
        <pc:spChg chg="add">
          <ac:chgData name="Paolo Mastrocola" userId="7451a914-0db8-4dd6-87df-353f13c2ac3c" providerId="ADAL" clId="{AC3DDC50-9260-43C2-9361-CA3581BA9E4C}" dt="2025-06-06T13:59:06.130" v="65"/>
          <ac:spMkLst>
            <pc:docMk/>
            <pc:sldMk cId="1711046952" sldId="439"/>
            <ac:spMk id="2" creationId="{1BD0078F-3A2B-1166-97A9-E4F321ECACFA}"/>
          </ac:spMkLst>
        </pc:spChg>
        <pc:spChg chg="add">
          <ac:chgData name="Paolo Mastrocola" userId="7451a914-0db8-4dd6-87df-353f13c2ac3c" providerId="ADAL" clId="{AC3DDC50-9260-43C2-9361-CA3581BA9E4C}" dt="2025-06-06T13:59:06.130" v="65"/>
          <ac:spMkLst>
            <pc:docMk/>
            <pc:sldMk cId="1711046952" sldId="439"/>
            <ac:spMk id="4" creationId="{6BAA70FB-1CB4-139A-1EF6-6BAB6B715CE5}"/>
          </ac:spMkLst>
        </pc:spChg>
        <pc:spChg chg="mod">
          <ac:chgData name="Paolo Mastrocola" userId="7451a914-0db8-4dd6-87df-353f13c2ac3c" providerId="ADAL" clId="{AC3DDC50-9260-43C2-9361-CA3581BA9E4C}" dt="2025-06-06T14:37:44.470" v="245" actId="20577"/>
          <ac:spMkLst>
            <pc:docMk/>
            <pc:sldMk cId="1711046952" sldId="439"/>
            <ac:spMk id="9" creationId="{B74148EC-CAF1-ED4E-541E-F743A6989EF9}"/>
          </ac:spMkLst>
        </pc:spChg>
      </pc:sldChg>
      <pc:sldChg chg="modSp add mod">
        <pc:chgData name="Paolo Mastrocola" userId="7451a914-0db8-4dd6-87df-353f13c2ac3c" providerId="ADAL" clId="{AC3DDC50-9260-43C2-9361-CA3581BA9E4C}" dt="2025-06-06T13:58:59.464" v="64" actId="20577"/>
        <pc:sldMkLst>
          <pc:docMk/>
          <pc:sldMk cId="3926096417" sldId="440"/>
        </pc:sldMkLst>
        <pc:spChg chg="mod">
          <ac:chgData name="Paolo Mastrocola" userId="7451a914-0db8-4dd6-87df-353f13c2ac3c" providerId="ADAL" clId="{AC3DDC50-9260-43C2-9361-CA3581BA9E4C}" dt="2025-06-06T13:58:59.464" v="64" actId="20577"/>
          <ac:spMkLst>
            <pc:docMk/>
            <pc:sldMk cId="3926096417" sldId="440"/>
            <ac:spMk id="9" creationId="{B74148EC-CAF1-ED4E-541E-F743A6989EF9}"/>
          </ac:spMkLst>
        </pc:spChg>
      </pc:sldChg>
      <pc:sldChg chg="del">
        <pc:chgData name="Paolo Mastrocola" userId="7451a914-0db8-4dd6-87df-353f13c2ac3c" providerId="ADAL" clId="{AC3DDC50-9260-43C2-9361-CA3581BA9E4C}" dt="2025-06-06T13:35:56.562" v="13" actId="47"/>
        <pc:sldMkLst>
          <pc:docMk/>
          <pc:sldMk cId="279491674" sldId="450"/>
        </pc:sldMkLst>
      </pc:sldChg>
      <pc:sldChg chg="delSp add mod">
        <pc:chgData name="Paolo Mastrocola" userId="7451a914-0db8-4dd6-87df-353f13c2ac3c" providerId="ADAL" clId="{AC3DDC50-9260-43C2-9361-CA3581BA9E4C}" dt="2025-06-06T13:49:49.273" v="25" actId="478"/>
        <pc:sldMkLst>
          <pc:docMk/>
          <pc:sldMk cId="3305239067" sldId="464"/>
        </pc:sldMkLst>
      </pc:sldChg>
      <pc:sldChg chg="delSp add mod">
        <pc:chgData name="Paolo Mastrocola" userId="7451a914-0db8-4dd6-87df-353f13c2ac3c" providerId="ADAL" clId="{AC3DDC50-9260-43C2-9361-CA3581BA9E4C}" dt="2025-06-06T13:49:51.738" v="26" actId="478"/>
        <pc:sldMkLst>
          <pc:docMk/>
          <pc:sldMk cId="2395461849" sldId="465"/>
        </pc:sldMkLst>
      </pc:sldChg>
      <pc:sldChg chg="delSp add mod">
        <pc:chgData name="Paolo Mastrocola" userId="7451a914-0db8-4dd6-87df-353f13c2ac3c" providerId="ADAL" clId="{AC3DDC50-9260-43C2-9361-CA3581BA9E4C}" dt="2025-06-06T13:49:54.883" v="27" actId="478"/>
        <pc:sldMkLst>
          <pc:docMk/>
          <pc:sldMk cId="2363099573" sldId="466"/>
        </pc:sldMkLst>
      </pc:sldChg>
      <pc:sldChg chg="modSp mod">
        <pc:chgData name="Paolo Mastrocola" userId="7451a914-0db8-4dd6-87df-353f13c2ac3c" providerId="ADAL" clId="{AC3DDC50-9260-43C2-9361-CA3581BA9E4C}" dt="2025-06-06T13:35:21.943" v="7" actId="14100"/>
        <pc:sldMkLst>
          <pc:docMk/>
          <pc:sldMk cId="1035044194" sldId="509"/>
        </pc:sldMkLst>
        <pc:spChg chg="mod">
          <ac:chgData name="Paolo Mastrocola" userId="7451a914-0db8-4dd6-87df-353f13c2ac3c" providerId="ADAL" clId="{AC3DDC50-9260-43C2-9361-CA3581BA9E4C}" dt="2025-06-06T13:35:21.943" v="7" actId="14100"/>
          <ac:spMkLst>
            <pc:docMk/>
            <pc:sldMk cId="1035044194" sldId="509"/>
            <ac:spMk id="4" creationId="{86DB39C3-B7C4-B2BD-4CBD-35C55C00DB6E}"/>
          </ac:spMkLst>
        </pc:spChg>
      </pc:sldChg>
      <pc:sldChg chg="modSp mod">
        <pc:chgData name="Paolo Mastrocola" userId="7451a914-0db8-4dd6-87df-353f13c2ac3c" providerId="ADAL" clId="{AC3DDC50-9260-43C2-9361-CA3581BA9E4C}" dt="2025-06-06T14:16:56.921" v="176" actId="20577"/>
        <pc:sldMkLst>
          <pc:docMk/>
          <pc:sldMk cId="171718543" sldId="510"/>
        </pc:sldMkLst>
        <pc:spChg chg="mod">
          <ac:chgData name="Paolo Mastrocola" userId="7451a914-0db8-4dd6-87df-353f13c2ac3c" providerId="ADAL" clId="{AC3DDC50-9260-43C2-9361-CA3581BA9E4C}" dt="2025-06-06T13:35:35.829" v="11" actId="6549"/>
          <ac:spMkLst>
            <pc:docMk/>
            <pc:sldMk cId="171718543" sldId="510"/>
            <ac:spMk id="6" creationId="{80FCF8CE-E0D0-6B81-BCE5-D2F9477F394A}"/>
          </ac:spMkLst>
        </pc:spChg>
        <pc:graphicFrameChg chg="mod modGraphic">
          <ac:chgData name="Paolo Mastrocola" userId="7451a914-0db8-4dd6-87df-353f13c2ac3c" providerId="ADAL" clId="{AC3DDC50-9260-43C2-9361-CA3581BA9E4C}" dt="2025-06-06T14:16:56.921" v="176" actId="20577"/>
          <ac:graphicFrameMkLst>
            <pc:docMk/>
            <pc:sldMk cId="171718543" sldId="510"/>
            <ac:graphicFrameMk id="2" creationId="{0AC6A803-DB10-8F39-E42E-1FE4FBC2D861}"/>
          </ac:graphicFrameMkLst>
        </pc:graphicFrameChg>
      </pc:sldChg>
      <pc:sldChg chg="addSp delSp modSp add mod">
        <pc:chgData name="Paolo Mastrocola" userId="7451a914-0db8-4dd6-87df-353f13c2ac3c" providerId="ADAL" clId="{AC3DDC50-9260-43C2-9361-CA3581BA9E4C}" dt="2025-06-06T13:51:36.186" v="59" actId="1076"/>
        <pc:sldMkLst>
          <pc:docMk/>
          <pc:sldMk cId="1091532047" sldId="511"/>
        </pc:sldMkLst>
        <pc:spChg chg="mod">
          <ac:chgData name="Paolo Mastrocola" userId="7451a914-0db8-4dd6-87df-353f13c2ac3c" providerId="ADAL" clId="{AC3DDC50-9260-43C2-9361-CA3581BA9E4C}" dt="2025-06-06T13:51:16.353" v="54" actId="1076"/>
          <ac:spMkLst>
            <pc:docMk/>
            <pc:sldMk cId="1091532047" sldId="511"/>
            <ac:spMk id="2" creationId="{917128E5-DF75-0961-94E4-8F7DF419C606}"/>
          </ac:spMkLst>
        </pc:spChg>
        <pc:spChg chg="add mod">
          <ac:chgData name="Paolo Mastrocola" userId="7451a914-0db8-4dd6-87df-353f13c2ac3c" providerId="ADAL" clId="{AC3DDC50-9260-43C2-9361-CA3581BA9E4C}" dt="2025-06-06T13:51:20.564" v="57" actId="404"/>
          <ac:spMkLst>
            <pc:docMk/>
            <pc:sldMk cId="1091532047" sldId="511"/>
            <ac:spMk id="8" creationId="{D60578E9-9750-05A6-1637-A5243EF66414}"/>
          </ac:spMkLst>
        </pc:spChg>
        <pc:graphicFrameChg chg="add mod">
          <ac:chgData name="Paolo Mastrocola" userId="7451a914-0db8-4dd6-87df-353f13c2ac3c" providerId="ADAL" clId="{AC3DDC50-9260-43C2-9361-CA3581BA9E4C}" dt="2025-06-06T13:51:36.186" v="59" actId="1076"/>
          <ac:graphicFrameMkLst>
            <pc:docMk/>
            <pc:sldMk cId="1091532047" sldId="511"/>
            <ac:graphicFrameMk id="4" creationId="{0C33027D-EC68-B560-3EA9-2C80E446CFB7}"/>
          </ac:graphicFrameMkLst>
        </pc:graphicFrameChg>
      </pc:sldChg>
      <pc:sldChg chg="del">
        <pc:chgData name="Paolo Mastrocola" userId="7451a914-0db8-4dd6-87df-353f13c2ac3c" providerId="ADAL" clId="{AC3DDC50-9260-43C2-9361-CA3581BA9E4C}" dt="2025-06-06T13:35:56.562" v="13" actId="47"/>
        <pc:sldMkLst>
          <pc:docMk/>
          <pc:sldMk cId="4119736555" sldId="511"/>
        </pc:sldMkLst>
      </pc:sldChg>
      <pc:sldChg chg="delSp modSp add mod">
        <pc:chgData name="Paolo Mastrocola" userId="7451a914-0db8-4dd6-87df-353f13c2ac3c" providerId="ADAL" clId="{AC3DDC50-9260-43C2-9361-CA3581BA9E4C}" dt="2025-06-06T14:42:09.904" v="252" actId="2711"/>
        <pc:sldMkLst>
          <pc:docMk/>
          <pc:sldMk cId="2235693061" sldId="512"/>
        </pc:sldMkLst>
        <pc:spChg chg="mod">
          <ac:chgData name="Paolo Mastrocola" userId="7451a914-0db8-4dd6-87df-353f13c2ac3c" providerId="ADAL" clId="{AC3DDC50-9260-43C2-9361-CA3581BA9E4C}" dt="2025-06-06T14:42:09.904" v="252" actId="2711"/>
          <ac:spMkLst>
            <pc:docMk/>
            <pc:sldMk cId="2235693061" sldId="512"/>
            <ac:spMk id="9" creationId="{913453C4-5D27-3879-245A-4D56D8360A7D}"/>
          </ac:spMkLst>
        </pc:spChg>
        <pc:picChg chg="mod">
          <ac:chgData name="Paolo Mastrocola" userId="7451a914-0db8-4dd6-87df-353f13c2ac3c" providerId="ADAL" clId="{AC3DDC50-9260-43C2-9361-CA3581BA9E4C}" dt="2025-06-06T13:59:50.675" v="77" actId="14100"/>
          <ac:picMkLst>
            <pc:docMk/>
            <pc:sldMk cId="2235693061" sldId="512"/>
            <ac:picMk id="1025" creationId="{7F215485-34A5-185E-C69D-165AF78C3BA5}"/>
          </ac:picMkLst>
        </pc:picChg>
      </pc:sldChg>
      <pc:sldChg chg="addSp delSp modSp add mod">
        <pc:chgData name="Paolo Mastrocola" userId="7451a914-0db8-4dd6-87df-353f13c2ac3c" providerId="ADAL" clId="{AC3DDC50-9260-43C2-9361-CA3581BA9E4C}" dt="2025-06-06T14:11:17.179" v="133"/>
        <pc:sldMkLst>
          <pc:docMk/>
          <pc:sldMk cId="1649021705" sldId="513"/>
        </pc:sldMkLst>
        <pc:spChg chg="add mod">
          <ac:chgData name="Paolo Mastrocola" userId="7451a914-0db8-4dd6-87df-353f13c2ac3c" providerId="ADAL" clId="{AC3DDC50-9260-43C2-9361-CA3581BA9E4C}" dt="2025-06-06T14:10:39.585" v="126" actId="14100"/>
          <ac:spMkLst>
            <pc:docMk/>
            <pc:sldMk cId="1649021705" sldId="513"/>
            <ac:spMk id="4" creationId="{55A1C2CA-538D-364E-3D96-ED442CB60CED}"/>
          </ac:spMkLst>
        </pc:spChg>
        <pc:spChg chg="add mod">
          <ac:chgData name="Paolo Mastrocola" userId="7451a914-0db8-4dd6-87df-353f13c2ac3c" providerId="ADAL" clId="{AC3DDC50-9260-43C2-9361-CA3581BA9E4C}" dt="2025-06-06T14:09:20.699" v="105" actId="1076"/>
          <ac:spMkLst>
            <pc:docMk/>
            <pc:sldMk cId="1649021705" sldId="513"/>
            <ac:spMk id="9" creationId="{5F412756-0EB1-73C8-4661-5A20E197F31B}"/>
          </ac:spMkLst>
        </pc:spChg>
        <pc:picChg chg="add mod">
          <ac:chgData name="Paolo Mastrocola" userId="7451a914-0db8-4dd6-87df-353f13c2ac3c" providerId="ADAL" clId="{AC3DDC50-9260-43C2-9361-CA3581BA9E4C}" dt="2025-06-06T14:10:49.155" v="131" actId="14100"/>
          <ac:picMkLst>
            <pc:docMk/>
            <pc:sldMk cId="1649021705" sldId="513"/>
            <ac:picMk id="2049" creationId="{E73A004A-793C-2852-45A9-759EDC254B37}"/>
          </ac:picMkLst>
        </pc:picChg>
        <pc:picChg chg="add mod">
          <ac:chgData name="Paolo Mastrocola" userId="7451a914-0db8-4dd6-87df-353f13c2ac3c" providerId="ADAL" clId="{AC3DDC50-9260-43C2-9361-CA3581BA9E4C}" dt="2025-06-06T14:10:47.162" v="130" actId="14100"/>
          <ac:picMkLst>
            <pc:docMk/>
            <pc:sldMk cId="1649021705" sldId="513"/>
            <ac:picMk id="2050" creationId="{A9A66806-9E2E-EC6C-39E5-48676772E3E1}"/>
          </ac:picMkLst>
        </pc:picChg>
      </pc:sldChg>
      <pc:sldChg chg="del">
        <pc:chgData name="Paolo Mastrocola" userId="7451a914-0db8-4dd6-87df-353f13c2ac3c" providerId="ADAL" clId="{AC3DDC50-9260-43C2-9361-CA3581BA9E4C}" dt="2025-06-06T13:35:56.562" v="13" actId="47"/>
        <pc:sldMkLst>
          <pc:docMk/>
          <pc:sldMk cId="2420597311" sldId="514"/>
        </pc:sldMkLst>
      </pc:sldChg>
      <pc:sldChg chg="addSp delSp modSp add mod">
        <pc:chgData name="Paolo Mastrocola" userId="7451a914-0db8-4dd6-87df-353f13c2ac3c" providerId="ADAL" clId="{AC3DDC50-9260-43C2-9361-CA3581BA9E4C}" dt="2025-06-06T14:12:05.207" v="143" actId="478"/>
        <pc:sldMkLst>
          <pc:docMk/>
          <pc:sldMk cId="4213505852" sldId="514"/>
        </pc:sldMkLst>
        <pc:picChg chg="add mod">
          <ac:chgData name="Paolo Mastrocola" userId="7451a914-0db8-4dd6-87df-353f13c2ac3c" providerId="ADAL" clId="{AC3DDC50-9260-43C2-9361-CA3581BA9E4C}" dt="2025-06-06T14:11:34.248" v="140" actId="14100"/>
          <ac:picMkLst>
            <pc:docMk/>
            <pc:sldMk cId="4213505852" sldId="514"/>
            <ac:picMk id="2" creationId="{A920B22F-AA4A-10D4-801A-338594E2E152}"/>
          </ac:picMkLst>
        </pc:picChg>
      </pc:sldChg>
      <pc:sldChg chg="addSp delSp modSp add mod">
        <pc:chgData name="Paolo Mastrocola" userId="7451a914-0db8-4dd6-87df-353f13c2ac3c" providerId="ADAL" clId="{AC3DDC50-9260-43C2-9361-CA3581BA9E4C}" dt="2025-06-06T14:12:51.308" v="157" actId="1076"/>
        <pc:sldMkLst>
          <pc:docMk/>
          <pc:sldMk cId="1736292226" sldId="515"/>
        </pc:sldMkLst>
        <pc:picChg chg="add mod modCrop">
          <ac:chgData name="Paolo Mastrocola" userId="7451a914-0db8-4dd6-87df-353f13c2ac3c" providerId="ADAL" clId="{AC3DDC50-9260-43C2-9361-CA3581BA9E4C}" dt="2025-06-06T14:12:39.450" v="154" actId="1076"/>
          <ac:picMkLst>
            <pc:docMk/>
            <pc:sldMk cId="1736292226" sldId="515"/>
            <ac:picMk id="4" creationId="{E26198ED-F068-111C-0154-B5D5418C97C1}"/>
          </ac:picMkLst>
        </pc:picChg>
        <pc:picChg chg="mod">
          <ac:chgData name="Paolo Mastrocola" userId="7451a914-0db8-4dd6-87df-353f13c2ac3c" providerId="ADAL" clId="{AC3DDC50-9260-43C2-9361-CA3581BA9E4C}" dt="2025-06-06T14:12:51.308" v="157" actId="1076"/>
          <ac:picMkLst>
            <pc:docMk/>
            <pc:sldMk cId="1736292226" sldId="515"/>
            <ac:picMk id="7" creationId="{2855A515-FA4C-837F-5A92-B5C7D86D6A44}"/>
          </ac:picMkLst>
        </pc:picChg>
      </pc:sldChg>
      <pc:sldChg chg="del">
        <pc:chgData name="Paolo Mastrocola" userId="7451a914-0db8-4dd6-87df-353f13c2ac3c" providerId="ADAL" clId="{AC3DDC50-9260-43C2-9361-CA3581BA9E4C}" dt="2025-06-06T13:35:56.562" v="13" actId="47"/>
        <pc:sldMkLst>
          <pc:docMk/>
          <pc:sldMk cId="4030944521" sldId="515"/>
        </pc:sldMkLst>
      </pc:sldChg>
      <pc:sldChg chg="addSp delSp modSp add mod modAnim">
        <pc:chgData name="Paolo Mastrocola" userId="7451a914-0db8-4dd6-87df-353f13c2ac3c" providerId="ADAL" clId="{AC3DDC50-9260-43C2-9361-CA3581BA9E4C}" dt="2025-06-06T14:20:45.821" v="225"/>
        <pc:sldMkLst>
          <pc:docMk/>
          <pc:sldMk cId="1376881627" sldId="516"/>
        </pc:sldMkLst>
        <pc:spChg chg="add mod">
          <ac:chgData name="Paolo Mastrocola" userId="7451a914-0db8-4dd6-87df-353f13c2ac3c" providerId="ADAL" clId="{AC3DDC50-9260-43C2-9361-CA3581BA9E4C}" dt="2025-06-06T14:20:13.469" v="217" actId="20577"/>
          <ac:spMkLst>
            <pc:docMk/>
            <pc:sldMk cId="1376881627" sldId="516"/>
            <ac:spMk id="2" creationId="{973BF8B1-4DEA-007C-DF30-1A9AB2173165}"/>
          </ac:spMkLst>
        </pc:spChg>
        <pc:picChg chg="add mod">
          <ac:chgData name="Paolo Mastrocola" userId="7451a914-0db8-4dd6-87df-353f13c2ac3c" providerId="ADAL" clId="{AC3DDC50-9260-43C2-9361-CA3581BA9E4C}" dt="2025-06-06T14:20:39.831" v="223" actId="1076"/>
          <ac:picMkLst>
            <pc:docMk/>
            <pc:sldMk cId="1376881627" sldId="516"/>
            <ac:picMk id="8" creationId="{B0C774D3-44AF-8C0A-66D9-E3BB9175670F}"/>
          </ac:picMkLst>
        </pc:picChg>
        <pc:picChg chg="add mod">
          <ac:chgData name="Paolo Mastrocola" userId="7451a914-0db8-4dd6-87df-353f13c2ac3c" providerId="ADAL" clId="{AC3DDC50-9260-43C2-9361-CA3581BA9E4C}" dt="2025-06-06T14:20:42.153" v="224" actId="1076"/>
          <ac:picMkLst>
            <pc:docMk/>
            <pc:sldMk cId="1376881627" sldId="516"/>
            <ac:picMk id="10" creationId="{150A912E-5DBD-C6C5-09AF-A15B37909BEA}"/>
          </ac:picMkLst>
        </pc:picChg>
      </pc:sldChg>
      <pc:sldChg chg="add del">
        <pc:chgData name="Paolo Mastrocola" userId="7451a914-0db8-4dd6-87df-353f13c2ac3c" providerId="ADAL" clId="{AC3DDC50-9260-43C2-9361-CA3581BA9E4C}" dt="2025-06-06T14:12:18.856" v="148"/>
        <pc:sldMkLst>
          <pc:docMk/>
          <pc:sldMk cId="2569368689" sldId="516"/>
        </pc:sldMkLst>
      </pc:sldChg>
      <pc:sldChg chg="del">
        <pc:chgData name="Paolo Mastrocola" userId="7451a914-0db8-4dd6-87df-353f13c2ac3c" providerId="ADAL" clId="{AC3DDC50-9260-43C2-9361-CA3581BA9E4C}" dt="2025-06-06T13:35:56.562" v="13" actId="47"/>
        <pc:sldMkLst>
          <pc:docMk/>
          <pc:sldMk cId="3205187817" sldId="516"/>
        </pc:sldMkLst>
      </pc:sldChg>
      <pc:sldChg chg="del">
        <pc:chgData name="Paolo Mastrocola" userId="7451a914-0db8-4dd6-87df-353f13c2ac3c" providerId="ADAL" clId="{AC3DDC50-9260-43C2-9361-CA3581BA9E4C}" dt="2025-06-06T13:35:56.562" v="13" actId="47"/>
        <pc:sldMkLst>
          <pc:docMk/>
          <pc:sldMk cId="479497271" sldId="517"/>
        </pc:sldMkLst>
      </pc:sldChg>
      <pc:sldChg chg="addSp delSp modSp add mod">
        <pc:chgData name="Paolo Mastrocola" userId="7451a914-0db8-4dd6-87df-353f13c2ac3c" providerId="ADAL" clId="{AC3DDC50-9260-43C2-9361-CA3581BA9E4C}" dt="2025-06-06T14:31:44.317" v="240" actId="1076"/>
        <pc:sldMkLst>
          <pc:docMk/>
          <pc:sldMk cId="4017196945" sldId="517"/>
        </pc:sldMkLst>
        <pc:spChg chg="add mod">
          <ac:chgData name="Paolo Mastrocola" userId="7451a914-0db8-4dd6-87df-353f13c2ac3c" providerId="ADAL" clId="{AC3DDC50-9260-43C2-9361-CA3581BA9E4C}" dt="2025-06-06T14:31:40.608" v="239" actId="20577"/>
          <ac:spMkLst>
            <pc:docMk/>
            <pc:sldMk cId="4017196945" sldId="517"/>
            <ac:spMk id="9" creationId="{F3E19C1F-2B0C-A337-B0D0-B8A85CE4965B}"/>
          </ac:spMkLst>
        </pc:spChg>
        <pc:picChg chg="add mod">
          <ac:chgData name="Paolo Mastrocola" userId="7451a914-0db8-4dd6-87df-353f13c2ac3c" providerId="ADAL" clId="{AC3DDC50-9260-43C2-9361-CA3581BA9E4C}" dt="2025-06-06T14:31:44.317" v="240" actId="1076"/>
          <ac:picMkLst>
            <pc:docMk/>
            <pc:sldMk cId="4017196945" sldId="517"/>
            <ac:picMk id="7" creationId="{2E210497-586C-8E14-0F49-83BBA37BF3CE}"/>
          </ac:picMkLst>
        </pc:picChg>
      </pc:sldChg>
      <pc:sldChg chg="addSp delSp modSp add mod delAnim modAnim">
        <pc:chgData name="Paolo Mastrocola" userId="7451a914-0db8-4dd6-87df-353f13c2ac3c" providerId="ADAL" clId="{AC3DDC50-9260-43C2-9361-CA3581BA9E4C}" dt="2025-06-06T14:52:49.475" v="272"/>
        <pc:sldMkLst>
          <pc:docMk/>
          <pc:sldMk cId="354134404" sldId="518"/>
        </pc:sldMkLst>
        <pc:spChg chg="mod">
          <ac:chgData name="Paolo Mastrocola" userId="7451a914-0db8-4dd6-87df-353f13c2ac3c" providerId="ADAL" clId="{AC3DDC50-9260-43C2-9361-CA3581BA9E4C}" dt="2025-06-06T14:50:37.826" v="260" actId="20577"/>
          <ac:spMkLst>
            <pc:docMk/>
            <pc:sldMk cId="354134404" sldId="518"/>
            <ac:spMk id="2" creationId="{66AA1072-2ADB-F8D1-9E5F-A0221CA6D08D}"/>
          </ac:spMkLst>
        </pc:spChg>
        <pc:spChg chg="add mod">
          <ac:chgData name="Paolo Mastrocola" userId="7451a914-0db8-4dd6-87df-353f13c2ac3c" providerId="ADAL" clId="{AC3DDC50-9260-43C2-9361-CA3581BA9E4C}" dt="2025-06-06T14:50:51.954" v="262" actId="1076"/>
          <ac:spMkLst>
            <pc:docMk/>
            <pc:sldMk cId="354134404" sldId="518"/>
            <ac:spMk id="4" creationId="{369D094D-1D66-887A-518D-3607C5B7DCE4}"/>
          </ac:spMkLst>
        </pc:spChg>
        <pc:spChg chg="add mod">
          <ac:chgData name="Paolo Mastrocola" userId="7451a914-0db8-4dd6-87df-353f13c2ac3c" providerId="ADAL" clId="{AC3DDC50-9260-43C2-9361-CA3581BA9E4C}" dt="2025-06-06T14:50:51.954" v="262" actId="1076"/>
          <ac:spMkLst>
            <pc:docMk/>
            <pc:sldMk cId="354134404" sldId="518"/>
            <ac:spMk id="7" creationId="{7034E146-AFB9-CFD6-867D-D0C93B75773F}"/>
          </ac:spMkLst>
        </pc:spChg>
        <pc:picChg chg="add mod">
          <ac:chgData name="Paolo Mastrocola" userId="7451a914-0db8-4dd6-87df-353f13c2ac3c" providerId="ADAL" clId="{AC3DDC50-9260-43C2-9361-CA3581BA9E4C}" dt="2025-06-06T14:51:09.480" v="268" actId="1076"/>
          <ac:picMkLst>
            <pc:docMk/>
            <pc:sldMk cId="354134404" sldId="518"/>
            <ac:picMk id="4097" creationId="{3ABE41FC-C62E-6AB9-04E8-97A4034B815F}"/>
          </ac:picMkLst>
        </pc:picChg>
        <pc:picChg chg="add mod">
          <ac:chgData name="Paolo Mastrocola" userId="7451a914-0db8-4dd6-87df-353f13c2ac3c" providerId="ADAL" clId="{AC3DDC50-9260-43C2-9361-CA3581BA9E4C}" dt="2025-06-06T14:51:02.651" v="267" actId="1076"/>
          <ac:picMkLst>
            <pc:docMk/>
            <pc:sldMk cId="354134404" sldId="518"/>
            <ac:picMk id="4098" creationId="{C5658F19-F6FA-5B54-EB8F-FBBDCDCE10EE}"/>
          </ac:picMkLst>
        </pc:picChg>
        <pc:picChg chg="add mod">
          <ac:chgData name="Paolo Mastrocola" userId="7451a914-0db8-4dd6-87df-353f13c2ac3c" providerId="ADAL" clId="{AC3DDC50-9260-43C2-9361-CA3581BA9E4C}" dt="2025-06-06T14:51:01.228" v="266" actId="1076"/>
          <ac:picMkLst>
            <pc:docMk/>
            <pc:sldMk cId="354134404" sldId="518"/>
            <ac:picMk id="4099" creationId="{C15498CE-950B-DEA0-0777-DB4CEFF642A8}"/>
          </ac:picMkLst>
        </pc:picChg>
      </pc:sldChg>
      <pc:sldChg chg="add del">
        <pc:chgData name="Paolo Mastrocola" userId="7451a914-0db8-4dd6-87df-353f13c2ac3c" providerId="ADAL" clId="{AC3DDC50-9260-43C2-9361-CA3581BA9E4C}" dt="2025-06-06T14:30:55.473" v="229"/>
        <pc:sldMkLst>
          <pc:docMk/>
          <pc:sldMk cId="2954919202" sldId="518"/>
        </pc:sldMkLst>
      </pc:sldChg>
      <pc:sldChg chg="del">
        <pc:chgData name="Paolo Mastrocola" userId="7451a914-0db8-4dd6-87df-353f13c2ac3c" providerId="ADAL" clId="{AC3DDC50-9260-43C2-9361-CA3581BA9E4C}" dt="2025-06-06T13:35:56.562" v="13" actId="47"/>
        <pc:sldMkLst>
          <pc:docMk/>
          <pc:sldMk cId="4143091281" sldId="518"/>
        </pc:sldMkLst>
      </pc:sldChg>
      <pc:sldChg chg="addSp delSp modSp add mod modAnim">
        <pc:chgData name="Paolo Mastrocola" userId="7451a914-0db8-4dd6-87df-353f13c2ac3c" providerId="ADAL" clId="{AC3DDC50-9260-43C2-9361-CA3581BA9E4C}" dt="2025-06-06T14:58:30.936" v="310" actId="20577"/>
        <pc:sldMkLst>
          <pc:docMk/>
          <pc:sldMk cId="50111611" sldId="519"/>
        </pc:sldMkLst>
        <pc:spChg chg="mod">
          <ac:chgData name="Paolo Mastrocola" userId="7451a914-0db8-4dd6-87df-353f13c2ac3c" providerId="ADAL" clId="{AC3DDC50-9260-43C2-9361-CA3581BA9E4C}" dt="2025-06-06T14:55:41.503" v="297" actId="1076"/>
          <ac:spMkLst>
            <pc:docMk/>
            <pc:sldMk cId="50111611" sldId="519"/>
            <ac:spMk id="2" creationId="{2D962FFA-D9FB-7E1E-B3F1-68C5794D1784}"/>
          </ac:spMkLst>
        </pc:spChg>
        <pc:spChg chg="add mod">
          <ac:chgData name="Paolo Mastrocola" userId="7451a914-0db8-4dd6-87df-353f13c2ac3c" providerId="ADAL" clId="{AC3DDC50-9260-43C2-9361-CA3581BA9E4C}" dt="2025-06-06T14:58:30.936" v="310" actId="20577"/>
          <ac:spMkLst>
            <pc:docMk/>
            <pc:sldMk cId="50111611" sldId="519"/>
            <ac:spMk id="10" creationId="{A2F99380-7E17-7C41-0882-85FE7FB3FBD6}"/>
          </ac:spMkLst>
        </pc:spChg>
        <pc:picChg chg="add mod">
          <ac:chgData name="Paolo Mastrocola" userId="7451a914-0db8-4dd6-87df-353f13c2ac3c" providerId="ADAL" clId="{AC3DDC50-9260-43C2-9361-CA3581BA9E4C}" dt="2025-06-06T14:55:58.093" v="302" actId="1076"/>
          <ac:picMkLst>
            <pc:docMk/>
            <pc:sldMk cId="50111611" sldId="519"/>
            <ac:picMk id="11" creationId="{EE4C10FD-F0C1-8DA0-D949-8F6115BF8C60}"/>
          </ac:picMkLst>
        </pc:picChg>
        <pc:picChg chg="add mod">
          <ac:chgData name="Paolo Mastrocola" userId="7451a914-0db8-4dd6-87df-353f13c2ac3c" providerId="ADAL" clId="{AC3DDC50-9260-43C2-9361-CA3581BA9E4C}" dt="2025-06-06T14:56:09.641" v="306" actId="14100"/>
          <ac:picMkLst>
            <pc:docMk/>
            <pc:sldMk cId="50111611" sldId="519"/>
            <ac:picMk id="12" creationId="{94571390-DEDF-8AC5-1BFD-8B8D12211B4F}"/>
          </ac:picMkLst>
        </pc:picChg>
      </pc:sldChg>
      <pc:sldChg chg="del">
        <pc:chgData name="Paolo Mastrocola" userId="7451a914-0db8-4dd6-87df-353f13c2ac3c" providerId="ADAL" clId="{AC3DDC50-9260-43C2-9361-CA3581BA9E4C}" dt="2025-06-06T13:36:01.176" v="14" actId="47"/>
        <pc:sldMkLst>
          <pc:docMk/>
          <pc:sldMk cId="1309271414" sldId="519"/>
        </pc:sldMkLst>
      </pc:sldChg>
      <pc:sldChg chg="del">
        <pc:chgData name="Paolo Mastrocola" userId="7451a914-0db8-4dd6-87df-353f13c2ac3c" providerId="ADAL" clId="{AC3DDC50-9260-43C2-9361-CA3581BA9E4C}" dt="2025-06-06T13:35:56.562" v="13" actId="47"/>
        <pc:sldMkLst>
          <pc:docMk/>
          <pc:sldMk cId="671325185" sldId="520"/>
        </pc:sldMkLst>
      </pc:sldChg>
      <pc:sldChg chg="addSp delSp modSp add mod">
        <pc:chgData name="Paolo Mastrocola" userId="7451a914-0db8-4dd6-87df-353f13c2ac3c" providerId="ADAL" clId="{AC3DDC50-9260-43C2-9361-CA3581BA9E4C}" dt="2025-06-06T15:03:41.213" v="335" actId="478"/>
        <pc:sldMkLst>
          <pc:docMk/>
          <pc:sldMk cId="2232366929" sldId="520"/>
        </pc:sldMkLst>
        <pc:spChg chg="mod">
          <ac:chgData name="Paolo Mastrocola" userId="7451a914-0db8-4dd6-87df-353f13c2ac3c" providerId="ADAL" clId="{AC3DDC50-9260-43C2-9361-CA3581BA9E4C}" dt="2025-06-06T15:00:12.965" v="327" actId="1076"/>
          <ac:spMkLst>
            <pc:docMk/>
            <pc:sldMk cId="2232366929" sldId="520"/>
            <ac:spMk id="2" creationId="{E65931DF-7611-959A-7708-000CB240D055}"/>
          </ac:spMkLst>
        </pc:spChg>
        <pc:spChg chg="mod">
          <ac:chgData name="Paolo Mastrocola" userId="7451a914-0db8-4dd6-87df-353f13c2ac3c" providerId="ADAL" clId="{AC3DDC50-9260-43C2-9361-CA3581BA9E4C}" dt="2025-06-06T15:03:30.665" v="330" actId="21"/>
          <ac:spMkLst>
            <pc:docMk/>
            <pc:sldMk cId="2232366929" sldId="520"/>
            <ac:spMk id="10" creationId="{D33C9E39-255D-68C4-4269-67DDF8B449F1}"/>
          </ac:spMkLst>
        </pc:spChg>
      </pc:sldChg>
      <pc:sldChg chg="addSp delSp modSp add mod">
        <pc:chgData name="Paolo Mastrocola" userId="7451a914-0db8-4dd6-87df-353f13c2ac3c" providerId="ADAL" clId="{AC3DDC50-9260-43C2-9361-CA3581BA9E4C}" dt="2025-06-06T15:04:12.236" v="340" actId="20577"/>
        <pc:sldMkLst>
          <pc:docMk/>
          <pc:sldMk cId="2890098751" sldId="521"/>
        </pc:sldMkLst>
        <pc:spChg chg="mod">
          <ac:chgData name="Paolo Mastrocola" userId="7451a914-0db8-4dd6-87df-353f13c2ac3c" providerId="ADAL" clId="{AC3DDC50-9260-43C2-9361-CA3581BA9E4C}" dt="2025-06-06T15:04:12.236" v="340" actId="20577"/>
          <ac:spMkLst>
            <pc:docMk/>
            <pc:sldMk cId="2890098751" sldId="521"/>
            <ac:spMk id="8" creationId="{C243C660-D7FA-2C4A-FDEF-A22298F14A63}"/>
          </ac:spMkLst>
        </pc:spChg>
        <pc:graphicFrameChg chg="add mod modGraphic">
          <ac:chgData name="Paolo Mastrocola" userId="7451a914-0db8-4dd6-87df-353f13c2ac3c" providerId="ADAL" clId="{AC3DDC50-9260-43C2-9361-CA3581BA9E4C}" dt="2025-06-06T15:04:00.642" v="339" actId="14100"/>
          <ac:graphicFrameMkLst>
            <pc:docMk/>
            <pc:sldMk cId="2890098751" sldId="521"/>
            <ac:graphicFrameMk id="4" creationId="{8E3C6096-8163-D0E6-4836-65DDB98CC499}"/>
          </ac:graphicFrameMkLst>
        </pc:graphicFrameChg>
      </pc:sldChg>
      <pc:sldChg chg="del">
        <pc:chgData name="Paolo Mastrocola" userId="7451a914-0db8-4dd6-87df-353f13c2ac3c" providerId="ADAL" clId="{AC3DDC50-9260-43C2-9361-CA3581BA9E4C}" dt="2025-06-06T13:35:56.562" v="13" actId="47"/>
        <pc:sldMkLst>
          <pc:docMk/>
          <pc:sldMk cId="2950271598" sldId="521"/>
        </pc:sldMkLst>
      </pc:sldChg>
      <pc:sldChg chg="addSp delSp modSp add mod">
        <pc:chgData name="Paolo Mastrocola" userId="7451a914-0db8-4dd6-87df-353f13c2ac3c" providerId="ADAL" clId="{AC3DDC50-9260-43C2-9361-CA3581BA9E4C}" dt="2025-06-06T15:06:42.341" v="383" actId="478"/>
        <pc:sldMkLst>
          <pc:docMk/>
          <pc:sldMk cId="1420287731" sldId="522"/>
        </pc:sldMkLst>
        <pc:spChg chg="mod">
          <ac:chgData name="Paolo Mastrocola" userId="7451a914-0db8-4dd6-87df-353f13c2ac3c" providerId="ADAL" clId="{AC3DDC50-9260-43C2-9361-CA3581BA9E4C}" dt="2025-06-06T15:04:54.537" v="353" actId="20577"/>
          <ac:spMkLst>
            <pc:docMk/>
            <pc:sldMk cId="1420287731" sldId="522"/>
            <ac:spMk id="2" creationId="{985720BF-8956-3447-2C91-E9A0974BAF52}"/>
          </ac:spMkLst>
        </pc:spChg>
        <pc:spChg chg="mod">
          <ac:chgData name="Paolo Mastrocola" userId="7451a914-0db8-4dd6-87df-353f13c2ac3c" providerId="ADAL" clId="{AC3DDC50-9260-43C2-9361-CA3581BA9E4C}" dt="2025-06-06T15:06:22.738" v="380" actId="20577"/>
          <ac:spMkLst>
            <pc:docMk/>
            <pc:sldMk cId="1420287731" sldId="522"/>
            <ac:spMk id="8" creationId="{79CC2DA3-C857-BA96-7B14-3DFCB36D423B}"/>
          </ac:spMkLst>
        </pc:spChg>
      </pc:sldChg>
      <pc:sldChg chg="del">
        <pc:chgData name="Paolo Mastrocola" userId="7451a914-0db8-4dd6-87df-353f13c2ac3c" providerId="ADAL" clId="{AC3DDC50-9260-43C2-9361-CA3581BA9E4C}" dt="2025-06-06T13:35:56.562" v="13" actId="47"/>
        <pc:sldMkLst>
          <pc:docMk/>
          <pc:sldMk cId="3025050375" sldId="522"/>
        </pc:sldMkLst>
      </pc:sldChg>
      <pc:sldChg chg="del">
        <pc:chgData name="Paolo Mastrocola" userId="7451a914-0db8-4dd6-87df-353f13c2ac3c" providerId="ADAL" clId="{AC3DDC50-9260-43C2-9361-CA3581BA9E4C}" dt="2025-06-06T13:35:56.562" v="13" actId="47"/>
        <pc:sldMkLst>
          <pc:docMk/>
          <pc:sldMk cId="361700642" sldId="523"/>
        </pc:sldMkLst>
      </pc:sldChg>
      <pc:sldChg chg="addSp delSp modSp add mod">
        <pc:chgData name="Paolo Mastrocola" userId="7451a914-0db8-4dd6-87df-353f13c2ac3c" providerId="ADAL" clId="{AC3DDC50-9260-43C2-9361-CA3581BA9E4C}" dt="2025-06-06T15:09:43.456" v="427" actId="478"/>
        <pc:sldMkLst>
          <pc:docMk/>
          <pc:sldMk cId="770010832" sldId="523"/>
        </pc:sldMkLst>
        <pc:picChg chg="mod">
          <ac:chgData name="Paolo Mastrocola" userId="7451a914-0db8-4dd6-87df-353f13c2ac3c" providerId="ADAL" clId="{AC3DDC50-9260-43C2-9361-CA3581BA9E4C}" dt="2025-06-06T15:06:51.642" v="387" actId="1076"/>
          <ac:picMkLst>
            <pc:docMk/>
            <pc:sldMk cId="770010832" sldId="523"/>
            <ac:picMk id="10" creationId="{B0475655-D313-15B0-ED84-0008E09AAEEE}"/>
          </ac:picMkLst>
        </pc:picChg>
      </pc:sldChg>
      <pc:sldChg chg="del">
        <pc:chgData name="Paolo Mastrocola" userId="7451a914-0db8-4dd6-87df-353f13c2ac3c" providerId="ADAL" clId="{AC3DDC50-9260-43C2-9361-CA3581BA9E4C}" dt="2025-06-06T13:35:56.562" v="13" actId="47"/>
        <pc:sldMkLst>
          <pc:docMk/>
          <pc:sldMk cId="2234815812" sldId="524"/>
        </pc:sldMkLst>
      </pc:sldChg>
      <pc:sldChg chg="addSp delSp modSp add mod modAnim">
        <pc:chgData name="Paolo Mastrocola" userId="7451a914-0db8-4dd6-87df-353f13c2ac3c" providerId="ADAL" clId="{AC3DDC50-9260-43C2-9361-CA3581BA9E4C}" dt="2025-06-06T15:09:16.022" v="419" actId="20577"/>
        <pc:sldMkLst>
          <pc:docMk/>
          <pc:sldMk cId="4050890368" sldId="524"/>
        </pc:sldMkLst>
      </pc:sldChg>
      <pc:sldChg chg="addSp delSp modSp add mod">
        <pc:chgData name="Paolo Mastrocola" userId="7451a914-0db8-4dd6-87df-353f13c2ac3c" providerId="ADAL" clId="{AC3DDC50-9260-43C2-9361-CA3581BA9E4C}" dt="2025-06-06T15:11:34.499" v="474" actId="20577"/>
        <pc:sldMkLst>
          <pc:docMk/>
          <pc:sldMk cId="641846337" sldId="525"/>
        </pc:sldMkLst>
        <pc:spChg chg="add mod">
          <ac:chgData name="Paolo Mastrocola" userId="7451a914-0db8-4dd6-87df-353f13c2ac3c" providerId="ADAL" clId="{AC3DDC50-9260-43C2-9361-CA3581BA9E4C}" dt="2025-06-06T15:11:34.499" v="474" actId="20577"/>
          <ac:spMkLst>
            <pc:docMk/>
            <pc:sldMk cId="641846337" sldId="525"/>
            <ac:spMk id="12" creationId="{85F1FF64-5587-A500-969F-1A839075E4C1}"/>
          </ac:spMkLst>
        </pc:spChg>
        <pc:picChg chg="mod">
          <ac:chgData name="Paolo Mastrocola" userId="7451a914-0db8-4dd6-87df-353f13c2ac3c" providerId="ADAL" clId="{AC3DDC50-9260-43C2-9361-CA3581BA9E4C}" dt="2025-06-06T15:10:53.732" v="432" actId="1076"/>
          <ac:picMkLst>
            <pc:docMk/>
            <pc:sldMk cId="641846337" sldId="525"/>
            <ac:picMk id="4" creationId="{129F893E-7E98-8368-F589-0DB03051E16D}"/>
          </ac:picMkLst>
        </pc:picChg>
        <pc:picChg chg="add mod">
          <ac:chgData name="Paolo Mastrocola" userId="7451a914-0db8-4dd6-87df-353f13c2ac3c" providerId="ADAL" clId="{AC3DDC50-9260-43C2-9361-CA3581BA9E4C}" dt="2025-06-06T15:10:54.876" v="433" actId="1076"/>
          <ac:picMkLst>
            <pc:docMk/>
            <pc:sldMk cId="641846337" sldId="525"/>
            <ac:picMk id="8" creationId="{F9C0C1B7-86D3-57D1-E011-B85967C650B8}"/>
          </ac:picMkLst>
        </pc:picChg>
      </pc:sldChg>
      <pc:sldChg chg="del">
        <pc:chgData name="Paolo Mastrocola" userId="7451a914-0db8-4dd6-87df-353f13c2ac3c" providerId="ADAL" clId="{AC3DDC50-9260-43C2-9361-CA3581BA9E4C}" dt="2025-06-06T13:35:56.562" v="13" actId="47"/>
        <pc:sldMkLst>
          <pc:docMk/>
          <pc:sldMk cId="2905745576" sldId="525"/>
        </pc:sldMkLst>
      </pc:sldChg>
      <pc:sldChg chg="delSp modSp add mod">
        <pc:chgData name="Paolo Mastrocola" userId="7451a914-0db8-4dd6-87df-353f13c2ac3c" providerId="ADAL" clId="{AC3DDC50-9260-43C2-9361-CA3581BA9E4C}" dt="2025-06-06T15:13:18.007" v="506" actId="14100"/>
        <pc:sldMkLst>
          <pc:docMk/>
          <pc:sldMk cId="256085590" sldId="526"/>
        </pc:sldMkLst>
        <pc:spChg chg="mod">
          <ac:chgData name="Paolo Mastrocola" userId="7451a914-0db8-4dd6-87df-353f13c2ac3c" providerId="ADAL" clId="{AC3DDC50-9260-43C2-9361-CA3581BA9E4C}" dt="2025-06-06T15:12:35.790" v="496" actId="20577"/>
          <ac:spMkLst>
            <pc:docMk/>
            <pc:sldMk cId="256085590" sldId="526"/>
            <ac:spMk id="2" creationId="{AEA30ABB-D84D-69A5-F749-3D67D7A92670}"/>
          </ac:spMkLst>
        </pc:spChg>
        <pc:spChg chg="mod">
          <ac:chgData name="Paolo Mastrocola" userId="7451a914-0db8-4dd6-87df-353f13c2ac3c" providerId="ADAL" clId="{AC3DDC50-9260-43C2-9361-CA3581BA9E4C}" dt="2025-06-06T15:13:18.007" v="506" actId="14100"/>
          <ac:spMkLst>
            <pc:docMk/>
            <pc:sldMk cId="256085590" sldId="526"/>
            <ac:spMk id="12" creationId="{5CA7594B-E1E0-BB98-1295-4A6FF58D898B}"/>
          </ac:spMkLst>
        </pc:spChg>
      </pc:sldChg>
      <pc:sldChg chg="del">
        <pc:chgData name="Paolo Mastrocola" userId="7451a914-0db8-4dd6-87df-353f13c2ac3c" providerId="ADAL" clId="{AC3DDC50-9260-43C2-9361-CA3581BA9E4C}" dt="2025-06-06T13:35:56.562" v="13" actId="47"/>
        <pc:sldMkLst>
          <pc:docMk/>
          <pc:sldMk cId="400379859" sldId="526"/>
        </pc:sldMkLst>
      </pc:sldChg>
      <pc:sldChg chg="del">
        <pc:chgData name="Paolo Mastrocola" userId="7451a914-0db8-4dd6-87df-353f13c2ac3c" providerId="ADAL" clId="{AC3DDC50-9260-43C2-9361-CA3581BA9E4C}" dt="2025-06-06T13:35:56.562" v="13" actId="47"/>
        <pc:sldMkLst>
          <pc:docMk/>
          <pc:sldMk cId="1914985550" sldId="528"/>
        </pc:sldMkLst>
      </pc:sldChg>
      <pc:sldChg chg="del">
        <pc:chgData name="Paolo Mastrocola" userId="7451a914-0db8-4dd6-87df-353f13c2ac3c" providerId="ADAL" clId="{AC3DDC50-9260-43C2-9361-CA3581BA9E4C}" dt="2025-06-06T13:35:56.562" v="13" actId="47"/>
        <pc:sldMkLst>
          <pc:docMk/>
          <pc:sldMk cId="51671107" sldId="529"/>
        </pc:sldMkLst>
      </pc:sldChg>
    </pc:docChg>
  </pc:docChgLst>
  <pc:docChgLst>
    <pc:chgData name="Paolo Mastrocola" userId="7451a914-0db8-4dd6-87df-353f13c2ac3c" providerId="ADAL" clId="{7C5190BB-E3E9-4407-962A-82AAAB97E282}"/>
    <pc:docChg chg="undo custSel addSld delSld modSld modMainMaster">
      <pc:chgData name="Paolo Mastrocola" userId="7451a914-0db8-4dd6-87df-353f13c2ac3c" providerId="ADAL" clId="{7C5190BB-E3E9-4407-962A-82AAAB97E282}" dt="2025-06-05T07:55:49.995" v="192" actId="20577"/>
      <pc:docMkLst>
        <pc:docMk/>
      </pc:docMkLst>
      <pc:sldChg chg="modSp mod">
        <pc:chgData name="Paolo Mastrocola" userId="7451a914-0db8-4dd6-87df-353f13c2ac3c" providerId="ADAL" clId="{7C5190BB-E3E9-4407-962A-82AAAB97E282}" dt="2025-06-05T07:41:06.869" v="43" actId="20577"/>
        <pc:sldMkLst>
          <pc:docMk/>
          <pc:sldMk cId="4268284722" sldId="353"/>
        </pc:sldMkLst>
        <pc:spChg chg="mod">
          <ac:chgData name="Paolo Mastrocola" userId="7451a914-0db8-4dd6-87df-353f13c2ac3c" providerId="ADAL" clId="{7C5190BB-E3E9-4407-962A-82AAAB97E282}" dt="2025-06-05T07:41:06.869" v="43" actId="20577"/>
          <ac:spMkLst>
            <pc:docMk/>
            <pc:sldMk cId="4268284722" sldId="353"/>
            <ac:spMk id="7" creationId="{21926C5D-D9D4-38D6-A06E-C9A008ADC234}"/>
          </ac:spMkLst>
        </pc:spChg>
      </pc:sldChg>
      <pc:sldChg chg="addSp delSp modSp mod">
        <pc:chgData name="Paolo Mastrocola" userId="7451a914-0db8-4dd6-87df-353f13c2ac3c" providerId="ADAL" clId="{7C5190BB-E3E9-4407-962A-82AAAB97E282}" dt="2025-06-05T07:53:47.061" v="163"/>
        <pc:sldMkLst>
          <pc:docMk/>
          <pc:sldMk cId="2595656909" sldId="449"/>
        </pc:sldMkLst>
      </pc:sldChg>
      <pc:sldChg chg="modSp mod">
        <pc:chgData name="Paolo Mastrocola" userId="7451a914-0db8-4dd6-87df-353f13c2ac3c" providerId="ADAL" clId="{7C5190BB-E3E9-4407-962A-82AAAB97E282}" dt="2025-06-05T07:54:18.643" v="171" actId="20577"/>
        <pc:sldMkLst>
          <pc:docMk/>
          <pc:sldMk cId="279491674" sldId="450"/>
        </pc:sldMkLst>
      </pc:sldChg>
      <pc:sldChg chg="del">
        <pc:chgData name="Paolo Mastrocola" userId="7451a914-0db8-4dd6-87df-353f13c2ac3c" providerId="ADAL" clId="{7C5190BB-E3E9-4407-962A-82AAAB97E282}" dt="2025-06-05T07:44:21.818" v="129" actId="47"/>
        <pc:sldMkLst>
          <pc:docMk/>
          <pc:sldMk cId="706129969" sldId="451"/>
        </pc:sldMkLst>
      </pc:sldChg>
      <pc:sldChg chg="del">
        <pc:chgData name="Paolo Mastrocola" userId="7451a914-0db8-4dd6-87df-353f13c2ac3c" providerId="ADAL" clId="{7C5190BB-E3E9-4407-962A-82AAAB97E282}" dt="2025-06-05T07:44:21.818" v="129" actId="47"/>
        <pc:sldMkLst>
          <pc:docMk/>
          <pc:sldMk cId="4079685870" sldId="452"/>
        </pc:sldMkLst>
      </pc:sldChg>
      <pc:sldChg chg="del">
        <pc:chgData name="Paolo Mastrocola" userId="7451a914-0db8-4dd6-87df-353f13c2ac3c" providerId="ADAL" clId="{7C5190BB-E3E9-4407-962A-82AAAB97E282}" dt="2025-06-05T07:44:21.818" v="129" actId="47"/>
        <pc:sldMkLst>
          <pc:docMk/>
          <pc:sldMk cId="1968401494" sldId="453"/>
        </pc:sldMkLst>
      </pc:sldChg>
      <pc:sldChg chg="del">
        <pc:chgData name="Paolo Mastrocola" userId="7451a914-0db8-4dd6-87df-353f13c2ac3c" providerId="ADAL" clId="{7C5190BB-E3E9-4407-962A-82AAAB97E282}" dt="2025-06-05T07:44:21.818" v="129" actId="47"/>
        <pc:sldMkLst>
          <pc:docMk/>
          <pc:sldMk cId="2587759142" sldId="454"/>
        </pc:sldMkLst>
      </pc:sldChg>
      <pc:sldChg chg="del">
        <pc:chgData name="Paolo Mastrocola" userId="7451a914-0db8-4dd6-87df-353f13c2ac3c" providerId="ADAL" clId="{7C5190BB-E3E9-4407-962A-82AAAB97E282}" dt="2025-06-05T07:44:21.818" v="129" actId="47"/>
        <pc:sldMkLst>
          <pc:docMk/>
          <pc:sldMk cId="3122473770" sldId="455"/>
        </pc:sldMkLst>
      </pc:sldChg>
      <pc:sldChg chg="del">
        <pc:chgData name="Paolo Mastrocola" userId="7451a914-0db8-4dd6-87df-353f13c2ac3c" providerId="ADAL" clId="{7C5190BB-E3E9-4407-962A-82AAAB97E282}" dt="2025-06-05T07:44:21.818" v="129" actId="47"/>
        <pc:sldMkLst>
          <pc:docMk/>
          <pc:sldMk cId="941168556" sldId="456"/>
        </pc:sldMkLst>
      </pc:sldChg>
      <pc:sldChg chg="del">
        <pc:chgData name="Paolo Mastrocola" userId="7451a914-0db8-4dd6-87df-353f13c2ac3c" providerId="ADAL" clId="{7C5190BB-E3E9-4407-962A-82AAAB97E282}" dt="2025-06-05T07:44:21.818" v="129" actId="47"/>
        <pc:sldMkLst>
          <pc:docMk/>
          <pc:sldMk cId="3760941666" sldId="457"/>
        </pc:sldMkLst>
      </pc:sldChg>
      <pc:sldChg chg="del">
        <pc:chgData name="Paolo Mastrocola" userId="7451a914-0db8-4dd6-87df-353f13c2ac3c" providerId="ADAL" clId="{7C5190BB-E3E9-4407-962A-82AAAB97E282}" dt="2025-06-05T07:44:21.818" v="129" actId="47"/>
        <pc:sldMkLst>
          <pc:docMk/>
          <pc:sldMk cId="2733664770" sldId="458"/>
        </pc:sldMkLst>
      </pc:sldChg>
      <pc:sldChg chg="modSp add mod">
        <pc:chgData name="Paolo Mastrocola" userId="7451a914-0db8-4dd6-87df-353f13c2ac3c" providerId="ADAL" clId="{7C5190BB-E3E9-4407-962A-82AAAB97E282}" dt="2025-06-05T07:53:29.302" v="157"/>
        <pc:sldMkLst>
          <pc:docMk/>
          <pc:sldMk cId="1035044194" sldId="509"/>
        </pc:sldMkLst>
        <pc:graphicFrameChg chg="mod modGraphic">
          <ac:chgData name="Paolo Mastrocola" userId="7451a914-0db8-4dd6-87df-353f13c2ac3c" providerId="ADAL" clId="{7C5190BB-E3E9-4407-962A-82AAAB97E282}" dt="2025-06-05T07:53:29.302" v="157"/>
          <ac:graphicFrameMkLst>
            <pc:docMk/>
            <pc:sldMk cId="1035044194" sldId="509"/>
            <ac:graphicFrameMk id="2" creationId="{A3B404E9-CFBF-16EE-E5C9-6974B5814B97}"/>
          </ac:graphicFrameMkLst>
        </pc:graphicFrameChg>
      </pc:sldChg>
      <pc:sldChg chg="addSp delSp modSp add mod">
        <pc:chgData name="Paolo Mastrocola" userId="7451a914-0db8-4dd6-87df-353f13c2ac3c" providerId="ADAL" clId="{7C5190BB-E3E9-4407-962A-82AAAB97E282}" dt="2025-06-05T07:53:50.362" v="164" actId="108"/>
        <pc:sldMkLst>
          <pc:docMk/>
          <pc:sldMk cId="424654998" sldId="510"/>
        </pc:sldMkLst>
      </pc:sldChg>
      <pc:sldMasterChg chg="modSldLayout">
        <pc:chgData name="Paolo Mastrocola" userId="7451a914-0db8-4dd6-87df-353f13c2ac3c" providerId="ADAL" clId="{7C5190BB-E3E9-4407-962A-82AAAB97E282}" dt="2025-06-05T07:55:49.995" v="192" actId="20577"/>
        <pc:sldMasterMkLst>
          <pc:docMk/>
          <pc:sldMasterMk cId="1940483991" sldId="2147483661"/>
        </pc:sldMasterMkLst>
        <pc:sldLayoutChg chg="modSp mod">
          <pc:chgData name="Paolo Mastrocola" userId="7451a914-0db8-4dd6-87df-353f13c2ac3c" providerId="ADAL" clId="{7C5190BB-E3E9-4407-962A-82AAAB97E282}" dt="2025-06-05T07:55:49.995" v="192" actId="20577"/>
          <pc:sldLayoutMkLst>
            <pc:docMk/>
            <pc:sldMasterMk cId="1940483991" sldId="2147483661"/>
            <pc:sldLayoutMk cId="1487731928" sldId="2147483676"/>
          </pc:sldLayoutMkLst>
          <pc:spChg chg="mod">
            <ac:chgData name="Paolo Mastrocola" userId="7451a914-0db8-4dd6-87df-353f13c2ac3c" providerId="ADAL" clId="{7C5190BB-E3E9-4407-962A-82AAAB97E282}" dt="2025-06-05T07:55:49.995" v="192" actId="20577"/>
            <ac:spMkLst>
              <pc:docMk/>
              <pc:sldMasterMk cId="1940483991" sldId="2147483661"/>
              <pc:sldLayoutMk cId="1487731928" sldId="2147483676"/>
              <ac:spMk id="16" creationId="{AB162AD3-C679-C745-B304-A1DF2FB06F25}"/>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6DF1DA-8A85-4EB7-9948-D6F588BEEC4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6824A6A3-B226-4A38-8826-1B581E4A62FA}">
      <dgm:prSet phldrT="[Testo]"/>
      <dgm:spPr>
        <a:noFill/>
      </dgm:spPr>
      <dgm:t>
        <a:bodyPr/>
        <a:lstStyle/>
        <a:p>
          <a:endParaRPr lang="en-US"/>
        </a:p>
      </dgm:t>
    </dgm:pt>
    <dgm:pt modelId="{AE1224FA-CF30-41BE-94A5-D9CF8F96AF3C}" type="parTrans" cxnId="{AA086B00-2B67-49FC-8E97-C761C7DF5424}">
      <dgm:prSet/>
      <dgm:spPr/>
      <dgm:t>
        <a:bodyPr/>
        <a:lstStyle/>
        <a:p>
          <a:endParaRPr lang="en-US"/>
        </a:p>
      </dgm:t>
    </dgm:pt>
    <dgm:pt modelId="{7FE41A78-426D-41B9-9B50-19CCA6A14E41}" type="sibTrans" cxnId="{AA086B00-2B67-49FC-8E97-C761C7DF5424}">
      <dgm:prSet/>
      <dgm:spPr/>
      <dgm:t>
        <a:bodyPr/>
        <a:lstStyle/>
        <a:p>
          <a:endParaRPr lang="en-US"/>
        </a:p>
      </dgm:t>
    </dgm:pt>
    <dgm:pt modelId="{48835025-6D77-4350-83F7-60FDDCF29B66}">
      <dgm:prSet phldrT="[Testo]"/>
      <dgm:spPr>
        <a:noFill/>
      </dgm:spPr>
      <dgm:t>
        <a:bodyPr/>
        <a:lstStyle/>
        <a:p>
          <a:endParaRPr lang="en-US"/>
        </a:p>
      </dgm:t>
    </dgm:pt>
    <dgm:pt modelId="{ED2C4C66-7662-4F19-98CA-BDE90CF1299E}" type="parTrans" cxnId="{BA2A8222-48C3-4E34-814E-37DCE5415FC0}">
      <dgm:prSet/>
      <dgm:spPr/>
      <dgm:t>
        <a:bodyPr/>
        <a:lstStyle/>
        <a:p>
          <a:endParaRPr lang="en-US"/>
        </a:p>
      </dgm:t>
    </dgm:pt>
    <dgm:pt modelId="{C9D8ECEC-B706-4FBE-876F-63B67B31ED5C}" type="sibTrans" cxnId="{BA2A8222-48C3-4E34-814E-37DCE5415FC0}">
      <dgm:prSet/>
      <dgm:spPr/>
      <dgm:t>
        <a:bodyPr/>
        <a:lstStyle/>
        <a:p>
          <a:endParaRPr lang="en-US"/>
        </a:p>
      </dgm:t>
    </dgm:pt>
    <dgm:pt modelId="{C3D4E576-38FF-40F0-BFC6-349ECC6C613A}">
      <dgm:prSet phldrT="[Testo]"/>
      <dgm:spPr>
        <a:noFill/>
      </dgm:spPr>
      <dgm:t>
        <a:bodyPr/>
        <a:lstStyle/>
        <a:p>
          <a:endParaRPr lang="en-US"/>
        </a:p>
      </dgm:t>
    </dgm:pt>
    <dgm:pt modelId="{7F64C889-F8F2-4714-9BC0-67BE7A37832E}" type="parTrans" cxnId="{D173BEC8-149E-4313-A2E1-E2047B12CC5F}">
      <dgm:prSet/>
      <dgm:spPr/>
      <dgm:t>
        <a:bodyPr/>
        <a:lstStyle/>
        <a:p>
          <a:endParaRPr lang="en-US"/>
        </a:p>
      </dgm:t>
    </dgm:pt>
    <dgm:pt modelId="{16E42D16-B3EA-4791-A0D3-F9EDEF3BD520}" type="sibTrans" cxnId="{D173BEC8-149E-4313-A2E1-E2047B12CC5F}">
      <dgm:prSet/>
      <dgm:spPr/>
      <dgm:t>
        <a:bodyPr/>
        <a:lstStyle/>
        <a:p>
          <a:endParaRPr lang="en-US"/>
        </a:p>
      </dgm:t>
    </dgm:pt>
    <dgm:pt modelId="{B97AC30A-3CE1-4041-82FE-6252ECE938F4}">
      <dgm:prSet phldrT="[Testo]"/>
      <dgm:spPr>
        <a:noFill/>
      </dgm:spPr>
      <dgm:t>
        <a:bodyPr/>
        <a:lstStyle/>
        <a:p>
          <a:endParaRPr lang="en-US"/>
        </a:p>
      </dgm:t>
    </dgm:pt>
    <dgm:pt modelId="{ECDF38E7-A372-44B3-9A2F-CBC25FADFA49}" type="parTrans" cxnId="{7C2B3B96-203F-449F-B403-475DEAA25E39}">
      <dgm:prSet/>
      <dgm:spPr/>
      <dgm:t>
        <a:bodyPr/>
        <a:lstStyle/>
        <a:p>
          <a:endParaRPr lang="en-US"/>
        </a:p>
      </dgm:t>
    </dgm:pt>
    <dgm:pt modelId="{9E273D3C-6042-4A8D-B8C8-B57EB3CF2C2E}" type="sibTrans" cxnId="{7C2B3B96-203F-449F-B403-475DEAA25E39}">
      <dgm:prSet/>
      <dgm:spPr/>
      <dgm:t>
        <a:bodyPr/>
        <a:lstStyle/>
        <a:p>
          <a:endParaRPr lang="en-US"/>
        </a:p>
      </dgm:t>
    </dgm:pt>
    <dgm:pt modelId="{D478C3B1-6988-4E90-B431-DC5CC99FB17B}">
      <dgm:prSet phldrT="[Testo]"/>
      <dgm:spPr>
        <a:noFill/>
      </dgm:spPr>
      <dgm:t>
        <a:bodyPr/>
        <a:lstStyle/>
        <a:p>
          <a:endParaRPr lang="en-US"/>
        </a:p>
      </dgm:t>
    </dgm:pt>
    <dgm:pt modelId="{ECE33168-5426-4DE4-BD1E-43887421CDFE}" type="parTrans" cxnId="{B77235A0-BCEF-40C4-80E0-4B50C8A04A1E}">
      <dgm:prSet/>
      <dgm:spPr/>
      <dgm:t>
        <a:bodyPr/>
        <a:lstStyle/>
        <a:p>
          <a:endParaRPr lang="en-US"/>
        </a:p>
      </dgm:t>
    </dgm:pt>
    <dgm:pt modelId="{E782CB78-4B52-40CD-AC48-FA0FA1CB7BE0}" type="sibTrans" cxnId="{B77235A0-BCEF-40C4-80E0-4B50C8A04A1E}">
      <dgm:prSet/>
      <dgm:spPr/>
      <dgm:t>
        <a:bodyPr/>
        <a:lstStyle/>
        <a:p>
          <a:endParaRPr lang="en-US"/>
        </a:p>
      </dgm:t>
    </dgm:pt>
    <dgm:pt modelId="{27FB88BC-24F5-48CD-BBAB-A141DE847677}">
      <dgm:prSet phldrT="[Testo]"/>
      <dgm:spPr>
        <a:noFill/>
        <a:effectLst>
          <a:glow>
            <a:schemeClr val="accent1">
              <a:alpha val="99000"/>
            </a:schemeClr>
          </a:glow>
        </a:effectLst>
      </dgm:spPr>
      <dgm:t>
        <a:bodyPr/>
        <a:lstStyle/>
        <a:p>
          <a:r>
            <a:rPr lang="en-US"/>
            <a:t> </a:t>
          </a:r>
        </a:p>
      </dgm:t>
    </dgm:pt>
    <dgm:pt modelId="{D0ECDA26-8879-4E3A-A00F-FE4A04346781}" type="sibTrans" cxnId="{C3A1A26B-5DEC-40F4-B5AD-9235C19A3226}">
      <dgm:prSet/>
      <dgm:spPr/>
      <dgm:t>
        <a:bodyPr/>
        <a:lstStyle/>
        <a:p>
          <a:endParaRPr lang="en-US"/>
        </a:p>
      </dgm:t>
    </dgm:pt>
    <dgm:pt modelId="{B7A0A94E-4E74-42E0-A99B-DFF5A1F13A6B}" type="parTrans" cxnId="{C3A1A26B-5DEC-40F4-B5AD-9235C19A3226}">
      <dgm:prSet/>
      <dgm:spPr/>
      <dgm:t>
        <a:bodyPr/>
        <a:lstStyle/>
        <a:p>
          <a:endParaRPr lang="en-US"/>
        </a:p>
      </dgm:t>
    </dgm:pt>
    <dgm:pt modelId="{E569AE2F-53D9-4F0C-9A01-9E361411DB09}" type="pres">
      <dgm:prSet presAssocID="{596DF1DA-8A85-4EB7-9948-D6F588BEEC41}" presName="Name0" presStyleCnt="0">
        <dgm:presLayoutVars>
          <dgm:dir/>
          <dgm:resizeHandles val="exact"/>
        </dgm:presLayoutVars>
      </dgm:prSet>
      <dgm:spPr/>
    </dgm:pt>
    <dgm:pt modelId="{6731CE3C-F6C8-4092-A5B4-55DC74E9BADB}" type="pres">
      <dgm:prSet presAssocID="{27FB88BC-24F5-48CD-BBAB-A141DE847677}" presName="composite" presStyleCnt="0"/>
      <dgm:spPr/>
    </dgm:pt>
    <dgm:pt modelId="{611EA523-6AC9-45F1-8746-93A25E21227C}" type="pres">
      <dgm:prSet presAssocID="{27FB88BC-24F5-48CD-BBAB-A141DE847677}" presName="rect1" presStyleLbl="bgShp" presStyleIdx="0" presStyleCnt="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B5E7827B-7FA0-4FF1-8490-7861997E5A21}" type="pres">
      <dgm:prSet presAssocID="{27FB88BC-24F5-48CD-BBAB-A141DE847677}" presName="rect2" presStyleLbl="trBgShp" presStyleIdx="0" presStyleCnt="6">
        <dgm:presLayoutVars>
          <dgm:bulletEnabled val="1"/>
        </dgm:presLayoutVars>
      </dgm:prSet>
      <dgm:spPr/>
    </dgm:pt>
    <dgm:pt modelId="{C1CF1043-FA88-4EA9-887E-7740FE39D282}" type="pres">
      <dgm:prSet presAssocID="{D0ECDA26-8879-4E3A-A00F-FE4A04346781}" presName="sibTrans" presStyleCnt="0"/>
      <dgm:spPr/>
    </dgm:pt>
    <dgm:pt modelId="{56C88BF9-1936-4D0E-854D-28A36343A11C}" type="pres">
      <dgm:prSet presAssocID="{48835025-6D77-4350-83F7-60FDDCF29B66}" presName="composite" presStyleCnt="0"/>
      <dgm:spPr/>
    </dgm:pt>
    <dgm:pt modelId="{1180979D-3DE6-4168-87D5-DFB38FD55D16}" type="pres">
      <dgm:prSet presAssocID="{48835025-6D77-4350-83F7-60FDDCF29B66}" presName="rect1" presStyleLbl="bgShp" presStyleIdx="1" presStyleCnt="6"/>
      <dgm:spPr>
        <a:blipFill rotWithShape="1">
          <a:blip xmlns:r="http://schemas.openxmlformats.org/officeDocument/2006/relationships" r:embed="rId2"/>
          <a:srcRect/>
          <a:stretch>
            <a:fillRect t="-1000" b="-1000"/>
          </a:stretch>
        </a:blipFill>
      </dgm:spPr>
    </dgm:pt>
    <dgm:pt modelId="{3DA7443C-CFC4-437C-AF01-F111A8BCB588}" type="pres">
      <dgm:prSet presAssocID="{48835025-6D77-4350-83F7-60FDDCF29B66}" presName="rect2" presStyleLbl="trBgShp" presStyleIdx="1" presStyleCnt="6">
        <dgm:presLayoutVars>
          <dgm:bulletEnabled val="1"/>
        </dgm:presLayoutVars>
      </dgm:prSet>
      <dgm:spPr/>
    </dgm:pt>
    <dgm:pt modelId="{C465BFB3-6E9E-4A82-B41C-F40B7C2612F1}" type="pres">
      <dgm:prSet presAssocID="{C9D8ECEC-B706-4FBE-876F-63B67B31ED5C}" presName="sibTrans" presStyleCnt="0"/>
      <dgm:spPr/>
    </dgm:pt>
    <dgm:pt modelId="{9D5F95D9-A0D1-4870-99FC-5155B13A26C2}" type="pres">
      <dgm:prSet presAssocID="{C3D4E576-38FF-40F0-BFC6-349ECC6C613A}" presName="composite" presStyleCnt="0"/>
      <dgm:spPr/>
    </dgm:pt>
    <dgm:pt modelId="{A042ACC2-1315-4A7B-8652-9D777A6E3FDB}" type="pres">
      <dgm:prSet presAssocID="{C3D4E576-38FF-40F0-BFC6-349ECC6C613A}" presName="rect1" presStyleLbl="bgShp" presStyleIdx="2" presStyleCnt="6"/>
      <dgm:spPr>
        <a:blipFill rotWithShape="1">
          <a:blip xmlns:r="http://schemas.openxmlformats.org/officeDocument/2006/relationships" r:embed="rId3"/>
          <a:srcRect/>
          <a:stretch>
            <a:fillRect l="-23000" r="-23000"/>
          </a:stretch>
        </a:blipFill>
      </dgm:spPr>
    </dgm:pt>
    <dgm:pt modelId="{D445B408-73A6-476D-B6D3-6B3EDA768BB9}" type="pres">
      <dgm:prSet presAssocID="{C3D4E576-38FF-40F0-BFC6-349ECC6C613A}" presName="rect2" presStyleLbl="trBgShp" presStyleIdx="2" presStyleCnt="6">
        <dgm:presLayoutVars>
          <dgm:bulletEnabled val="1"/>
        </dgm:presLayoutVars>
      </dgm:prSet>
      <dgm:spPr/>
    </dgm:pt>
    <dgm:pt modelId="{0A257DC5-0C0C-4A56-8B68-F922D902D5D9}" type="pres">
      <dgm:prSet presAssocID="{16E42D16-B3EA-4791-A0D3-F9EDEF3BD520}" presName="sibTrans" presStyleCnt="0"/>
      <dgm:spPr/>
    </dgm:pt>
    <dgm:pt modelId="{973B10F2-5C63-4055-B027-1060D6847B2E}" type="pres">
      <dgm:prSet presAssocID="{B97AC30A-3CE1-4041-82FE-6252ECE938F4}" presName="composite" presStyleCnt="0"/>
      <dgm:spPr/>
    </dgm:pt>
    <dgm:pt modelId="{CF036C76-4221-4629-88AA-85987DBCA444}" type="pres">
      <dgm:prSet presAssocID="{B97AC30A-3CE1-4041-82FE-6252ECE938F4}" presName="rect1" presStyleLbl="bgShp" presStyleIdx="3" presStyleCnt="6"/>
      <dgm:spPr>
        <a:blipFill rotWithShape="1">
          <a:blip xmlns:r="http://schemas.openxmlformats.org/officeDocument/2006/relationships" r:embed="rId4"/>
          <a:srcRect/>
          <a:stretch>
            <a:fillRect t="-1000" b="-1000"/>
          </a:stretch>
        </a:blipFill>
      </dgm:spPr>
    </dgm:pt>
    <dgm:pt modelId="{A5E06E04-72A6-4DC9-9DCE-D90EC9033823}" type="pres">
      <dgm:prSet presAssocID="{B97AC30A-3CE1-4041-82FE-6252ECE938F4}" presName="rect2" presStyleLbl="trBgShp" presStyleIdx="3" presStyleCnt="6">
        <dgm:presLayoutVars>
          <dgm:bulletEnabled val="1"/>
        </dgm:presLayoutVars>
      </dgm:prSet>
      <dgm:spPr/>
    </dgm:pt>
    <dgm:pt modelId="{446A547E-3919-4EBE-A931-4692CE5AB9DB}" type="pres">
      <dgm:prSet presAssocID="{9E273D3C-6042-4A8D-B8C8-B57EB3CF2C2E}" presName="sibTrans" presStyleCnt="0"/>
      <dgm:spPr/>
    </dgm:pt>
    <dgm:pt modelId="{C369C56F-7C1B-4859-8120-138E93E4EECC}" type="pres">
      <dgm:prSet presAssocID="{D478C3B1-6988-4E90-B431-DC5CC99FB17B}" presName="composite" presStyleCnt="0"/>
      <dgm:spPr/>
    </dgm:pt>
    <dgm:pt modelId="{9FF3A907-114B-4FC7-B436-6B3BDF5EC0A4}" type="pres">
      <dgm:prSet presAssocID="{D478C3B1-6988-4E90-B431-DC5CC99FB17B}" presName="rect1" presStyleLbl="bgShp"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dgm:spPr>
    </dgm:pt>
    <dgm:pt modelId="{638D7318-5589-4C02-BDB8-68C662D854C3}" type="pres">
      <dgm:prSet presAssocID="{D478C3B1-6988-4E90-B431-DC5CC99FB17B}" presName="rect2" presStyleLbl="trBgShp" presStyleIdx="4" presStyleCnt="6">
        <dgm:presLayoutVars>
          <dgm:bulletEnabled val="1"/>
        </dgm:presLayoutVars>
      </dgm:prSet>
      <dgm:spPr/>
    </dgm:pt>
    <dgm:pt modelId="{D7A9EE1C-56FF-4AF7-BE83-76C94F704B03}" type="pres">
      <dgm:prSet presAssocID="{E782CB78-4B52-40CD-AC48-FA0FA1CB7BE0}" presName="sibTrans" presStyleCnt="0"/>
      <dgm:spPr/>
    </dgm:pt>
    <dgm:pt modelId="{22AE9093-E751-4B70-831F-7C5DE48AB3AD}" type="pres">
      <dgm:prSet presAssocID="{6824A6A3-B226-4A38-8826-1B581E4A62FA}" presName="composite" presStyleCnt="0"/>
      <dgm:spPr/>
    </dgm:pt>
    <dgm:pt modelId="{1FD8A633-78B0-478B-9157-45B82366C901}" type="pres">
      <dgm:prSet presAssocID="{6824A6A3-B226-4A38-8826-1B581E4A62FA}" presName="rect1" presStyleLbl="bgShp" presStyleIdx="5" presStyleCnt="6"/>
      <dgm:spPr>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dgm:spPr>
    </dgm:pt>
    <dgm:pt modelId="{EF9775CF-7079-4CFC-AA65-98EA5AE60C16}" type="pres">
      <dgm:prSet presAssocID="{6824A6A3-B226-4A38-8826-1B581E4A62FA}" presName="rect2" presStyleLbl="trBgShp" presStyleIdx="5" presStyleCnt="6">
        <dgm:presLayoutVars>
          <dgm:bulletEnabled val="1"/>
        </dgm:presLayoutVars>
      </dgm:prSet>
      <dgm:spPr/>
    </dgm:pt>
  </dgm:ptLst>
  <dgm:cxnLst>
    <dgm:cxn modelId="{AA086B00-2B67-49FC-8E97-C761C7DF5424}" srcId="{596DF1DA-8A85-4EB7-9948-D6F588BEEC41}" destId="{6824A6A3-B226-4A38-8826-1B581E4A62FA}" srcOrd="5" destOrd="0" parTransId="{AE1224FA-CF30-41BE-94A5-D9CF8F96AF3C}" sibTransId="{7FE41A78-426D-41B9-9B50-19CCA6A14E41}"/>
    <dgm:cxn modelId="{D2E1280F-7611-5A4E-A425-5D84E83E313C}" type="presOf" srcId="{27FB88BC-24F5-48CD-BBAB-A141DE847677}" destId="{B5E7827B-7FA0-4FF1-8490-7861997E5A21}" srcOrd="0" destOrd="0" presId="urn:microsoft.com/office/officeart/2008/layout/BendingPictureSemiTransparentText"/>
    <dgm:cxn modelId="{BA2A8222-48C3-4E34-814E-37DCE5415FC0}" srcId="{596DF1DA-8A85-4EB7-9948-D6F588BEEC41}" destId="{48835025-6D77-4350-83F7-60FDDCF29B66}" srcOrd="1" destOrd="0" parTransId="{ED2C4C66-7662-4F19-98CA-BDE90CF1299E}" sibTransId="{C9D8ECEC-B706-4FBE-876F-63B67B31ED5C}"/>
    <dgm:cxn modelId="{EE473D27-D62F-0A44-AD81-CCB62D986BE0}" type="presOf" srcId="{C3D4E576-38FF-40F0-BFC6-349ECC6C613A}" destId="{D445B408-73A6-476D-B6D3-6B3EDA768BB9}" srcOrd="0" destOrd="0" presId="urn:microsoft.com/office/officeart/2008/layout/BendingPictureSemiTransparentText"/>
    <dgm:cxn modelId="{71868D5B-E05B-AA49-B283-CC37BC16A915}" type="presOf" srcId="{48835025-6D77-4350-83F7-60FDDCF29B66}" destId="{3DA7443C-CFC4-437C-AF01-F111A8BCB588}" srcOrd="0" destOrd="0" presId="urn:microsoft.com/office/officeart/2008/layout/BendingPictureSemiTransparentText"/>
    <dgm:cxn modelId="{C3A1A26B-5DEC-40F4-B5AD-9235C19A3226}" srcId="{596DF1DA-8A85-4EB7-9948-D6F588BEEC41}" destId="{27FB88BC-24F5-48CD-BBAB-A141DE847677}" srcOrd="0" destOrd="0" parTransId="{B7A0A94E-4E74-42E0-A99B-DFF5A1F13A6B}" sibTransId="{D0ECDA26-8879-4E3A-A00F-FE4A04346781}"/>
    <dgm:cxn modelId="{5087CA86-7CEB-2440-B54C-EF8A99C635E3}" type="presOf" srcId="{D478C3B1-6988-4E90-B431-DC5CC99FB17B}" destId="{638D7318-5589-4C02-BDB8-68C662D854C3}" srcOrd="0" destOrd="0" presId="urn:microsoft.com/office/officeart/2008/layout/BendingPictureSemiTransparentText"/>
    <dgm:cxn modelId="{7C2B3B96-203F-449F-B403-475DEAA25E39}" srcId="{596DF1DA-8A85-4EB7-9948-D6F588BEEC41}" destId="{B97AC30A-3CE1-4041-82FE-6252ECE938F4}" srcOrd="3" destOrd="0" parTransId="{ECDF38E7-A372-44B3-9A2F-CBC25FADFA49}" sibTransId="{9E273D3C-6042-4A8D-B8C8-B57EB3CF2C2E}"/>
    <dgm:cxn modelId="{B77235A0-BCEF-40C4-80E0-4B50C8A04A1E}" srcId="{596DF1DA-8A85-4EB7-9948-D6F588BEEC41}" destId="{D478C3B1-6988-4E90-B431-DC5CC99FB17B}" srcOrd="4" destOrd="0" parTransId="{ECE33168-5426-4DE4-BD1E-43887421CDFE}" sibTransId="{E782CB78-4B52-40CD-AC48-FA0FA1CB7BE0}"/>
    <dgm:cxn modelId="{4ABB8EB1-6C88-6044-B4F5-E29D8CAB6AA9}" type="presOf" srcId="{B97AC30A-3CE1-4041-82FE-6252ECE938F4}" destId="{A5E06E04-72A6-4DC9-9DCE-D90EC9033823}" srcOrd="0" destOrd="0" presId="urn:microsoft.com/office/officeart/2008/layout/BendingPictureSemiTransparentText"/>
    <dgm:cxn modelId="{D173BEC8-149E-4313-A2E1-E2047B12CC5F}" srcId="{596DF1DA-8A85-4EB7-9948-D6F588BEEC41}" destId="{C3D4E576-38FF-40F0-BFC6-349ECC6C613A}" srcOrd="2" destOrd="0" parTransId="{7F64C889-F8F2-4714-9BC0-67BE7A37832E}" sibTransId="{16E42D16-B3EA-4791-A0D3-F9EDEF3BD520}"/>
    <dgm:cxn modelId="{54DE68E0-6B16-9D44-9BD9-9F33010C074B}" type="presOf" srcId="{6824A6A3-B226-4A38-8826-1B581E4A62FA}" destId="{EF9775CF-7079-4CFC-AA65-98EA5AE60C16}" srcOrd="0" destOrd="0" presId="urn:microsoft.com/office/officeart/2008/layout/BendingPictureSemiTransparentText"/>
    <dgm:cxn modelId="{9234E8FC-FCD3-2040-B821-A732BFCD69CA}" type="presOf" srcId="{596DF1DA-8A85-4EB7-9948-D6F588BEEC41}" destId="{E569AE2F-53D9-4F0C-9A01-9E361411DB09}" srcOrd="0" destOrd="0" presId="urn:microsoft.com/office/officeart/2008/layout/BendingPictureSemiTransparentText"/>
    <dgm:cxn modelId="{C2458445-AC8E-DD4E-9351-ECE7C7B81C26}" type="presParOf" srcId="{E569AE2F-53D9-4F0C-9A01-9E361411DB09}" destId="{6731CE3C-F6C8-4092-A5B4-55DC74E9BADB}" srcOrd="0" destOrd="0" presId="urn:microsoft.com/office/officeart/2008/layout/BendingPictureSemiTransparentText"/>
    <dgm:cxn modelId="{0AEB001C-CEE5-C446-860D-19BA51B931F7}" type="presParOf" srcId="{6731CE3C-F6C8-4092-A5B4-55DC74E9BADB}" destId="{611EA523-6AC9-45F1-8746-93A25E21227C}" srcOrd="0" destOrd="0" presId="urn:microsoft.com/office/officeart/2008/layout/BendingPictureSemiTransparentText"/>
    <dgm:cxn modelId="{3C01ED9C-453E-6C49-B020-833016D15F7B}" type="presParOf" srcId="{6731CE3C-F6C8-4092-A5B4-55DC74E9BADB}" destId="{B5E7827B-7FA0-4FF1-8490-7861997E5A21}" srcOrd="1" destOrd="0" presId="urn:microsoft.com/office/officeart/2008/layout/BendingPictureSemiTransparentText"/>
    <dgm:cxn modelId="{98C0F0A1-8350-8642-803A-3A1F763A45FB}" type="presParOf" srcId="{E569AE2F-53D9-4F0C-9A01-9E361411DB09}" destId="{C1CF1043-FA88-4EA9-887E-7740FE39D282}" srcOrd="1" destOrd="0" presId="urn:microsoft.com/office/officeart/2008/layout/BendingPictureSemiTransparentText"/>
    <dgm:cxn modelId="{22324B3D-5363-5641-A567-5A2A6344F88D}" type="presParOf" srcId="{E569AE2F-53D9-4F0C-9A01-9E361411DB09}" destId="{56C88BF9-1936-4D0E-854D-28A36343A11C}" srcOrd="2" destOrd="0" presId="urn:microsoft.com/office/officeart/2008/layout/BendingPictureSemiTransparentText"/>
    <dgm:cxn modelId="{3450E038-438F-CE45-B565-E9DAFAC70BAF}" type="presParOf" srcId="{56C88BF9-1936-4D0E-854D-28A36343A11C}" destId="{1180979D-3DE6-4168-87D5-DFB38FD55D16}" srcOrd="0" destOrd="0" presId="urn:microsoft.com/office/officeart/2008/layout/BendingPictureSemiTransparentText"/>
    <dgm:cxn modelId="{70C6E79E-3010-AD45-AB51-A9D6F1AF846D}" type="presParOf" srcId="{56C88BF9-1936-4D0E-854D-28A36343A11C}" destId="{3DA7443C-CFC4-437C-AF01-F111A8BCB588}" srcOrd="1" destOrd="0" presId="urn:microsoft.com/office/officeart/2008/layout/BendingPictureSemiTransparentText"/>
    <dgm:cxn modelId="{B9DD9FC1-D7EE-1B40-83AE-12AD0B0971FD}" type="presParOf" srcId="{E569AE2F-53D9-4F0C-9A01-9E361411DB09}" destId="{C465BFB3-6E9E-4A82-B41C-F40B7C2612F1}" srcOrd="3" destOrd="0" presId="urn:microsoft.com/office/officeart/2008/layout/BendingPictureSemiTransparentText"/>
    <dgm:cxn modelId="{7B0D82DE-304C-F546-BCD5-4A88A9653B19}" type="presParOf" srcId="{E569AE2F-53D9-4F0C-9A01-9E361411DB09}" destId="{9D5F95D9-A0D1-4870-99FC-5155B13A26C2}" srcOrd="4" destOrd="0" presId="urn:microsoft.com/office/officeart/2008/layout/BendingPictureSemiTransparentText"/>
    <dgm:cxn modelId="{6A514C8E-D677-7049-9E66-2F76839293A4}" type="presParOf" srcId="{9D5F95D9-A0D1-4870-99FC-5155B13A26C2}" destId="{A042ACC2-1315-4A7B-8652-9D777A6E3FDB}" srcOrd="0" destOrd="0" presId="urn:microsoft.com/office/officeart/2008/layout/BendingPictureSemiTransparentText"/>
    <dgm:cxn modelId="{859E4F1C-AF67-254A-B71D-C053D5E8FED6}" type="presParOf" srcId="{9D5F95D9-A0D1-4870-99FC-5155B13A26C2}" destId="{D445B408-73A6-476D-B6D3-6B3EDA768BB9}" srcOrd="1" destOrd="0" presId="urn:microsoft.com/office/officeart/2008/layout/BendingPictureSemiTransparentText"/>
    <dgm:cxn modelId="{5DFFB2B0-E106-F740-A843-6F7862795573}" type="presParOf" srcId="{E569AE2F-53D9-4F0C-9A01-9E361411DB09}" destId="{0A257DC5-0C0C-4A56-8B68-F922D902D5D9}" srcOrd="5" destOrd="0" presId="urn:microsoft.com/office/officeart/2008/layout/BendingPictureSemiTransparentText"/>
    <dgm:cxn modelId="{FFFA11A4-405F-2340-8E77-DF987B94A950}" type="presParOf" srcId="{E569AE2F-53D9-4F0C-9A01-9E361411DB09}" destId="{973B10F2-5C63-4055-B027-1060D6847B2E}" srcOrd="6" destOrd="0" presId="urn:microsoft.com/office/officeart/2008/layout/BendingPictureSemiTransparentText"/>
    <dgm:cxn modelId="{1F4DA604-1663-2745-B80B-5F4DD7D431A8}" type="presParOf" srcId="{973B10F2-5C63-4055-B027-1060D6847B2E}" destId="{CF036C76-4221-4629-88AA-85987DBCA444}" srcOrd="0" destOrd="0" presId="urn:microsoft.com/office/officeart/2008/layout/BendingPictureSemiTransparentText"/>
    <dgm:cxn modelId="{C85F1F51-B4DC-154C-80FB-5ACF97ABB093}" type="presParOf" srcId="{973B10F2-5C63-4055-B027-1060D6847B2E}" destId="{A5E06E04-72A6-4DC9-9DCE-D90EC9033823}" srcOrd="1" destOrd="0" presId="urn:microsoft.com/office/officeart/2008/layout/BendingPictureSemiTransparentText"/>
    <dgm:cxn modelId="{8A7DCF9D-A7C5-4143-9EE4-6FFA4D3319D0}" type="presParOf" srcId="{E569AE2F-53D9-4F0C-9A01-9E361411DB09}" destId="{446A547E-3919-4EBE-A931-4692CE5AB9DB}" srcOrd="7" destOrd="0" presId="urn:microsoft.com/office/officeart/2008/layout/BendingPictureSemiTransparentText"/>
    <dgm:cxn modelId="{04DCB6E0-DAAA-F341-AB8A-5FFD64DAAF43}" type="presParOf" srcId="{E569AE2F-53D9-4F0C-9A01-9E361411DB09}" destId="{C369C56F-7C1B-4859-8120-138E93E4EECC}" srcOrd="8" destOrd="0" presId="urn:microsoft.com/office/officeart/2008/layout/BendingPictureSemiTransparentText"/>
    <dgm:cxn modelId="{50E5A21C-1FB5-7E44-B525-DBADA228D969}" type="presParOf" srcId="{C369C56F-7C1B-4859-8120-138E93E4EECC}" destId="{9FF3A907-114B-4FC7-B436-6B3BDF5EC0A4}" srcOrd="0" destOrd="0" presId="urn:microsoft.com/office/officeart/2008/layout/BendingPictureSemiTransparentText"/>
    <dgm:cxn modelId="{0E3FCF33-8585-8F44-8A2E-487412C02764}" type="presParOf" srcId="{C369C56F-7C1B-4859-8120-138E93E4EECC}" destId="{638D7318-5589-4C02-BDB8-68C662D854C3}" srcOrd="1" destOrd="0" presId="urn:microsoft.com/office/officeart/2008/layout/BendingPictureSemiTransparentText"/>
    <dgm:cxn modelId="{7F1CCF92-3955-C942-967F-C82D25540CC5}" type="presParOf" srcId="{E569AE2F-53D9-4F0C-9A01-9E361411DB09}" destId="{D7A9EE1C-56FF-4AF7-BE83-76C94F704B03}" srcOrd="9" destOrd="0" presId="urn:microsoft.com/office/officeart/2008/layout/BendingPictureSemiTransparentText"/>
    <dgm:cxn modelId="{B4F58888-4335-4543-A493-AFAC1F0DFD39}" type="presParOf" srcId="{E569AE2F-53D9-4F0C-9A01-9E361411DB09}" destId="{22AE9093-E751-4B70-831F-7C5DE48AB3AD}" srcOrd="10" destOrd="0" presId="urn:microsoft.com/office/officeart/2008/layout/BendingPictureSemiTransparentText"/>
    <dgm:cxn modelId="{844194D1-FFD9-FE4C-A2C9-DF72860CFF86}" type="presParOf" srcId="{22AE9093-E751-4B70-831F-7C5DE48AB3AD}" destId="{1FD8A633-78B0-478B-9157-45B82366C901}" srcOrd="0" destOrd="0" presId="urn:microsoft.com/office/officeart/2008/layout/BendingPictureSemiTransparentText"/>
    <dgm:cxn modelId="{D30E43C6-6143-A94A-8319-D548ADBF944C}" type="presParOf" srcId="{22AE9093-E751-4B70-831F-7C5DE48AB3AD}" destId="{EF9775CF-7079-4CFC-AA65-98EA5AE60C16}"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58E3C-AB0F-48D8-BF86-98FFE324AC8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t-IT"/>
        </a:p>
      </dgm:t>
    </dgm:pt>
    <dgm:pt modelId="{D3A71525-1CB3-4567-840E-0ABE212A8077}">
      <dgm:prSet phldrT="[Text]"/>
      <dgm:spPr>
        <a:xfrm>
          <a:off x="274320" y="116820"/>
          <a:ext cx="3840480"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mj-lt"/>
            <a:buNone/>
          </a:pPr>
          <a:r>
            <a:rPr lang="en-US" b="1">
              <a:solidFill>
                <a:sysClr val="window" lastClr="FFFFFF"/>
              </a:solidFill>
              <a:latin typeface="Calibri" panose="020F0502020204030204"/>
              <a:ea typeface="+mn-ea"/>
              <a:cs typeface="+mn-cs"/>
            </a:rPr>
            <a:t>Identification of the computational domain</a:t>
          </a:r>
          <a:endParaRPr lang="it-IT">
            <a:solidFill>
              <a:sysClr val="window" lastClr="FFFFFF"/>
            </a:solidFill>
            <a:latin typeface="Calibri" panose="020F0502020204030204"/>
            <a:ea typeface="+mn-ea"/>
            <a:cs typeface="+mn-cs"/>
          </a:endParaRPr>
        </a:p>
      </dgm:t>
    </dgm:pt>
    <dgm:pt modelId="{B4A1A8E6-FDFD-4587-93BD-F773BA6F1DE9}" type="parTrans" cxnId="{CA58FB10-E88F-4038-A13B-1B95F529D9C3}">
      <dgm:prSet/>
      <dgm:spPr/>
      <dgm:t>
        <a:bodyPr/>
        <a:lstStyle/>
        <a:p>
          <a:endParaRPr lang="it-IT"/>
        </a:p>
      </dgm:t>
    </dgm:pt>
    <dgm:pt modelId="{F5E2ACEA-F6C2-4910-833F-45926574A1BA}" type="sibTrans" cxnId="{CA58FB10-E88F-4038-A13B-1B95F529D9C3}">
      <dgm:prSet/>
      <dgm:spPr/>
      <dgm:t>
        <a:bodyPr/>
        <a:lstStyle/>
        <a:p>
          <a:endParaRPr lang="it-IT"/>
        </a:p>
      </dgm:t>
    </dgm:pt>
    <dgm:pt modelId="{2EC7AAB5-4D74-41AF-BB7D-9FB8CCB4A642}">
      <dgm:prSet/>
      <dgm:spPr>
        <a:xfrm>
          <a:off x="0" y="293940"/>
          <a:ext cx="5486400" cy="6993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Computational domain extension</a:t>
          </a:r>
        </a:p>
      </dgm:t>
    </dgm:pt>
    <dgm:pt modelId="{752DBADB-2EBC-4373-98A2-BA4D266293CF}" type="parTrans" cxnId="{CDDAA487-99EB-411E-A9C8-3E68DBBBB517}">
      <dgm:prSet/>
      <dgm:spPr/>
      <dgm:t>
        <a:bodyPr/>
        <a:lstStyle/>
        <a:p>
          <a:endParaRPr lang="it-IT"/>
        </a:p>
      </dgm:t>
    </dgm:pt>
    <dgm:pt modelId="{DD892256-FFED-4ECD-BE74-0141D9FAFB69}" type="sibTrans" cxnId="{CDDAA487-99EB-411E-A9C8-3E68DBBBB517}">
      <dgm:prSet/>
      <dgm:spPr/>
      <dgm:t>
        <a:bodyPr/>
        <a:lstStyle/>
        <a:p>
          <a:endParaRPr lang="it-IT"/>
        </a:p>
      </dgm:t>
    </dgm:pt>
    <dgm:pt modelId="{4595262D-7A22-4913-A7FB-9D43381DA1B4}">
      <dgm:prSet/>
      <dgm:spPr>
        <a:xfrm>
          <a:off x="0" y="293940"/>
          <a:ext cx="5486400" cy="6993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Topographic data management</a:t>
          </a:r>
        </a:p>
      </dgm:t>
    </dgm:pt>
    <dgm:pt modelId="{B2D99918-C48D-40D6-8C9D-573D12561588}" type="parTrans" cxnId="{B89A6D06-FCFF-40DE-84B5-0FC9A1CFDBC2}">
      <dgm:prSet/>
      <dgm:spPr/>
      <dgm:t>
        <a:bodyPr/>
        <a:lstStyle/>
        <a:p>
          <a:endParaRPr lang="it-IT"/>
        </a:p>
      </dgm:t>
    </dgm:pt>
    <dgm:pt modelId="{5DABC20B-B531-4ED2-B9C9-47CB0302B036}" type="sibTrans" cxnId="{B89A6D06-FCFF-40DE-84B5-0FC9A1CFDBC2}">
      <dgm:prSet/>
      <dgm:spPr/>
      <dgm:t>
        <a:bodyPr/>
        <a:lstStyle/>
        <a:p>
          <a:endParaRPr lang="it-IT"/>
        </a:p>
      </dgm:t>
    </dgm:pt>
    <dgm:pt modelId="{8BCD840B-5156-4A7B-BFE3-683A6F1336E8}">
      <dgm:prSet/>
      <dgm:spPr>
        <a:xfrm>
          <a:off x="274320" y="1058040"/>
          <a:ext cx="3840480"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mj-lt"/>
            <a:buNone/>
          </a:pPr>
          <a:r>
            <a:rPr lang="it-IT" b="1">
              <a:solidFill>
                <a:sysClr val="window" lastClr="FFFFFF"/>
              </a:solidFill>
              <a:latin typeface="Calibri" panose="020F0502020204030204"/>
              <a:ea typeface="+mn-ea"/>
              <a:cs typeface="+mn-cs"/>
            </a:rPr>
            <a:t>Model set-up</a:t>
          </a:r>
        </a:p>
      </dgm:t>
    </dgm:pt>
    <dgm:pt modelId="{4E024AFE-5FAF-4E1B-A1C2-77ED440C7804}" type="parTrans" cxnId="{892BBD99-7CE4-443D-BBEC-D5BA8D062068}">
      <dgm:prSet/>
      <dgm:spPr/>
      <dgm:t>
        <a:bodyPr/>
        <a:lstStyle/>
        <a:p>
          <a:endParaRPr lang="it-IT"/>
        </a:p>
      </dgm:t>
    </dgm:pt>
    <dgm:pt modelId="{61063560-E840-4F3F-9CB9-2FC4BD1B4119}" type="sibTrans" cxnId="{892BBD99-7CE4-443D-BBEC-D5BA8D062068}">
      <dgm:prSet/>
      <dgm:spPr/>
      <dgm:t>
        <a:bodyPr/>
        <a:lstStyle/>
        <a:p>
          <a:endParaRPr lang="it-IT"/>
        </a:p>
      </dgm:t>
    </dgm:pt>
    <dgm:pt modelId="{722BAD1A-5218-42A7-905B-C0632D4033E2}">
      <dgm:prSet/>
      <dgm:spPr>
        <a:xfrm>
          <a:off x="0" y="1235160"/>
          <a:ext cx="5486400" cy="9072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River stretches definition</a:t>
          </a:r>
        </a:p>
      </dgm:t>
    </dgm:pt>
    <dgm:pt modelId="{AA08DB15-DC21-43A3-91C9-659C84C7F433}" type="parTrans" cxnId="{1B99E57D-4CCD-4854-A1C8-2B59A4004F10}">
      <dgm:prSet/>
      <dgm:spPr/>
      <dgm:t>
        <a:bodyPr/>
        <a:lstStyle/>
        <a:p>
          <a:endParaRPr lang="it-IT"/>
        </a:p>
      </dgm:t>
    </dgm:pt>
    <dgm:pt modelId="{F00DFEED-FD87-428C-A892-6C39FF8BAB0F}" type="sibTrans" cxnId="{1B99E57D-4CCD-4854-A1C8-2B59A4004F10}">
      <dgm:prSet/>
      <dgm:spPr/>
      <dgm:t>
        <a:bodyPr/>
        <a:lstStyle/>
        <a:p>
          <a:endParaRPr lang="it-IT"/>
        </a:p>
      </dgm:t>
    </dgm:pt>
    <dgm:pt modelId="{BBDEFC47-4D1B-45EC-A5FE-6B8BC33FB6FB}">
      <dgm:prSet/>
      <dgm:spPr>
        <a:xfrm>
          <a:off x="0" y="1235160"/>
          <a:ext cx="5486400" cy="9072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Boundary conditions</a:t>
          </a:r>
        </a:p>
      </dgm:t>
    </dgm:pt>
    <dgm:pt modelId="{D5946CA2-AA4E-41E7-A23B-ABD0BA51DB86}" type="parTrans" cxnId="{42F4F40E-5916-41EF-815D-506BDC4C6032}">
      <dgm:prSet/>
      <dgm:spPr/>
      <dgm:t>
        <a:bodyPr/>
        <a:lstStyle/>
        <a:p>
          <a:endParaRPr lang="it-IT"/>
        </a:p>
      </dgm:t>
    </dgm:pt>
    <dgm:pt modelId="{9AFA61EC-1583-413E-BBE9-1E054292E0B2}" type="sibTrans" cxnId="{42F4F40E-5916-41EF-815D-506BDC4C6032}">
      <dgm:prSet/>
      <dgm:spPr/>
      <dgm:t>
        <a:bodyPr/>
        <a:lstStyle/>
        <a:p>
          <a:endParaRPr lang="it-IT"/>
        </a:p>
      </dgm:t>
    </dgm:pt>
    <dgm:pt modelId="{EF25076F-59C6-4DD6-BD6D-75D293F77343}">
      <dgm:prSet/>
      <dgm:spPr>
        <a:xfrm>
          <a:off x="0" y="1235160"/>
          <a:ext cx="5486400" cy="9072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Roughness coefficients setting</a:t>
          </a:r>
        </a:p>
      </dgm:t>
    </dgm:pt>
    <dgm:pt modelId="{F15A51AF-0D67-4E81-9D40-21367461011D}" type="parTrans" cxnId="{55C5F5EA-ED2B-4DC9-9AAE-28D80039C85E}">
      <dgm:prSet/>
      <dgm:spPr/>
      <dgm:t>
        <a:bodyPr/>
        <a:lstStyle/>
        <a:p>
          <a:endParaRPr lang="it-IT"/>
        </a:p>
      </dgm:t>
    </dgm:pt>
    <dgm:pt modelId="{7DACEAC8-1CFF-4816-974A-ED74E6540054}" type="sibTrans" cxnId="{55C5F5EA-ED2B-4DC9-9AAE-28D80039C85E}">
      <dgm:prSet/>
      <dgm:spPr/>
      <dgm:t>
        <a:bodyPr/>
        <a:lstStyle/>
        <a:p>
          <a:endParaRPr lang="it-IT"/>
        </a:p>
      </dgm:t>
    </dgm:pt>
    <dgm:pt modelId="{03D0AC09-A6CE-4A5D-8E8D-3783D09F303D}">
      <dgm:prSet/>
      <dgm:spPr>
        <a:xfrm>
          <a:off x="274320" y="2207160"/>
          <a:ext cx="3840480"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Font typeface="+mj-lt"/>
            <a:buNone/>
          </a:pPr>
          <a:r>
            <a:rPr lang="it-IT" b="1">
              <a:solidFill>
                <a:sysClr val="window" lastClr="FFFFFF"/>
              </a:solidFill>
              <a:latin typeface="Calibri" panose="020F0502020204030204"/>
              <a:ea typeface="+mn-ea"/>
              <a:cs typeface="+mn-cs"/>
            </a:rPr>
            <a:t>Simulations</a:t>
          </a:r>
        </a:p>
      </dgm:t>
    </dgm:pt>
    <dgm:pt modelId="{A7995147-3C73-4661-9DDA-C230649F7BE2}" type="parTrans" cxnId="{B845ABA2-0576-4815-B5CC-5B7784DF277B}">
      <dgm:prSet/>
      <dgm:spPr/>
      <dgm:t>
        <a:bodyPr/>
        <a:lstStyle/>
        <a:p>
          <a:endParaRPr lang="it-IT"/>
        </a:p>
      </dgm:t>
    </dgm:pt>
    <dgm:pt modelId="{20C70242-6F3E-4F75-A84F-C20DCF9E191B}" type="sibTrans" cxnId="{B845ABA2-0576-4815-B5CC-5B7784DF277B}">
      <dgm:prSet/>
      <dgm:spPr/>
      <dgm:t>
        <a:bodyPr/>
        <a:lstStyle/>
        <a:p>
          <a:endParaRPr lang="it-IT"/>
        </a:p>
      </dgm:t>
    </dgm:pt>
    <dgm:pt modelId="{C4F77374-68C5-4693-8FFA-78641D1D409A}">
      <dgm:prSet/>
      <dgm:spPr>
        <a:xfrm>
          <a:off x="0" y="2384280"/>
          <a:ext cx="5486400" cy="6993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Long term simulations</a:t>
          </a:r>
        </a:p>
      </dgm:t>
    </dgm:pt>
    <dgm:pt modelId="{4CEBB6AE-15D1-41BC-B4F3-68DF129B55F9}" type="parTrans" cxnId="{4CC9E41C-84DB-4538-A5A9-11F433FDF829}">
      <dgm:prSet/>
      <dgm:spPr/>
      <dgm:t>
        <a:bodyPr/>
        <a:lstStyle/>
        <a:p>
          <a:endParaRPr lang="en-GB"/>
        </a:p>
      </dgm:t>
    </dgm:pt>
    <dgm:pt modelId="{C67099AD-7F20-4FFD-868A-BD968E36A3A7}" type="sibTrans" cxnId="{4CC9E41C-84DB-4538-A5A9-11F433FDF829}">
      <dgm:prSet/>
      <dgm:spPr/>
      <dgm:t>
        <a:bodyPr/>
        <a:lstStyle/>
        <a:p>
          <a:endParaRPr lang="en-GB"/>
        </a:p>
      </dgm:t>
    </dgm:pt>
    <dgm:pt modelId="{60B916C3-4C2C-49B6-A7DA-13C39676966F}">
      <dgm:prSet/>
      <dgm:spPr>
        <a:xfrm>
          <a:off x="0" y="2384280"/>
          <a:ext cx="5486400" cy="699300"/>
        </a:xfr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gm:spPr>
      <dgm:t>
        <a:bodyPr/>
        <a:lstStyle/>
        <a:p>
          <a:pPr>
            <a:buFont typeface="Calibri Light" panose="020F0302020204030204"/>
            <a:buAutoNum type="arabicPeriod"/>
          </a:pPr>
          <a:r>
            <a:rPr lang="it-IT" b="1">
              <a:solidFill>
                <a:sysClr val="windowText" lastClr="000000">
                  <a:hueOff val="0"/>
                  <a:satOff val="0"/>
                  <a:lumOff val="0"/>
                  <a:alphaOff val="0"/>
                </a:sysClr>
              </a:solidFill>
              <a:latin typeface="Calibri" panose="020F0502020204030204"/>
              <a:ea typeface="+mn-ea"/>
              <a:cs typeface="+mn-cs"/>
            </a:rPr>
            <a:t>Output: Water depths and velocities along the rivers and in the floodplain </a:t>
          </a:r>
        </a:p>
      </dgm:t>
    </dgm:pt>
    <dgm:pt modelId="{CAA46F5B-AFAF-44E2-9B11-41B55CB537E4}" type="parTrans" cxnId="{E9DC2084-7C19-4288-A901-196F3EF7E9A3}">
      <dgm:prSet/>
      <dgm:spPr/>
      <dgm:t>
        <a:bodyPr/>
        <a:lstStyle/>
        <a:p>
          <a:endParaRPr lang="en-GB"/>
        </a:p>
      </dgm:t>
    </dgm:pt>
    <dgm:pt modelId="{A1C593E7-3CA7-477B-A54E-80AF384CF096}" type="sibTrans" cxnId="{E9DC2084-7C19-4288-A901-196F3EF7E9A3}">
      <dgm:prSet/>
      <dgm:spPr/>
      <dgm:t>
        <a:bodyPr/>
        <a:lstStyle/>
        <a:p>
          <a:endParaRPr lang="en-GB"/>
        </a:p>
      </dgm:t>
    </dgm:pt>
    <dgm:pt modelId="{9258702C-B9F0-484E-8F88-17C0BD94186C}" type="pres">
      <dgm:prSet presAssocID="{C0458E3C-AB0F-48D8-BF86-98FFE324AC87}" presName="linear" presStyleCnt="0">
        <dgm:presLayoutVars>
          <dgm:dir/>
          <dgm:animLvl val="lvl"/>
          <dgm:resizeHandles val="exact"/>
        </dgm:presLayoutVars>
      </dgm:prSet>
      <dgm:spPr/>
    </dgm:pt>
    <dgm:pt modelId="{E45129AB-6C46-4ABE-85B7-5CE9FBF69B00}" type="pres">
      <dgm:prSet presAssocID="{D3A71525-1CB3-4567-840E-0ABE212A8077}" presName="parentLin" presStyleCnt="0"/>
      <dgm:spPr/>
    </dgm:pt>
    <dgm:pt modelId="{088EAD94-D015-4182-83D6-B3B8A9273971}" type="pres">
      <dgm:prSet presAssocID="{D3A71525-1CB3-4567-840E-0ABE212A8077}" presName="parentLeftMargin" presStyleLbl="node1" presStyleIdx="0" presStyleCnt="3"/>
      <dgm:spPr/>
    </dgm:pt>
    <dgm:pt modelId="{47E7C3EC-769D-4BF7-A994-EF5EDAF1A7B2}" type="pres">
      <dgm:prSet presAssocID="{D3A71525-1CB3-4567-840E-0ABE212A8077}" presName="parentText" presStyleLbl="node1" presStyleIdx="0" presStyleCnt="3">
        <dgm:presLayoutVars>
          <dgm:chMax val="0"/>
          <dgm:bulletEnabled val="1"/>
        </dgm:presLayoutVars>
      </dgm:prSet>
      <dgm:spPr/>
    </dgm:pt>
    <dgm:pt modelId="{DA123345-FB47-462D-B868-75F18C32E744}" type="pres">
      <dgm:prSet presAssocID="{D3A71525-1CB3-4567-840E-0ABE212A8077}" presName="negativeSpace" presStyleCnt="0"/>
      <dgm:spPr/>
    </dgm:pt>
    <dgm:pt modelId="{2D3257FB-3C94-4481-A07F-D07041D4B081}" type="pres">
      <dgm:prSet presAssocID="{D3A71525-1CB3-4567-840E-0ABE212A8077}" presName="childText" presStyleLbl="conFgAcc1" presStyleIdx="0" presStyleCnt="3">
        <dgm:presLayoutVars>
          <dgm:bulletEnabled val="1"/>
        </dgm:presLayoutVars>
      </dgm:prSet>
      <dgm:spPr/>
    </dgm:pt>
    <dgm:pt modelId="{A5169003-D999-479A-8CBA-F57FF9448DDB}" type="pres">
      <dgm:prSet presAssocID="{F5E2ACEA-F6C2-4910-833F-45926574A1BA}" presName="spaceBetweenRectangles" presStyleCnt="0"/>
      <dgm:spPr/>
    </dgm:pt>
    <dgm:pt modelId="{35545315-34A5-41D6-87DA-45A224731F70}" type="pres">
      <dgm:prSet presAssocID="{8BCD840B-5156-4A7B-BFE3-683A6F1336E8}" presName="parentLin" presStyleCnt="0"/>
      <dgm:spPr/>
    </dgm:pt>
    <dgm:pt modelId="{D43BBF98-AED0-4648-B218-1DA12010EB62}" type="pres">
      <dgm:prSet presAssocID="{8BCD840B-5156-4A7B-BFE3-683A6F1336E8}" presName="parentLeftMargin" presStyleLbl="node1" presStyleIdx="0" presStyleCnt="3"/>
      <dgm:spPr/>
    </dgm:pt>
    <dgm:pt modelId="{53AA47CE-5670-4C24-8ECF-EA3DBF239177}" type="pres">
      <dgm:prSet presAssocID="{8BCD840B-5156-4A7B-BFE3-683A6F1336E8}" presName="parentText" presStyleLbl="node1" presStyleIdx="1" presStyleCnt="3">
        <dgm:presLayoutVars>
          <dgm:chMax val="0"/>
          <dgm:bulletEnabled val="1"/>
        </dgm:presLayoutVars>
      </dgm:prSet>
      <dgm:spPr/>
    </dgm:pt>
    <dgm:pt modelId="{AFBCD3C8-2B11-440A-8DB1-6BF42FA50A1B}" type="pres">
      <dgm:prSet presAssocID="{8BCD840B-5156-4A7B-BFE3-683A6F1336E8}" presName="negativeSpace" presStyleCnt="0"/>
      <dgm:spPr/>
    </dgm:pt>
    <dgm:pt modelId="{1A732255-A34B-48A4-9C56-2701BA13FD72}" type="pres">
      <dgm:prSet presAssocID="{8BCD840B-5156-4A7B-BFE3-683A6F1336E8}" presName="childText" presStyleLbl="conFgAcc1" presStyleIdx="1" presStyleCnt="3">
        <dgm:presLayoutVars>
          <dgm:bulletEnabled val="1"/>
        </dgm:presLayoutVars>
      </dgm:prSet>
      <dgm:spPr/>
    </dgm:pt>
    <dgm:pt modelId="{50E9717F-20F2-4795-87E9-B6FA009E7F4F}" type="pres">
      <dgm:prSet presAssocID="{61063560-E840-4F3F-9CB9-2FC4BD1B4119}" presName="spaceBetweenRectangles" presStyleCnt="0"/>
      <dgm:spPr/>
    </dgm:pt>
    <dgm:pt modelId="{4C56A236-366B-4FDB-B90F-BBE99D14FE78}" type="pres">
      <dgm:prSet presAssocID="{03D0AC09-A6CE-4A5D-8E8D-3783D09F303D}" presName="parentLin" presStyleCnt="0"/>
      <dgm:spPr/>
    </dgm:pt>
    <dgm:pt modelId="{6EAF9FE9-73D7-47CC-9B5A-6B069E7C84B4}" type="pres">
      <dgm:prSet presAssocID="{03D0AC09-A6CE-4A5D-8E8D-3783D09F303D}" presName="parentLeftMargin" presStyleLbl="node1" presStyleIdx="1" presStyleCnt="3"/>
      <dgm:spPr/>
    </dgm:pt>
    <dgm:pt modelId="{C50857C6-DB9B-4D10-8E68-8A743BC24ED7}" type="pres">
      <dgm:prSet presAssocID="{03D0AC09-A6CE-4A5D-8E8D-3783D09F303D}" presName="parentText" presStyleLbl="node1" presStyleIdx="2" presStyleCnt="3">
        <dgm:presLayoutVars>
          <dgm:chMax val="0"/>
          <dgm:bulletEnabled val="1"/>
        </dgm:presLayoutVars>
      </dgm:prSet>
      <dgm:spPr/>
    </dgm:pt>
    <dgm:pt modelId="{BEBE0376-CDAC-41D2-9E46-875F9E6EEF05}" type="pres">
      <dgm:prSet presAssocID="{03D0AC09-A6CE-4A5D-8E8D-3783D09F303D}" presName="negativeSpace" presStyleCnt="0"/>
      <dgm:spPr/>
    </dgm:pt>
    <dgm:pt modelId="{CF5974F4-3A86-4D44-B45B-CE87D24983B3}" type="pres">
      <dgm:prSet presAssocID="{03D0AC09-A6CE-4A5D-8E8D-3783D09F303D}" presName="childText" presStyleLbl="conFgAcc1" presStyleIdx="2" presStyleCnt="3">
        <dgm:presLayoutVars>
          <dgm:bulletEnabled val="1"/>
        </dgm:presLayoutVars>
      </dgm:prSet>
      <dgm:spPr>
        <a:prstGeom prst="rect">
          <a:avLst/>
        </a:prstGeom>
      </dgm:spPr>
    </dgm:pt>
  </dgm:ptLst>
  <dgm:cxnLst>
    <dgm:cxn modelId="{B89A6D06-FCFF-40DE-84B5-0FC9A1CFDBC2}" srcId="{D3A71525-1CB3-4567-840E-0ABE212A8077}" destId="{4595262D-7A22-4913-A7FB-9D43381DA1B4}" srcOrd="1" destOrd="0" parTransId="{B2D99918-C48D-40D6-8C9D-573D12561588}" sibTransId="{5DABC20B-B531-4ED2-B9C9-47CB0302B036}"/>
    <dgm:cxn modelId="{42F4F40E-5916-41EF-815D-506BDC4C6032}" srcId="{8BCD840B-5156-4A7B-BFE3-683A6F1336E8}" destId="{BBDEFC47-4D1B-45EC-A5FE-6B8BC33FB6FB}" srcOrd="1" destOrd="0" parTransId="{D5946CA2-AA4E-41E7-A23B-ABD0BA51DB86}" sibTransId="{9AFA61EC-1583-413E-BBE9-1E054292E0B2}"/>
    <dgm:cxn modelId="{CA58FB10-E88F-4038-A13B-1B95F529D9C3}" srcId="{C0458E3C-AB0F-48D8-BF86-98FFE324AC87}" destId="{D3A71525-1CB3-4567-840E-0ABE212A8077}" srcOrd="0" destOrd="0" parTransId="{B4A1A8E6-FDFD-4587-93BD-F773BA6F1DE9}" sibTransId="{F5E2ACEA-F6C2-4910-833F-45926574A1BA}"/>
    <dgm:cxn modelId="{161F0813-6080-4343-A535-CE4A6B0A6AE6}" type="presOf" srcId="{722BAD1A-5218-42A7-905B-C0632D4033E2}" destId="{1A732255-A34B-48A4-9C56-2701BA13FD72}" srcOrd="0" destOrd="0" presId="urn:microsoft.com/office/officeart/2005/8/layout/list1"/>
    <dgm:cxn modelId="{6BDEBC17-3C71-456C-97E3-926D0E2C6AF6}" type="presOf" srcId="{03D0AC09-A6CE-4A5D-8E8D-3783D09F303D}" destId="{C50857C6-DB9B-4D10-8E68-8A743BC24ED7}" srcOrd="1" destOrd="0" presId="urn:microsoft.com/office/officeart/2005/8/layout/list1"/>
    <dgm:cxn modelId="{4CC9E41C-84DB-4538-A5A9-11F433FDF829}" srcId="{03D0AC09-A6CE-4A5D-8E8D-3783D09F303D}" destId="{C4F77374-68C5-4693-8FFA-78641D1D409A}" srcOrd="0" destOrd="0" parTransId="{4CEBB6AE-15D1-41BC-B4F3-68DF129B55F9}" sibTransId="{C67099AD-7F20-4FFD-868A-BD968E36A3A7}"/>
    <dgm:cxn modelId="{FCF13135-D13B-4A36-961A-7D458FD02175}" type="presOf" srcId="{8BCD840B-5156-4A7B-BFE3-683A6F1336E8}" destId="{D43BBF98-AED0-4648-B218-1DA12010EB62}" srcOrd="0" destOrd="0" presId="urn:microsoft.com/office/officeart/2005/8/layout/list1"/>
    <dgm:cxn modelId="{2142EE3D-693A-4134-BA5C-4E1B479FD187}" type="presOf" srcId="{4595262D-7A22-4913-A7FB-9D43381DA1B4}" destId="{2D3257FB-3C94-4481-A07F-D07041D4B081}" srcOrd="0" destOrd="1" presId="urn:microsoft.com/office/officeart/2005/8/layout/list1"/>
    <dgm:cxn modelId="{CBFE2442-44EB-41D9-BEA2-3E1B0EB15B1C}" type="presOf" srcId="{03D0AC09-A6CE-4A5D-8E8D-3783D09F303D}" destId="{6EAF9FE9-73D7-47CC-9B5A-6B069E7C84B4}" srcOrd="0" destOrd="0" presId="urn:microsoft.com/office/officeart/2005/8/layout/list1"/>
    <dgm:cxn modelId="{AFBE3F68-86C8-4844-9C44-8A1A0ABFEE8E}" type="presOf" srcId="{D3A71525-1CB3-4567-840E-0ABE212A8077}" destId="{088EAD94-D015-4182-83D6-B3B8A9273971}" srcOrd="0" destOrd="0" presId="urn:microsoft.com/office/officeart/2005/8/layout/list1"/>
    <dgm:cxn modelId="{63899577-38E7-4F95-BB41-E314E530C704}" type="presOf" srcId="{8BCD840B-5156-4A7B-BFE3-683A6F1336E8}" destId="{53AA47CE-5670-4C24-8ECF-EA3DBF239177}" srcOrd="1" destOrd="0" presId="urn:microsoft.com/office/officeart/2005/8/layout/list1"/>
    <dgm:cxn modelId="{970F5E79-368B-45B7-9A84-1CDF41C083A1}" type="presOf" srcId="{C0458E3C-AB0F-48D8-BF86-98FFE324AC87}" destId="{9258702C-B9F0-484E-8F88-17C0BD94186C}" srcOrd="0" destOrd="0" presId="urn:microsoft.com/office/officeart/2005/8/layout/list1"/>
    <dgm:cxn modelId="{1B99E57D-4CCD-4854-A1C8-2B59A4004F10}" srcId="{8BCD840B-5156-4A7B-BFE3-683A6F1336E8}" destId="{722BAD1A-5218-42A7-905B-C0632D4033E2}" srcOrd="0" destOrd="0" parTransId="{AA08DB15-DC21-43A3-91C9-659C84C7F433}" sibTransId="{F00DFEED-FD87-428C-A892-6C39FF8BAB0F}"/>
    <dgm:cxn modelId="{E9DC2084-7C19-4288-A901-196F3EF7E9A3}" srcId="{03D0AC09-A6CE-4A5D-8E8D-3783D09F303D}" destId="{60B916C3-4C2C-49B6-A7DA-13C39676966F}" srcOrd="1" destOrd="0" parTransId="{CAA46F5B-AFAF-44E2-9B11-41B55CB537E4}" sibTransId="{A1C593E7-3CA7-477B-A54E-80AF384CF096}"/>
    <dgm:cxn modelId="{CDDAA487-99EB-411E-A9C8-3E68DBBBB517}" srcId="{D3A71525-1CB3-4567-840E-0ABE212A8077}" destId="{2EC7AAB5-4D74-41AF-BB7D-9FB8CCB4A642}" srcOrd="0" destOrd="0" parTransId="{752DBADB-2EBC-4373-98A2-BA4D266293CF}" sibTransId="{DD892256-FFED-4ECD-BE74-0141D9FAFB69}"/>
    <dgm:cxn modelId="{892BBD99-7CE4-443D-BBEC-D5BA8D062068}" srcId="{C0458E3C-AB0F-48D8-BF86-98FFE324AC87}" destId="{8BCD840B-5156-4A7B-BFE3-683A6F1336E8}" srcOrd="1" destOrd="0" parTransId="{4E024AFE-5FAF-4E1B-A1C2-77ED440C7804}" sibTransId="{61063560-E840-4F3F-9CB9-2FC4BD1B4119}"/>
    <dgm:cxn modelId="{F0E0F09B-4C6B-42D9-8524-AF60E08FF115}" type="presOf" srcId="{C4F77374-68C5-4693-8FFA-78641D1D409A}" destId="{CF5974F4-3A86-4D44-B45B-CE87D24983B3}" srcOrd="0" destOrd="0" presId="urn:microsoft.com/office/officeart/2005/8/layout/list1"/>
    <dgm:cxn modelId="{7C1EF99B-DAE6-4E5F-A2DB-4A60A9A07965}" type="presOf" srcId="{BBDEFC47-4D1B-45EC-A5FE-6B8BC33FB6FB}" destId="{1A732255-A34B-48A4-9C56-2701BA13FD72}" srcOrd="0" destOrd="1" presId="urn:microsoft.com/office/officeart/2005/8/layout/list1"/>
    <dgm:cxn modelId="{5D484DA2-CDC2-4AF3-98D1-F12D7D5191BF}" type="presOf" srcId="{EF25076F-59C6-4DD6-BD6D-75D293F77343}" destId="{1A732255-A34B-48A4-9C56-2701BA13FD72}" srcOrd="0" destOrd="2" presId="urn:microsoft.com/office/officeart/2005/8/layout/list1"/>
    <dgm:cxn modelId="{B845ABA2-0576-4815-B5CC-5B7784DF277B}" srcId="{C0458E3C-AB0F-48D8-BF86-98FFE324AC87}" destId="{03D0AC09-A6CE-4A5D-8E8D-3783D09F303D}" srcOrd="2" destOrd="0" parTransId="{A7995147-3C73-4661-9DDA-C230649F7BE2}" sibTransId="{20C70242-6F3E-4F75-A84F-C20DCF9E191B}"/>
    <dgm:cxn modelId="{8386FFBC-D23D-4AFB-9780-6A8551DE5639}" type="presOf" srcId="{D3A71525-1CB3-4567-840E-0ABE212A8077}" destId="{47E7C3EC-769D-4BF7-A994-EF5EDAF1A7B2}" srcOrd="1" destOrd="0" presId="urn:microsoft.com/office/officeart/2005/8/layout/list1"/>
    <dgm:cxn modelId="{8D816FC0-E901-445E-811E-5726A4ABBCBE}" type="presOf" srcId="{2EC7AAB5-4D74-41AF-BB7D-9FB8CCB4A642}" destId="{2D3257FB-3C94-4481-A07F-D07041D4B081}" srcOrd="0" destOrd="0" presId="urn:microsoft.com/office/officeart/2005/8/layout/list1"/>
    <dgm:cxn modelId="{55C5F5EA-ED2B-4DC9-9AAE-28D80039C85E}" srcId="{8BCD840B-5156-4A7B-BFE3-683A6F1336E8}" destId="{EF25076F-59C6-4DD6-BD6D-75D293F77343}" srcOrd="2" destOrd="0" parTransId="{F15A51AF-0D67-4E81-9D40-21367461011D}" sibTransId="{7DACEAC8-1CFF-4816-974A-ED74E6540054}"/>
    <dgm:cxn modelId="{A42AE8ED-1FBB-4EB3-BC49-E4C0F3E3884D}" type="presOf" srcId="{60B916C3-4C2C-49B6-A7DA-13C39676966F}" destId="{CF5974F4-3A86-4D44-B45B-CE87D24983B3}" srcOrd="0" destOrd="1" presId="urn:microsoft.com/office/officeart/2005/8/layout/list1"/>
    <dgm:cxn modelId="{888B9527-ADF3-4389-B6D7-E6B668FEFEA3}" type="presParOf" srcId="{9258702C-B9F0-484E-8F88-17C0BD94186C}" destId="{E45129AB-6C46-4ABE-85B7-5CE9FBF69B00}" srcOrd="0" destOrd="0" presId="urn:microsoft.com/office/officeart/2005/8/layout/list1"/>
    <dgm:cxn modelId="{C55DA08E-1F72-44FE-882D-B65D0873ECE0}" type="presParOf" srcId="{E45129AB-6C46-4ABE-85B7-5CE9FBF69B00}" destId="{088EAD94-D015-4182-83D6-B3B8A9273971}" srcOrd="0" destOrd="0" presId="urn:microsoft.com/office/officeart/2005/8/layout/list1"/>
    <dgm:cxn modelId="{84B60E7D-77FD-43B5-9ABC-A249A7D5F1D2}" type="presParOf" srcId="{E45129AB-6C46-4ABE-85B7-5CE9FBF69B00}" destId="{47E7C3EC-769D-4BF7-A994-EF5EDAF1A7B2}" srcOrd="1" destOrd="0" presId="urn:microsoft.com/office/officeart/2005/8/layout/list1"/>
    <dgm:cxn modelId="{D9287BF4-2FE9-4475-A73A-7ADE7B1AD8AF}" type="presParOf" srcId="{9258702C-B9F0-484E-8F88-17C0BD94186C}" destId="{DA123345-FB47-462D-B868-75F18C32E744}" srcOrd="1" destOrd="0" presId="urn:microsoft.com/office/officeart/2005/8/layout/list1"/>
    <dgm:cxn modelId="{74295F7F-E0D8-4BCF-9CBF-DD2A3699418D}" type="presParOf" srcId="{9258702C-B9F0-484E-8F88-17C0BD94186C}" destId="{2D3257FB-3C94-4481-A07F-D07041D4B081}" srcOrd="2" destOrd="0" presId="urn:microsoft.com/office/officeart/2005/8/layout/list1"/>
    <dgm:cxn modelId="{A452C7B8-9463-472D-B6BB-64EFB36178DF}" type="presParOf" srcId="{9258702C-B9F0-484E-8F88-17C0BD94186C}" destId="{A5169003-D999-479A-8CBA-F57FF9448DDB}" srcOrd="3" destOrd="0" presId="urn:microsoft.com/office/officeart/2005/8/layout/list1"/>
    <dgm:cxn modelId="{C8EFF871-6B9A-401F-9C92-073CDA9CC002}" type="presParOf" srcId="{9258702C-B9F0-484E-8F88-17C0BD94186C}" destId="{35545315-34A5-41D6-87DA-45A224731F70}" srcOrd="4" destOrd="0" presId="urn:microsoft.com/office/officeart/2005/8/layout/list1"/>
    <dgm:cxn modelId="{1CF51727-29B0-4B26-B95F-DE59699C3913}" type="presParOf" srcId="{35545315-34A5-41D6-87DA-45A224731F70}" destId="{D43BBF98-AED0-4648-B218-1DA12010EB62}" srcOrd="0" destOrd="0" presId="urn:microsoft.com/office/officeart/2005/8/layout/list1"/>
    <dgm:cxn modelId="{52B2AD08-A32D-4AA1-B516-E9BEF53BF84F}" type="presParOf" srcId="{35545315-34A5-41D6-87DA-45A224731F70}" destId="{53AA47CE-5670-4C24-8ECF-EA3DBF239177}" srcOrd="1" destOrd="0" presId="urn:microsoft.com/office/officeart/2005/8/layout/list1"/>
    <dgm:cxn modelId="{5FA60EE7-B356-4123-9281-4A29A52D4174}" type="presParOf" srcId="{9258702C-B9F0-484E-8F88-17C0BD94186C}" destId="{AFBCD3C8-2B11-440A-8DB1-6BF42FA50A1B}" srcOrd="5" destOrd="0" presId="urn:microsoft.com/office/officeart/2005/8/layout/list1"/>
    <dgm:cxn modelId="{A1518908-3D85-41EC-95E3-7FD1560E6DA4}" type="presParOf" srcId="{9258702C-B9F0-484E-8F88-17C0BD94186C}" destId="{1A732255-A34B-48A4-9C56-2701BA13FD72}" srcOrd="6" destOrd="0" presId="urn:microsoft.com/office/officeart/2005/8/layout/list1"/>
    <dgm:cxn modelId="{C93975AC-09BF-4DAF-87D2-1DE3174DE101}" type="presParOf" srcId="{9258702C-B9F0-484E-8F88-17C0BD94186C}" destId="{50E9717F-20F2-4795-87E9-B6FA009E7F4F}" srcOrd="7" destOrd="0" presId="urn:microsoft.com/office/officeart/2005/8/layout/list1"/>
    <dgm:cxn modelId="{FF001E46-3191-42BC-BEDA-1C19E63A2E59}" type="presParOf" srcId="{9258702C-B9F0-484E-8F88-17C0BD94186C}" destId="{4C56A236-366B-4FDB-B90F-BBE99D14FE78}" srcOrd="8" destOrd="0" presId="urn:microsoft.com/office/officeart/2005/8/layout/list1"/>
    <dgm:cxn modelId="{3305A513-B5D8-4C9E-9EE6-D62D60377833}" type="presParOf" srcId="{4C56A236-366B-4FDB-B90F-BBE99D14FE78}" destId="{6EAF9FE9-73D7-47CC-9B5A-6B069E7C84B4}" srcOrd="0" destOrd="0" presId="urn:microsoft.com/office/officeart/2005/8/layout/list1"/>
    <dgm:cxn modelId="{21863A93-F34B-47A4-8EBD-4D160E165516}" type="presParOf" srcId="{4C56A236-366B-4FDB-B90F-BBE99D14FE78}" destId="{C50857C6-DB9B-4D10-8E68-8A743BC24ED7}" srcOrd="1" destOrd="0" presId="urn:microsoft.com/office/officeart/2005/8/layout/list1"/>
    <dgm:cxn modelId="{8814BAF8-6271-4B06-A741-6EB243355C18}" type="presParOf" srcId="{9258702C-B9F0-484E-8F88-17C0BD94186C}" destId="{BEBE0376-CDAC-41D2-9E46-875F9E6EEF05}" srcOrd="9" destOrd="0" presId="urn:microsoft.com/office/officeart/2005/8/layout/list1"/>
    <dgm:cxn modelId="{2B99C5F6-332C-47B0-8E62-63F52F627B34}" type="presParOf" srcId="{9258702C-B9F0-484E-8F88-17C0BD94186C}" destId="{CF5974F4-3A86-4D44-B45B-CE87D24983B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EA523-6AC9-45F1-8746-93A25E21227C}">
      <dsp:nvSpPr>
        <dsp:cNvPr id="0" name=""/>
        <dsp:cNvSpPr/>
      </dsp:nvSpPr>
      <dsp:spPr>
        <a:xfrm>
          <a:off x="8242" y="559047"/>
          <a:ext cx="1345894" cy="11535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noFill/>
        </a:ln>
        <a:effectLst/>
      </dsp:spPr>
      <dsp:style>
        <a:lnRef idx="0">
          <a:scrgbClr r="0" g="0" b="0"/>
        </a:lnRef>
        <a:fillRef idx="1">
          <a:scrgbClr r="0" g="0" b="0"/>
        </a:fillRef>
        <a:effectRef idx="0">
          <a:scrgbClr r="0" g="0" b="0"/>
        </a:effectRef>
        <a:fontRef idx="minor"/>
      </dsp:style>
    </dsp:sp>
    <dsp:sp modelId="{B5E7827B-7FA0-4FF1-8490-7861997E5A21}">
      <dsp:nvSpPr>
        <dsp:cNvPr id="0" name=""/>
        <dsp:cNvSpPr/>
      </dsp:nvSpPr>
      <dsp:spPr>
        <a:xfrm>
          <a:off x="8242" y="1366561"/>
          <a:ext cx="1345894" cy="276861"/>
        </a:xfrm>
        <a:prstGeom prst="rect">
          <a:avLst/>
        </a:prstGeom>
        <a:noFill/>
        <a:ln>
          <a:noFill/>
        </a:ln>
        <a:effectLst>
          <a:glow>
            <a:schemeClr val="accent1">
              <a:alpha val="99000"/>
            </a:schemeClr>
          </a:glow>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a:t> </a:t>
          </a:r>
        </a:p>
      </dsp:txBody>
      <dsp:txXfrm>
        <a:off x="8242" y="1366561"/>
        <a:ext cx="1345894" cy="276861"/>
      </dsp:txXfrm>
    </dsp:sp>
    <dsp:sp modelId="{1180979D-3DE6-4168-87D5-DFB38FD55D16}">
      <dsp:nvSpPr>
        <dsp:cNvPr id="0" name=""/>
        <dsp:cNvSpPr/>
      </dsp:nvSpPr>
      <dsp:spPr>
        <a:xfrm>
          <a:off x="1491414" y="559047"/>
          <a:ext cx="1345894" cy="1153591"/>
        </a:xfrm>
        <a:prstGeom prst="rect">
          <a:avLst/>
        </a:prstGeom>
        <a:blipFill rotWithShape="1">
          <a:blip xmlns:r="http://schemas.openxmlformats.org/officeDocument/2006/relationships" r:embed="rId2"/>
          <a:srcRect/>
          <a:stretch>
            <a:fillRect t="-1000" b="-1000"/>
          </a:stretch>
        </a:blipFill>
        <a:ln>
          <a:noFill/>
        </a:ln>
        <a:effectLst/>
      </dsp:spPr>
      <dsp:style>
        <a:lnRef idx="0">
          <a:scrgbClr r="0" g="0" b="0"/>
        </a:lnRef>
        <a:fillRef idx="1">
          <a:scrgbClr r="0" g="0" b="0"/>
        </a:fillRef>
        <a:effectRef idx="0">
          <a:scrgbClr r="0" g="0" b="0"/>
        </a:effectRef>
        <a:fontRef idx="minor"/>
      </dsp:style>
    </dsp:sp>
    <dsp:sp modelId="{3DA7443C-CFC4-437C-AF01-F111A8BCB588}">
      <dsp:nvSpPr>
        <dsp:cNvPr id="0" name=""/>
        <dsp:cNvSpPr/>
      </dsp:nvSpPr>
      <dsp:spPr>
        <a:xfrm>
          <a:off x="1491414"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491414" y="1366561"/>
        <a:ext cx="1345894" cy="276861"/>
      </dsp:txXfrm>
    </dsp:sp>
    <dsp:sp modelId="{A042ACC2-1315-4A7B-8652-9D777A6E3FDB}">
      <dsp:nvSpPr>
        <dsp:cNvPr id="0" name=""/>
        <dsp:cNvSpPr/>
      </dsp:nvSpPr>
      <dsp:spPr>
        <a:xfrm>
          <a:off x="2974586" y="559047"/>
          <a:ext cx="1345894" cy="1153591"/>
        </a:xfrm>
        <a:prstGeom prst="rect">
          <a:avLst/>
        </a:prstGeom>
        <a:blipFill rotWithShape="1">
          <a:blip xmlns:r="http://schemas.openxmlformats.org/officeDocument/2006/relationships" r:embed="rId3"/>
          <a:srcRect/>
          <a:stretch>
            <a:fillRect l="-23000" r="-23000"/>
          </a:stretch>
        </a:blipFill>
        <a:ln>
          <a:noFill/>
        </a:ln>
        <a:effectLst/>
      </dsp:spPr>
      <dsp:style>
        <a:lnRef idx="0">
          <a:scrgbClr r="0" g="0" b="0"/>
        </a:lnRef>
        <a:fillRef idx="1">
          <a:scrgbClr r="0" g="0" b="0"/>
        </a:fillRef>
        <a:effectRef idx="0">
          <a:scrgbClr r="0" g="0" b="0"/>
        </a:effectRef>
        <a:fontRef idx="minor"/>
      </dsp:style>
    </dsp:sp>
    <dsp:sp modelId="{D445B408-73A6-476D-B6D3-6B3EDA768BB9}">
      <dsp:nvSpPr>
        <dsp:cNvPr id="0" name=""/>
        <dsp:cNvSpPr/>
      </dsp:nvSpPr>
      <dsp:spPr>
        <a:xfrm>
          <a:off x="2974586"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74586" y="1366561"/>
        <a:ext cx="1345894" cy="276861"/>
      </dsp:txXfrm>
    </dsp:sp>
    <dsp:sp modelId="{CF036C76-4221-4629-88AA-85987DBCA444}">
      <dsp:nvSpPr>
        <dsp:cNvPr id="0" name=""/>
        <dsp:cNvSpPr/>
      </dsp:nvSpPr>
      <dsp:spPr>
        <a:xfrm>
          <a:off x="4457758" y="559047"/>
          <a:ext cx="1345894" cy="1153591"/>
        </a:xfrm>
        <a:prstGeom prst="rect">
          <a:avLst/>
        </a:prstGeom>
        <a:blipFill rotWithShape="1">
          <a:blip xmlns:r="http://schemas.openxmlformats.org/officeDocument/2006/relationships" r:embed="rId4"/>
          <a:srcRect/>
          <a:stretch>
            <a:fillRect t="-1000" b="-1000"/>
          </a:stretch>
        </a:blipFill>
        <a:ln>
          <a:noFill/>
        </a:ln>
        <a:effectLst/>
      </dsp:spPr>
      <dsp:style>
        <a:lnRef idx="0">
          <a:scrgbClr r="0" g="0" b="0"/>
        </a:lnRef>
        <a:fillRef idx="1">
          <a:scrgbClr r="0" g="0" b="0"/>
        </a:fillRef>
        <a:effectRef idx="0">
          <a:scrgbClr r="0" g="0" b="0"/>
        </a:effectRef>
        <a:fontRef idx="minor"/>
      </dsp:style>
    </dsp:sp>
    <dsp:sp modelId="{A5E06E04-72A6-4DC9-9DCE-D90EC9033823}">
      <dsp:nvSpPr>
        <dsp:cNvPr id="0" name=""/>
        <dsp:cNvSpPr/>
      </dsp:nvSpPr>
      <dsp:spPr>
        <a:xfrm>
          <a:off x="4457758"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457758" y="1366561"/>
        <a:ext cx="1345894" cy="276861"/>
      </dsp:txXfrm>
    </dsp:sp>
    <dsp:sp modelId="{9FF3A907-114B-4FC7-B436-6B3BDF5EC0A4}">
      <dsp:nvSpPr>
        <dsp:cNvPr id="0" name=""/>
        <dsp:cNvSpPr/>
      </dsp:nvSpPr>
      <dsp:spPr>
        <a:xfrm>
          <a:off x="5940930" y="559047"/>
          <a:ext cx="1345894" cy="115359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11000" r="-11000"/>
          </a:stretch>
        </a:blipFill>
        <a:ln>
          <a:noFill/>
        </a:ln>
        <a:effectLst/>
      </dsp:spPr>
      <dsp:style>
        <a:lnRef idx="0">
          <a:scrgbClr r="0" g="0" b="0"/>
        </a:lnRef>
        <a:fillRef idx="1">
          <a:scrgbClr r="0" g="0" b="0"/>
        </a:fillRef>
        <a:effectRef idx="0">
          <a:scrgbClr r="0" g="0" b="0"/>
        </a:effectRef>
        <a:fontRef idx="minor"/>
      </dsp:style>
    </dsp:sp>
    <dsp:sp modelId="{638D7318-5589-4C02-BDB8-68C662D854C3}">
      <dsp:nvSpPr>
        <dsp:cNvPr id="0" name=""/>
        <dsp:cNvSpPr/>
      </dsp:nvSpPr>
      <dsp:spPr>
        <a:xfrm>
          <a:off x="5940930"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40930" y="1366561"/>
        <a:ext cx="1345894" cy="276861"/>
      </dsp:txXfrm>
    </dsp:sp>
    <dsp:sp modelId="{1FD8A633-78B0-478B-9157-45B82366C901}">
      <dsp:nvSpPr>
        <dsp:cNvPr id="0" name=""/>
        <dsp:cNvSpPr/>
      </dsp:nvSpPr>
      <dsp:spPr>
        <a:xfrm>
          <a:off x="7424102" y="559047"/>
          <a:ext cx="1345894" cy="1153591"/>
        </a:xfrm>
        <a:prstGeom prst="rect">
          <a:avLst/>
        </a:prstGeom>
        <a:blipFill rotWithShape="1">
          <a:blip xmlns:r="http://schemas.openxmlformats.org/officeDocument/2006/relationships" r:embed="rId6" cstate="print">
            <a:extLst>
              <a:ext uri="{28A0092B-C50C-407E-A947-70E740481C1C}">
                <a14:useLocalDpi xmlns:a14="http://schemas.microsoft.com/office/drawing/2010/main"/>
              </a:ext>
            </a:extLst>
          </a:blip>
          <a:srcRect/>
          <a:stretch>
            <a:fillRect t="-5000" b="-5000"/>
          </a:stretch>
        </a:blipFill>
        <a:ln>
          <a:noFill/>
        </a:ln>
        <a:effectLst/>
      </dsp:spPr>
      <dsp:style>
        <a:lnRef idx="0">
          <a:scrgbClr r="0" g="0" b="0"/>
        </a:lnRef>
        <a:fillRef idx="1">
          <a:scrgbClr r="0" g="0" b="0"/>
        </a:fillRef>
        <a:effectRef idx="0">
          <a:scrgbClr r="0" g="0" b="0"/>
        </a:effectRef>
        <a:fontRef idx="minor"/>
      </dsp:style>
    </dsp:sp>
    <dsp:sp modelId="{EF9775CF-7079-4CFC-AA65-98EA5AE60C16}">
      <dsp:nvSpPr>
        <dsp:cNvPr id="0" name=""/>
        <dsp:cNvSpPr/>
      </dsp:nvSpPr>
      <dsp:spPr>
        <a:xfrm>
          <a:off x="7424102" y="1366561"/>
          <a:ext cx="1345894" cy="276861"/>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424102" y="1366561"/>
        <a:ext cx="1345894" cy="276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257FB-3C94-4481-A07F-D07041D4B081}">
      <dsp:nvSpPr>
        <dsp:cNvPr id="0" name=""/>
        <dsp:cNvSpPr/>
      </dsp:nvSpPr>
      <dsp:spPr>
        <a:xfrm>
          <a:off x="0" y="208890"/>
          <a:ext cx="5483225" cy="6993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5559" tIns="249936" rIns="425559" bIns="85344" numCol="1" spcCol="1270" anchor="t" anchorCtr="0">
          <a:noAutofit/>
        </a:bodyPr>
        <a:lstStyle/>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Computational domain extension</a:t>
          </a:r>
        </a:p>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Topographic data management</a:t>
          </a:r>
        </a:p>
      </dsp:txBody>
      <dsp:txXfrm>
        <a:off x="0" y="208890"/>
        <a:ext cx="5483225" cy="699300"/>
      </dsp:txXfrm>
    </dsp:sp>
    <dsp:sp modelId="{47E7C3EC-769D-4BF7-A994-EF5EDAF1A7B2}">
      <dsp:nvSpPr>
        <dsp:cNvPr id="0" name=""/>
        <dsp:cNvSpPr/>
      </dsp:nvSpPr>
      <dsp:spPr>
        <a:xfrm>
          <a:off x="274161" y="31770"/>
          <a:ext cx="3838257"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077" tIns="0" rIns="145077" bIns="0" numCol="1" spcCol="1270" anchor="ctr" anchorCtr="0">
          <a:noAutofit/>
        </a:bodyPr>
        <a:lstStyle/>
        <a:p>
          <a:pPr marL="0" lvl="0" indent="0" algn="l" defTabSz="533400">
            <a:lnSpc>
              <a:spcPct val="90000"/>
            </a:lnSpc>
            <a:spcBef>
              <a:spcPct val="0"/>
            </a:spcBef>
            <a:spcAft>
              <a:spcPct val="35000"/>
            </a:spcAft>
            <a:buFont typeface="+mj-lt"/>
            <a:buNone/>
          </a:pPr>
          <a:r>
            <a:rPr lang="en-US" sz="1200" b="1" kern="1200">
              <a:solidFill>
                <a:sysClr val="window" lastClr="FFFFFF"/>
              </a:solidFill>
              <a:latin typeface="Calibri" panose="020F0502020204030204"/>
              <a:ea typeface="+mn-ea"/>
              <a:cs typeface="+mn-cs"/>
            </a:rPr>
            <a:t>Identification of the computational domain</a:t>
          </a:r>
          <a:endParaRPr lang="it-IT" sz="1200" kern="1200">
            <a:solidFill>
              <a:sysClr val="window" lastClr="FFFFFF"/>
            </a:solidFill>
            <a:latin typeface="Calibri" panose="020F0502020204030204"/>
            <a:ea typeface="+mn-ea"/>
            <a:cs typeface="+mn-cs"/>
          </a:endParaRPr>
        </a:p>
      </dsp:txBody>
      <dsp:txXfrm>
        <a:off x="291454" y="49063"/>
        <a:ext cx="3803671" cy="319654"/>
      </dsp:txXfrm>
    </dsp:sp>
    <dsp:sp modelId="{1A732255-A34B-48A4-9C56-2701BA13FD72}">
      <dsp:nvSpPr>
        <dsp:cNvPr id="0" name=""/>
        <dsp:cNvSpPr/>
      </dsp:nvSpPr>
      <dsp:spPr>
        <a:xfrm>
          <a:off x="0" y="1150110"/>
          <a:ext cx="5483225" cy="9072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5559" tIns="249936" rIns="425559" bIns="85344" numCol="1" spcCol="1270" anchor="t" anchorCtr="0">
          <a:noAutofit/>
        </a:bodyPr>
        <a:lstStyle/>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River stretches definition</a:t>
          </a:r>
        </a:p>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Boundary conditions</a:t>
          </a:r>
        </a:p>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Roughness coefficients setting</a:t>
          </a:r>
        </a:p>
      </dsp:txBody>
      <dsp:txXfrm>
        <a:off x="0" y="1150110"/>
        <a:ext cx="5483225" cy="907200"/>
      </dsp:txXfrm>
    </dsp:sp>
    <dsp:sp modelId="{53AA47CE-5670-4C24-8ECF-EA3DBF239177}">
      <dsp:nvSpPr>
        <dsp:cNvPr id="0" name=""/>
        <dsp:cNvSpPr/>
      </dsp:nvSpPr>
      <dsp:spPr>
        <a:xfrm>
          <a:off x="274161" y="972990"/>
          <a:ext cx="3838257"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077" tIns="0" rIns="145077" bIns="0" numCol="1" spcCol="1270" anchor="ctr" anchorCtr="0">
          <a:noAutofit/>
        </a:bodyPr>
        <a:lstStyle/>
        <a:p>
          <a:pPr marL="0" lvl="0" indent="0" algn="l" defTabSz="533400">
            <a:lnSpc>
              <a:spcPct val="90000"/>
            </a:lnSpc>
            <a:spcBef>
              <a:spcPct val="0"/>
            </a:spcBef>
            <a:spcAft>
              <a:spcPct val="35000"/>
            </a:spcAft>
            <a:buFont typeface="+mj-lt"/>
            <a:buNone/>
          </a:pPr>
          <a:r>
            <a:rPr lang="it-IT" sz="1200" b="1" kern="1200">
              <a:solidFill>
                <a:sysClr val="window" lastClr="FFFFFF"/>
              </a:solidFill>
              <a:latin typeface="Calibri" panose="020F0502020204030204"/>
              <a:ea typeface="+mn-ea"/>
              <a:cs typeface="+mn-cs"/>
            </a:rPr>
            <a:t>Model set-up</a:t>
          </a:r>
        </a:p>
      </dsp:txBody>
      <dsp:txXfrm>
        <a:off x="291454" y="990283"/>
        <a:ext cx="3803671" cy="319654"/>
      </dsp:txXfrm>
    </dsp:sp>
    <dsp:sp modelId="{CF5974F4-3A86-4D44-B45B-CE87D24983B3}">
      <dsp:nvSpPr>
        <dsp:cNvPr id="0" name=""/>
        <dsp:cNvSpPr/>
      </dsp:nvSpPr>
      <dsp:spPr>
        <a:xfrm>
          <a:off x="0" y="2299230"/>
          <a:ext cx="5483225" cy="869400"/>
        </a:xfrm>
        <a:prstGeom prst="rect">
          <a:avLst/>
        </a:prstGeom>
        <a:solidFill>
          <a:sysClr val="window" lastClr="FFFFFF">
            <a:alpha val="90000"/>
            <a:hueOff val="0"/>
            <a:satOff val="0"/>
            <a:lumOff val="0"/>
            <a:alphaOff val="0"/>
          </a:sys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5559" tIns="249936" rIns="425559" bIns="85344" numCol="1" spcCol="1270" anchor="t" anchorCtr="0">
          <a:noAutofit/>
        </a:bodyPr>
        <a:lstStyle/>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Long term simulations</a:t>
          </a:r>
        </a:p>
        <a:p>
          <a:pPr marL="114300" lvl="1" indent="-114300" algn="l" defTabSz="533400">
            <a:lnSpc>
              <a:spcPct val="90000"/>
            </a:lnSpc>
            <a:spcBef>
              <a:spcPct val="0"/>
            </a:spcBef>
            <a:spcAft>
              <a:spcPct val="15000"/>
            </a:spcAft>
            <a:buFont typeface="Calibri Light" panose="020F0302020204030204"/>
            <a:buAutoNum type="arabicPeriod"/>
          </a:pPr>
          <a:r>
            <a:rPr lang="it-IT" sz="1200" b="1" kern="1200">
              <a:solidFill>
                <a:sysClr val="windowText" lastClr="000000">
                  <a:hueOff val="0"/>
                  <a:satOff val="0"/>
                  <a:lumOff val="0"/>
                  <a:alphaOff val="0"/>
                </a:sysClr>
              </a:solidFill>
              <a:latin typeface="Calibri" panose="020F0502020204030204"/>
              <a:ea typeface="+mn-ea"/>
              <a:cs typeface="+mn-cs"/>
            </a:rPr>
            <a:t>Output: Water depths and velocities along the rivers and in the floodplain </a:t>
          </a:r>
        </a:p>
      </dsp:txBody>
      <dsp:txXfrm>
        <a:off x="0" y="2299230"/>
        <a:ext cx="5483225" cy="869400"/>
      </dsp:txXfrm>
    </dsp:sp>
    <dsp:sp modelId="{C50857C6-DB9B-4D10-8E68-8A743BC24ED7}">
      <dsp:nvSpPr>
        <dsp:cNvPr id="0" name=""/>
        <dsp:cNvSpPr/>
      </dsp:nvSpPr>
      <dsp:spPr>
        <a:xfrm>
          <a:off x="274161" y="2122110"/>
          <a:ext cx="3838257" cy="354240"/>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077" tIns="0" rIns="145077" bIns="0" numCol="1" spcCol="1270" anchor="ctr" anchorCtr="0">
          <a:noAutofit/>
        </a:bodyPr>
        <a:lstStyle/>
        <a:p>
          <a:pPr marL="0" lvl="0" indent="0" algn="l" defTabSz="533400">
            <a:lnSpc>
              <a:spcPct val="90000"/>
            </a:lnSpc>
            <a:spcBef>
              <a:spcPct val="0"/>
            </a:spcBef>
            <a:spcAft>
              <a:spcPct val="35000"/>
            </a:spcAft>
            <a:buFont typeface="+mj-lt"/>
            <a:buNone/>
          </a:pPr>
          <a:r>
            <a:rPr lang="it-IT" sz="1200" b="1" kern="1200">
              <a:solidFill>
                <a:sysClr val="window" lastClr="FFFFFF"/>
              </a:solidFill>
              <a:latin typeface="Calibri" panose="020F0502020204030204"/>
              <a:ea typeface="+mn-ea"/>
              <a:cs typeface="+mn-cs"/>
            </a:rPr>
            <a:t>Simulations</a:t>
          </a:r>
        </a:p>
      </dsp:txBody>
      <dsp:txXfrm>
        <a:off x="291454" y="2139403"/>
        <a:ext cx="3803671" cy="31965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4BE570-C44F-73CE-4808-E87601005D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27107DFF-7842-3C2A-C58B-C1752621A0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126F31-8133-4085-B4BD-2D7FAB1BBD7A}" type="datetimeFigureOut">
              <a:rPr lang="it-IT" smtClean="0"/>
              <a:t>10/06/2025</a:t>
            </a:fld>
            <a:endParaRPr lang="it-IT"/>
          </a:p>
        </p:txBody>
      </p:sp>
      <p:sp>
        <p:nvSpPr>
          <p:cNvPr id="4" name="Footer Placeholder 3">
            <a:extLst>
              <a:ext uri="{FF2B5EF4-FFF2-40B4-BE49-F238E27FC236}">
                <a16:creationId xmlns:a16="http://schemas.microsoft.com/office/drawing/2014/main" id="{9F10A5C0-9668-F5BA-B2E4-647CDEE397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37D7F5B1-5AA8-203B-2D64-06EB1CFC5A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E56863-D08D-4F6E-BD46-313D9A5CB3C7}" type="slidenum">
              <a:rPr lang="it-IT" smtClean="0"/>
              <a:t>‹N›</a:t>
            </a:fld>
            <a:endParaRPr lang="it-IT"/>
          </a:p>
        </p:txBody>
      </p:sp>
    </p:spTree>
    <p:extLst>
      <p:ext uri="{BB962C8B-B14F-4D97-AF65-F5344CB8AC3E}">
        <p14:creationId xmlns:p14="http://schemas.microsoft.com/office/powerpoint/2010/main" val="717609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C0A9-84B2-AE43-8E2B-B80F5E71F5F3}" type="datetimeFigureOut">
              <a:rPr lang="en-US" smtClean="0"/>
              <a:t>06/10/25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A55B0-697E-6945-929E-033FFA5F7C95}" type="slidenum">
              <a:rPr lang="en-US" smtClean="0"/>
              <a:t>‹N›</a:t>
            </a:fld>
            <a:endParaRPr lang="en-US"/>
          </a:p>
        </p:txBody>
      </p:sp>
    </p:spTree>
    <p:extLst>
      <p:ext uri="{BB962C8B-B14F-4D97-AF65-F5344CB8AC3E}">
        <p14:creationId xmlns:p14="http://schemas.microsoft.com/office/powerpoint/2010/main" val="652899613"/>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0FA55B0-697E-6945-929E-033FFA5F7C95}" type="slidenum">
              <a:rPr lang="en-US" smtClean="0"/>
              <a:t>1</a:t>
            </a:fld>
            <a:endParaRPr lang="en-US"/>
          </a:p>
        </p:txBody>
      </p:sp>
    </p:spTree>
    <p:extLst>
      <p:ext uri="{BB962C8B-B14F-4D97-AF65-F5344CB8AC3E}">
        <p14:creationId xmlns:p14="http://schemas.microsoft.com/office/powerpoint/2010/main" val="405489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10</a:t>
            </a:fld>
            <a:endParaRPr lang="en-US"/>
          </a:p>
        </p:txBody>
      </p:sp>
    </p:spTree>
    <p:extLst>
      <p:ext uri="{BB962C8B-B14F-4D97-AF65-F5344CB8AC3E}">
        <p14:creationId xmlns:p14="http://schemas.microsoft.com/office/powerpoint/2010/main" val="3904978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11</a:t>
            </a:fld>
            <a:endParaRPr lang="en-US"/>
          </a:p>
        </p:txBody>
      </p:sp>
    </p:spTree>
    <p:extLst>
      <p:ext uri="{BB962C8B-B14F-4D97-AF65-F5344CB8AC3E}">
        <p14:creationId xmlns:p14="http://schemas.microsoft.com/office/powerpoint/2010/main" val="351599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290FC-378F-B317-8510-F29797B8F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E2DA0-C982-AF45-8932-3CF9B70E9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4FD805-9887-D307-623D-DD8226F664F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1D0A41E4-B83D-A069-AC0E-EF71162E2931}"/>
              </a:ext>
            </a:extLst>
          </p:cNvPr>
          <p:cNvSpPr>
            <a:spLocks noGrp="1"/>
          </p:cNvSpPr>
          <p:nvPr>
            <p:ph type="sldNum" sz="quarter" idx="5"/>
          </p:nvPr>
        </p:nvSpPr>
        <p:spPr/>
        <p:txBody>
          <a:bodyPr/>
          <a:lstStyle/>
          <a:p>
            <a:fld id="{E0FA55B0-697E-6945-929E-033FFA5F7C95}" type="slidenum">
              <a:rPr lang="en-US" smtClean="0"/>
              <a:t>12</a:t>
            </a:fld>
            <a:endParaRPr lang="en-US"/>
          </a:p>
        </p:txBody>
      </p:sp>
    </p:spTree>
    <p:extLst>
      <p:ext uri="{BB962C8B-B14F-4D97-AF65-F5344CB8AC3E}">
        <p14:creationId xmlns:p14="http://schemas.microsoft.com/office/powerpoint/2010/main" val="424685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13</a:t>
            </a:fld>
            <a:endParaRPr lang="en-US"/>
          </a:p>
        </p:txBody>
      </p:sp>
    </p:spTree>
    <p:extLst>
      <p:ext uri="{BB962C8B-B14F-4D97-AF65-F5344CB8AC3E}">
        <p14:creationId xmlns:p14="http://schemas.microsoft.com/office/powerpoint/2010/main" val="1989179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14</a:t>
            </a:fld>
            <a:endParaRPr lang="en-US"/>
          </a:p>
        </p:txBody>
      </p:sp>
    </p:spTree>
    <p:extLst>
      <p:ext uri="{BB962C8B-B14F-4D97-AF65-F5344CB8AC3E}">
        <p14:creationId xmlns:p14="http://schemas.microsoft.com/office/powerpoint/2010/main" val="143642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6DC5-9F4F-532D-403E-FB2B15FD6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D5CEB-E0E4-C650-5EF1-1257C1DF4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F21E2D-C93D-E520-0D31-D479B91FFDBA}"/>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44AD3E0E-1DEA-2EAA-997F-52F03B9E47D0}"/>
              </a:ext>
            </a:extLst>
          </p:cNvPr>
          <p:cNvSpPr>
            <a:spLocks noGrp="1"/>
          </p:cNvSpPr>
          <p:nvPr>
            <p:ph type="sldNum" sz="quarter" idx="5"/>
          </p:nvPr>
        </p:nvSpPr>
        <p:spPr/>
        <p:txBody>
          <a:bodyPr/>
          <a:lstStyle/>
          <a:p>
            <a:fld id="{E0FA55B0-697E-6945-929E-033FFA5F7C95}" type="slidenum">
              <a:rPr lang="en-US" smtClean="0"/>
              <a:t>15</a:t>
            </a:fld>
            <a:endParaRPr lang="en-US"/>
          </a:p>
        </p:txBody>
      </p:sp>
    </p:spTree>
    <p:extLst>
      <p:ext uri="{BB962C8B-B14F-4D97-AF65-F5344CB8AC3E}">
        <p14:creationId xmlns:p14="http://schemas.microsoft.com/office/powerpoint/2010/main" val="3222049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16</a:t>
            </a:fld>
            <a:endParaRPr lang="en-US"/>
          </a:p>
        </p:txBody>
      </p:sp>
    </p:spTree>
    <p:extLst>
      <p:ext uri="{BB962C8B-B14F-4D97-AF65-F5344CB8AC3E}">
        <p14:creationId xmlns:p14="http://schemas.microsoft.com/office/powerpoint/2010/main" val="4035402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17</a:t>
            </a:fld>
            <a:endParaRPr lang="en-US"/>
          </a:p>
        </p:txBody>
      </p:sp>
    </p:spTree>
    <p:extLst>
      <p:ext uri="{BB962C8B-B14F-4D97-AF65-F5344CB8AC3E}">
        <p14:creationId xmlns:p14="http://schemas.microsoft.com/office/powerpoint/2010/main" val="2870101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18</a:t>
            </a:fld>
            <a:endParaRPr lang="en-US"/>
          </a:p>
        </p:txBody>
      </p:sp>
    </p:spTree>
    <p:extLst>
      <p:ext uri="{BB962C8B-B14F-4D97-AF65-F5344CB8AC3E}">
        <p14:creationId xmlns:p14="http://schemas.microsoft.com/office/powerpoint/2010/main" val="190044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19</a:t>
            </a:fld>
            <a:endParaRPr lang="en-US"/>
          </a:p>
        </p:txBody>
      </p:sp>
    </p:spTree>
    <p:extLst>
      <p:ext uri="{BB962C8B-B14F-4D97-AF65-F5344CB8AC3E}">
        <p14:creationId xmlns:p14="http://schemas.microsoft.com/office/powerpoint/2010/main" val="40916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2</a:t>
            </a:fld>
            <a:endParaRPr lang="en-US"/>
          </a:p>
        </p:txBody>
      </p:sp>
    </p:spTree>
    <p:extLst>
      <p:ext uri="{BB962C8B-B14F-4D97-AF65-F5344CB8AC3E}">
        <p14:creationId xmlns:p14="http://schemas.microsoft.com/office/powerpoint/2010/main" val="264645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A01DD-CA9B-D936-602E-630FA970C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A4361-7101-9FC7-BF2C-56A05C4099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AE713-4AD1-112E-2CB9-C2C6F301B55C}"/>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4721C181-4F14-996F-C00E-C89E25F21F93}"/>
              </a:ext>
            </a:extLst>
          </p:cNvPr>
          <p:cNvSpPr>
            <a:spLocks noGrp="1"/>
          </p:cNvSpPr>
          <p:nvPr>
            <p:ph type="sldNum" sz="quarter" idx="5"/>
          </p:nvPr>
        </p:nvSpPr>
        <p:spPr/>
        <p:txBody>
          <a:bodyPr/>
          <a:lstStyle/>
          <a:p>
            <a:fld id="{E0FA55B0-697E-6945-929E-033FFA5F7C95}" type="slidenum">
              <a:rPr lang="en-US" smtClean="0"/>
              <a:t>20</a:t>
            </a:fld>
            <a:endParaRPr lang="en-US"/>
          </a:p>
        </p:txBody>
      </p:sp>
    </p:spTree>
    <p:extLst>
      <p:ext uri="{BB962C8B-B14F-4D97-AF65-F5344CB8AC3E}">
        <p14:creationId xmlns:p14="http://schemas.microsoft.com/office/powerpoint/2010/main" val="166959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CA51-CD88-AAFE-70A4-45B6AB98D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55BCC-1CB9-3A77-9C01-A76FFEBB5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AA279-1047-0FB5-B71C-CA62C2E6A773}"/>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EA1526C-75DB-BC98-8DF3-E843A87392FA}"/>
              </a:ext>
            </a:extLst>
          </p:cNvPr>
          <p:cNvSpPr>
            <a:spLocks noGrp="1"/>
          </p:cNvSpPr>
          <p:nvPr>
            <p:ph type="sldNum" sz="quarter" idx="5"/>
          </p:nvPr>
        </p:nvSpPr>
        <p:spPr/>
        <p:txBody>
          <a:bodyPr/>
          <a:lstStyle/>
          <a:p>
            <a:fld id="{E0FA55B0-697E-6945-929E-033FFA5F7C95}" type="slidenum">
              <a:rPr lang="en-US" smtClean="0"/>
              <a:t>21</a:t>
            </a:fld>
            <a:endParaRPr lang="en-US"/>
          </a:p>
        </p:txBody>
      </p:sp>
    </p:spTree>
    <p:extLst>
      <p:ext uri="{BB962C8B-B14F-4D97-AF65-F5344CB8AC3E}">
        <p14:creationId xmlns:p14="http://schemas.microsoft.com/office/powerpoint/2010/main" val="317742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8D3A5-A878-0EF3-1B32-3D16E09CF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40426-5D9D-33D9-2DF3-C280A08C7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BF119-446B-0D7F-A35A-E9092E203CCC}"/>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8673B6DD-26FE-2E83-6B7C-6BFB064BDE24}"/>
              </a:ext>
            </a:extLst>
          </p:cNvPr>
          <p:cNvSpPr>
            <a:spLocks noGrp="1"/>
          </p:cNvSpPr>
          <p:nvPr>
            <p:ph type="sldNum" sz="quarter" idx="5"/>
          </p:nvPr>
        </p:nvSpPr>
        <p:spPr/>
        <p:txBody>
          <a:bodyPr/>
          <a:lstStyle/>
          <a:p>
            <a:fld id="{E0FA55B0-697E-6945-929E-033FFA5F7C95}" type="slidenum">
              <a:rPr lang="en-US" smtClean="0"/>
              <a:t>22</a:t>
            </a:fld>
            <a:endParaRPr lang="en-US"/>
          </a:p>
        </p:txBody>
      </p:sp>
    </p:spTree>
    <p:extLst>
      <p:ext uri="{BB962C8B-B14F-4D97-AF65-F5344CB8AC3E}">
        <p14:creationId xmlns:p14="http://schemas.microsoft.com/office/powerpoint/2010/main" val="3311169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F2352-B09F-988D-99AE-3898A2C9B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8EABE-ED67-0631-C0D8-B808B9B7A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C55D1-9FEE-FE87-58B6-B1BC08247EF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D8B05C00-934F-DCB3-0EA9-5163CD7EAA75}"/>
              </a:ext>
            </a:extLst>
          </p:cNvPr>
          <p:cNvSpPr>
            <a:spLocks noGrp="1"/>
          </p:cNvSpPr>
          <p:nvPr>
            <p:ph type="sldNum" sz="quarter" idx="5"/>
          </p:nvPr>
        </p:nvSpPr>
        <p:spPr/>
        <p:txBody>
          <a:bodyPr/>
          <a:lstStyle/>
          <a:p>
            <a:fld id="{E0FA55B0-697E-6945-929E-033FFA5F7C95}" type="slidenum">
              <a:rPr lang="en-US" smtClean="0"/>
              <a:t>23</a:t>
            </a:fld>
            <a:endParaRPr lang="en-US"/>
          </a:p>
        </p:txBody>
      </p:sp>
    </p:spTree>
    <p:extLst>
      <p:ext uri="{BB962C8B-B14F-4D97-AF65-F5344CB8AC3E}">
        <p14:creationId xmlns:p14="http://schemas.microsoft.com/office/powerpoint/2010/main" val="3827920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C6159-519A-0E73-1DE4-A163A1C58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34B40-85BB-0991-DB2D-0232BD7D2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F68BDE-0C2F-D3A6-992C-00E6ECD3DB22}"/>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93427F56-5B46-4FEF-8542-E0B942A5898D}"/>
              </a:ext>
            </a:extLst>
          </p:cNvPr>
          <p:cNvSpPr>
            <a:spLocks noGrp="1"/>
          </p:cNvSpPr>
          <p:nvPr>
            <p:ph type="sldNum" sz="quarter" idx="5"/>
          </p:nvPr>
        </p:nvSpPr>
        <p:spPr/>
        <p:txBody>
          <a:bodyPr/>
          <a:lstStyle/>
          <a:p>
            <a:fld id="{E0FA55B0-697E-6945-929E-033FFA5F7C95}" type="slidenum">
              <a:rPr lang="en-US" smtClean="0"/>
              <a:t>24</a:t>
            </a:fld>
            <a:endParaRPr lang="en-US"/>
          </a:p>
        </p:txBody>
      </p:sp>
    </p:spTree>
    <p:extLst>
      <p:ext uri="{BB962C8B-B14F-4D97-AF65-F5344CB8AC3E}">
        <p14:creationId xmlns:p14="http://schemas.microsoft.com/office/powerpoint/2010/main" val="330068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71BE9-67C1-9B8A-D232-215BAF0E3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29A06-B946-2702-D121-7A0D72B4E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05AD7-BDCF-7F64-7E3D-8564EEB07D5A}"/>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072992B2-99F0-5D0F-E927-83CF5E73698F}"/>
              </a:ext>
            </a:extLst>
          </p:cNvPr>
          <p:cNvSpPr>
            <a:spLocks noGrp="1"/>
          </p:cNvSpPr>
          <p:nvPr>
            <p:ph type="sldNum" sz="quarter" idx="5"/>
          </p:nvPr>
        </p:nvSpPr>
        <p:spPr/>
        <p:txBody>
          <a:bodyPr/>
          <a:lstStyle/>
          <a:p>
            <a:fld id="{E0FA55B0-697E-6945-929E-033FFA5F7C95}" type="slidenum">
              <a:rPr lang="en-US" smtClean="0"/>
              <a:t>25</a:t>
            </a:fld>
            <a:endParaRPr lang="en-US"/>
          </a:p>
        </p:txBody>
      </p:sp>
    </p:spTree>
    <p:extLst>
      <p:ext uri="{BB962C8B-B14F-4D97-AF65-F5344CB8AC3E}">
        <p14:creationId xmlns:p14="http://schemas.microsoft.com/office/powerpoint/2010/main" val="3724423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A2E05-B92D-5C15-EB1B-A95EB461CB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FCC855-6604-0E90-3DBD-00EFAA5EF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F1656B-7CE8-D9E9-B8C4-424AF6A7C591}"/>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18A58B31-6894-A0B4-0E63-54064D6E2983}"/>
              </a:ext>
            </a:extLst>
          </p:cNvPr>
          <p:cNvSpPr>
            <a:spLocks noGrp="1"/>
          </p:cNvSpPr>
          <p:nvPr>
            <p:ph type="sldNum" sz="quarter" idx="5"/>
          </p:nvPr>
        </p:nvSpPr>
        <p:spPr/>
        <p:txBody>
          <a:bodyPr/>
          <a:lstStyle/>
          <a:p>
            <a:fld id="{E0FA55B0-697E-6945-929E-033FFA5F7C95}" type="slidenum">
              <a:rPr lang="en-US" smtClean="0"/>
              <a:t>26</a:t>
            </a:fld>
            <a:endParaRPr lang="en-US"/>
          </a:p>
        </p:txBody>
      </p:sp>
    </p:spTree>
    <p:extLst>
      <p:ext uri="{BB962C8B-B14F-4D97-AF65-F5344CB8AC3E}">
        <p14:creationId xmlns:p14="http://schemas.microsoft.com/office/powerpoint/2010/main" val="2008778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70987-8462-5938-71C3-7F918E2D09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708C6-4C40-DAD7-2AB0-8153930A5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9BA9F-10B7-6155-AC5C-8EB6ED4168C3}"/>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369424C5-2B8C-33CA-9298-59CC8B5A5980}"/>
              </a:ext>
            </a:extLst>
          </p:cNvPr>
          <p:cNvSpPr>
            <a:spLocks noGrp="1"/>
          </p:cNvSpPr>
          <p:nvPr>
            <p:ph type="sldNum" sz="quarter" idx="5"/>
          </p:nvPr>
        </p:nvSpPr>
        <p:spPr/>
        <p:txBody>
          <a:bodyPr/>
          <a:lstStyle/>
          <a:p>
            <a:fld id="{E0FA55B0-697E-6945-929E-033FFA5F7C95}" type="slidenum">
              <a:rPr lang="en-US" smtClean="0"/>
              <a:t>27</a:t>
            </a:fld>
            <a:endParaRPr lang="en-US"/>
          </a:p>
        </p:txBody>
      </p:sp>
    </p:spTree>
    <p:extLst>
      <p:ext uri="{BB962C8B-B14F-4D97-AF65-F5344CB8AC3E}">
        <p14:creationId xmlns:p14="http://schemas.microsoft.com/office/powerpoint/2010/main" val="3656925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0A6D6-AB84-E540-9547-8F1EC5E56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F9B51-DFE3-705B-F007-FC5139B372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762780-B99C-561F-CED3-7AFAFE21C356}"/>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F9EFDA7E-685C-B472-9460-C8EC4B406E65}"/>
              </a:ext>
            </a:extLst>
          </p:cNvPr>
          <p:cNvSpPr>
            <a:spLocks noGrp="1"/>
          </p:cNvSpPr>
          <p:nvPr>
            <p:ph type="sldNum" sz="quarter" idx="5"/>
          </p:nvPr>
        </p:nvSpPr>
        <p:spPr/>
        <p:txBody>
          <a:bodyPr/>
          <a:lstStyle/>
          <a:p>
            <a:fld id="{E0FA55B0-697E-6945-929E-033FFA5F7C95}" type="slidenum">
              <a:rPr lang="en-US" smtClean="0"/>
              <a:t>28</a:t>
            </a:fld>
            <a:endParaRPr lang="en-US"/>
          </a:p>
        </p:txBody>
      </p:sp>
    </p:spTree>
    <p:extLst>
      <p:ext uri="{BB962C8B-B14F-4D97-AF65-F5344CB8AC3E}">
        <p14:creationId xmlns:p14="http://schemas.microsoft.com/office/powerpoint/2010/main" val="2054020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F5A6F-4341-70DD-E8FA-C8C6A6084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EDC54-1423-CD5A-3CE7-B2BB0FD2B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E7EEA-D408-4A5A-7905-B099859F2F9F}"/>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C2CFD49E-C18E-93FF-1206-EA0263DFE4BD}"/>
              </a:ext>
            </a:extLst>
          </p:cNvPr>
          <p:cNvSpPr>
            <a:spLocks noGrp="1"/>
          </p:cNvSpPr>
          <p:nvPr>
            <p:ph type="sldNum" sz="quarter" idx="5"/>
          </p:nvPr>
        </p:nvSpPr>
        <p:spPr/>
        <p:txBody>
          <a:bodyPr/>
          <a:lstStyle/>
          <a:p>
            <a:fld id="{E0FA55B0-697E-6945-929E-033FFA5F7C95}" type="slidenum">
              <a:rPr lang="en-US" smtClean="0"/>
              <a:t>29</a:t>
            </a:fld>
            <a:endParaRPr lang="en-US"/>
          </a:p>
        </p:txBody>
      </p:sp>
    </p:spTree>
    <p:extLst>
      <p:ext uri="{BB962C8B-B14F-4D97-AF65-F5344CB8AC3E}">
        <p14:creationId xmlns:p14="http://schemas.microsoft.com/office/powerpoint/2010/main" val="390109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FE04-C6C9-D334-5037-F0DC8FE96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B7773-BA06-1A2E-C6BF-F4D0331A68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116C0-4FC1-8353-95F2-BCE89572A50E}"/>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7210AB54-E1B2-A64F-BE04-30C2B19E5552}"/>
              </a:ext>
            </a:extLst>
          </p:cNvPr>
          <p:cNvSpPr>
            <a:spLocks noGrp="1"/>
          </p:cNvSpPr>
          <p:nvPr>
            <p:ph type="sldNum" sz="quarter" idx="5"/>
          </p:nvPr>
        </p:nvSpPr>
        <p:spPr/>
        <p:txBody>
          <a:bodyPr/>
          <a:lstStyle/>
          <a:p>
            <a:fld id="{E0FA55B0-697E-6945-929E-033FFA5F7C95}" type="slidenum">
              <a:rPr lang="en-US" smtClean="0"/>
              <a:t>3</a:t>
            </a:fld>
            <a:endParaRPr lang="en-US"/>
          </a:p>
        </p:txBody>
      </p:sp>
    </p:spTree>
    <p:extLst>
      <p:ext uri="{BB962C8B-B14F-4D97-AF65-F5344CB8AC3E}">
        <p14:creationId xmlns:p14="http://schemas.microsoft.com/office/powerpoint/2010/main" val="1110063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0AB3-EABF-4DF6-5EED-37FD39DDF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A4AAE-1A46-9C8D-FB72-FBDCF778E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56754-8E7A-8435-3779-F2D18266930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DF43CAE6-2061-7DE8-7270-565FDF3D618B}"/>
              </a:ext>
            </a:extLst>
          </p:cNvPr>
          <p:cNvSpPr>
            <a:spLocks noGrp="1"/>
          </p:cNvSpPr>
          <p:nvPr>
            <p:ph type="sldNum" sz="quarter" idx="5"/>
          </p:nvPr>
        </p:nvSpPr>
        <p:spPr/>
        <p:txBody>
          <a:bodyPr/>
          <a:lstStyle/>
          <a:p>
            <a:fld id="{E0FA55B0-697E-6945-929E-033FFA5F7C95}" type="slidenum">
              <a:rPr lang="en-US" smtClean="0"/>
              <a:t>30</a:t>
            </a:fld>
            <a:endParaRPr lang="en-US"/>
          </a:p>
        </p:txBody>
      </p:sp>
    </p:spTree>
    <p:extLst>
      <p:ext uri="{BB962C8B-B14F-4D97-AF65-F5344CB8AC3E}">
        <p14:creationId xmlns:p14="http://schemas.microsoft.com/office/powerpoint/2010/main" val="3078237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90AB7-424C-F696-9BFC-A2945307B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1DA39-141D-96B0-0928-9DE48145E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83880-F9AA-9791-59B4-93866DD54ACB}"/>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FB6CCF87-DEA5-6155-B098-40C1E1022317}"/>
              </a:ext>
            </a:extLst>
          </p:cNvPr>
          <p:cNvSpPr>
            <a:spLocks noGrp="1"/>
          </p:cNvSpPr>
          <p:nvPr>
            <p:ph type="sldNum" sz="quarter" idx="5"/>
          </p:nvPr>
        </p:nvSpPr>
        <p:spPr/>
        <p:txBody>
          <a:bodyPr/>
          <a:lstStyle/>
          <a:p>
            <a:fld id="{E0FA55B0-697E-6945-929E-033FFA5F7C95}" type="slidenum">
              <a:rPr lang="en-US" smtClean="0"/>
              <a:t>31</a:t>
            </a:fld>
            <a:endParaRPr lang="en-US"/>
          </a:p>
        </p:txBody>
      </p:sp>
    </p:spTree>
    <p:extLst>
      <p:ext uri="{BB962C8B-B14F-4D97-AF65-F5344CB8AC3E}">
        <p14:creationId xmlns:p14="http://schemas.microsoft.com/office/powerpoint/2010/main" val="38178006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A0BC5-B2C7-5B72-5820-D681693C5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FE6BB-92A8-6B65-390B-48D198896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114C96-7D56-95E4-1171-0163A8F5F5B0}"/>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E801A542-3674-A9DB-92F3-D2CC289733A5}"/>
              </a:ext>
            </a:extLst>
          </p:cNvPr>
          <p:cNvSpPr>
            <a:spLocks noGrp="1"/>
          </p:cNvSpPr>
          <p:nvPr>
            <p:ph type="sldNum" sz="quarter" idx="5"/>
          </p:nvPr>
        </p:nvSpPr>
        <p:spPr/>
        <p:txBody>
          <a:bodyPr/>
          <a:lstStyle/>
          <a:p>
            <a:fld id="{E0FA55B0-697E-6945-929E-033FFA5F7C95}" type="slidenum">
              <a:rPr lang="en-US" smtClean="0"/>
              <a:t>32</a:t>
            </a:fld>
            <a:endParaRPr lang="en-US"/>
          </a:p>
        </p:txBody>
      </p:sp>
    </p:spTree>
    <p:extLst>
      <p:ext uri="{BB962C8B-B14F-4D97-AF65-F5344CB8AC3E}">
        <p14:creationId xmlns:p14="http://schemas.microsoft.com/office/powerpoint/2010/main" val="426439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AE219-DC95-CD63-CEB0-4CC37DE57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990CD-4F98-193D-80FB-B7C0197D6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25B0E-BD3A-0D27-5C40-C3B11EEF0DF7}"/>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1C7BBD0A-B818-25EF-5BE5-4B43DFFD56B7}"/>
              </a:ext>
            </a:extLst>
          </p:cNvPr>
          <p:cNvSpPr>
            <a:spLocks noGrp="1"/>
          </p:cNvSpPr>
          <p:nvPr>
            <p:ph type="sldNum" sz="quarter" idx="5"/>
          </p:nvPr>
        </p:nvSpPr>
        <p:spPr/>
        <p:txBody>
          <a:bodyPr/>
          <a:lstStyle/>
          <a:p>
            <a:fld id="{E0FA55B0-697E-6945-929E-033FFA5F7C95}" type="slidenum">
              <a:rPr lang="en-US" smtClean="0"/>
              <a:t>4</a:t>
            </a:fld>
            <a:endParaRPr lang="en-US"/>
          </a:p>
        </p:txBody>
      </p:sp>
    </p:spTree>
    <p:extLst>
      <p:ext uri="{BB962C8B-B14F-4D97-AF65-F5344CB8AC3E}">
        <p14:creationId xmlns:p14="http://schemas.microsoft.com/office/powerpoint/2010/main" val="101040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88A58-287E-D37B-CA3F-360716307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3BDFC-1DF3-AE53-D061-2A2D4C0A5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8BD12-775E-0187-1B37-6D21DD2983F9}"/>
              </a:ext>
            </a:extLst>
          </p:cNvPr>
          <p:cNvSpPr>
            <a:spLocks noGrp="1"/>
          </p:cNvSpPr>
          <p:nvPr>
            <p:ph type="body" idx="1"/>
          </p:nvPr>
        </p:nvSpPr>
        <p:spPr/>
        <p:txBody>
          <a:bodyPr/>
          <a:lstStyle/>
          <a:p>
            <a:endParaRPr lang="it-IT"/>
          </a:p>
        </p:txBody>
      </p:sp>
      <p:sp>
        <p:nvSpPr>
          <p:cNvPr id="4" name="Slide Number Placeholder 3">
            <a:extLst>
              <a:ext uri="{FF2B5EF4-FFF2-40B4-BE49-F238E27FC236}">
                <a16:creationId xmlns:a16="http://schemas.microsoft.com/office/drawing/2014/main" id="{9EABF48D-A11D-A2A5-0EF1-B87E979A1E73}"/>
              </a:ext>
            </a:extLst>
          </p:cNvPr>
          <p:cNvSpPr>
            <a:spLocks noGrp="1"/>
          </p:cNvSpPr>
          <p:nvPr>
            <p:ph type="sldNum" sz="quarter" idx="5"/>
          </p:nvPr>
        </p:nvSpPr>
        <p:spPr/>
        <p:txBody>
          <a:bodyPr/>
          <a:lstStyle/>
          <a:p>
            <a:fld id="{E0FA55B0-697E-6945-929E-033FFA5F7C95}" type="slidenum">
              <a:rPr lang="en-US" smtClean="0"/>
              <a:t>5</a:t>
            </a:fld>
            <a:endParaRPr lang="en-US"/>
          </a:p>
        </p:txBody>
      </p:sp>
    </p:spTree>
    <p:extLst>
      <p:ext uri="{BB962C8B-B14F-4D97-AF65-F5344CB8AC3E}">
        <p14:creationId xmlns:p14="http://schemas.microsoft.com/office/powerpoint/2010/main" val="234753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6</a:t>
            </a:fld>
            <a:endParaRPr lang="en-US"/>
          </a:p>
        </p:txBody>
      </p:sp>
    </p:spTree>
    <p:extLst>
      <p:ext uri="{BB962C8B-B14F-4D97-AF65-F5344CB8AC3E}">
        <p14:creationId xmlns:p14="http://schemas.microsoft.com/office/powerpoint/2010/main" val="777579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7</a:t>
            </a:fld>
            <a:endParaRPr lang="en-US"/>
          </a:p>
        </p:txBody>
      </p:sp>
    </p:spTree>
    <p:extLst>
      <p:ext uri="{BB962C8B-B14F-4D97-AF65-F5344CB8AC3E}">
        <p14:creationId xmlns:p14="http://schemas.microsoft.com/office/powerpoint/2010/main" val="227001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8</a:t>
            </a:fld>
            <a:endParaRPr lang="en-US"/>
          </a:p>
        </p:txBody>
      </p:sp>
    </p:spTree>
    <p:extLst>
      <p:ext uri="{BB962C8B-B14F-4D97-AF65-F5344CB8AC3E}">
        <p14:creationId xmlns:p14="http://schemas.microsoft.com/office/powerpoint/2010/main" val="361049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5"/>
          </p:nvPr>
        </p:nvSpPr>
        <p:spPr/>
        <p:txBody>
          <a:bodyPr/>
          <a:lstStyle/>
          <a:p>
            <a:fld id="{E0FA55B0-697E-6945-929E-033FFA5F7C95}" type="slidenum">
              <a:rPr lang="en-US" smtClean="0"/>
              <a:t>9</a:t>
            </a:fld>
            <a:endParaRPr lang="en-US"/>
          </a:p>
        </p:txBody>
      </p:sp>
    </p:spTree>
    <p:extLst>
      <p:ext uri="{BB962C8B-B14F-4D97-AF65-F5344CB8AC3E}">
        <p14:creationId xmlns:p14="http://schemas.microsoft.com/office/powerpoint/2010/main" val="118423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C68949-551B-0241-9506-73F18FF45399}" type="datetimeFigureOut">
              <a:rPr lang="en-US" smtClean="0"/>
              <a:t>06/10/25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1021452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06/10/25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22398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06/10/25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1113649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‹N›</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2941831" cy="384721"/>
          </a:xfrm>
          <a:prstGeom prst="rect">
            <a:avLst/>
          </a:prstGeom>
          <a:noFill/>
          <a:ln>
            <a:noFill/>
          </a:ln>
        </p:spPr>
        <p:txBody>
          <a:bodyPr wrap="none" rtlCol="0">
            <a:spAutoFit/>
          </a:bodyPr>
          <a:lstStyle/>
          <a:p>
            <a:r>
              <a:rPr lang="en-US" sz="1000" b="0" i="0">
                <a:solidFill>
                  <a:srgbClr val="1A699E"/>
                </a:solidFill>
                <a:latin typeface="Arial Nova Cond" panose="020B0506020202020204" pitchFamily="34" charset="0"/>
              </a:rPr>
              <a:t>Somalia Water for Rural Resilience Project ‘</a:t>
            </a:r>
            <a:r>
              <a:rPr lang="en-US" sz="1000" b="0" i="0" err="1">
                <a:solidFill>
                  <a:srgbClr val="1A699E"/>
                </a:solidFill>
                <a:latin typeface="Arial Nova Cond" panose="020B0506020202020204" pitchFamily="34" charset="0"/>
              </a:rPr>
              <a:t>Barwaaqo</a:t>
            </a:r>
            <a:r>
              <a:rPr lang="en-US" sz="1000" b="0" i="0">
                <a:solidFill>
                  <a:srgbClr val="1A699E"/>
                </a:solidFill>
                <a:latin typeface="Arial Nova Cond" panose="020B0506020202020204" pitchFamily="34" charset="0"/>
              </a:rPr>
              <a:t>’</a:t>
            </a:r>
          </a:p>
          <a:p>
            <a:r>
              <a:rPr lang="en-US" sz="900" b="0" i="1">
                <a:solidFill>
                  <a:srgbClr val="F7B316"/>
                </a:solidFill>
                <a:latin typeface="Arial Nova Cond" panose="020B0506020202020204" pitchFamily="34" charset="0"/>
              </a:rPr>
              <a:t>Inception Meeting</a:t>
            </a:r>
          </a:p>
        </p:txBody>
      </p:sp>
      <p:sp>
        <p:nvSpPr>
          <p:cNvPr id="20" name="Text Placeholder 19">
            <a:extLst>
              <a:ext uri="{FF2B5EF4-FFF2-40B4-BE49-F238E27FC236}">
                <a16:creationId xmlns:a16="http://schemas.microsoft.com/office/drawing/2014/main" id="{9064137C-2F76-7C49-A695-E03A431C6AE2}"/>
              </a:ext>
            </a:extLst>
          </p:cNvPr>
          <p:cNvSpPr>
            <a:spLocks noGrp="1"/>
          </p:cNvSpPr>
          <p:nvPr>
            <p:ph type="body" sz="quarter" idx="10" hasCustomPrompt="1"/>
          </p:nvPr>
        </p:nvSpPr>
        <p:spPr>
          <a:xfrm>
            <a:off x="228600" y="190500"/>
            <a:ext cx="684213" cy="685800"/>
          </a:xfrm>
        </p:spPr>
        <p:txBody>
          <a:bodyPr>
            <a:normAutofit/>
          </a:bodyPr>
          <a:lstStyle>
            <a:lvl1pPr marL="0" indent="0">
              <a:buNone/>
              <a:defRPr sz="3200" b="1" i="0">
                <a:solidFill>
                  <a:srgbClr val="F7B316"/>
                </a:solidFill>
                <a:latin typeface="Arial Nova" panose="020B0504020202020204" pitchFamily="34" charset="0"/>
              </a:defRPr>
            </a:lvl1pPr>
          </a:lstStyle>
          <a:p>
            <a:pPr lvl="0"/>
            <a:r>
              <a:rPr lang="en-US" b="1" i="0">
                <a:latin typeface="Arial Nova" panose="020B0504020202020204" pitchFamily="34" charset="0"/>
              </a:rPr>
              <a:t>01</a:t>
            </a:r>
            <a:endParaRPr lang="en-US"/>
          </a:p>
        </p:txBody>
      </p:sp>
      <p:cxnSp>
        <p:nvCxnSpPr>
          <p:cNvPr id="21" name="Straight Connector 20">
            <a:extLst>
              <a:ext uri="{FF2B5EF4-FFF2-40B4-BE49-F238E27FC236}">
                <a16:creationId xmlns:a16="http://schemas.microsoft.com/office/drawing/2014/main" id="{077AB239-470C-8D40-8294-38FF03B0366B}"/>
              </a:ext>
            </a:extLst>
          </p:cNvPr>
          <p:cNvCxnSpPr>
            <a:cxnSpLocks/>
          </p:cNvCxnSpPr>
          <p:nvPr userDrawn="1"/>
        </p:nvCxnSpPr>
        <p:spPr>
          <a:xfrm>
            <a:off x="912669" y="603038"/>
            <a:ext cx="6306011" cy="0"/>
          </a:xfrm>
          <a:prstGeom prst="line">
            <a:avLst/>
          </a:prstGeom>
          <a:ln>
            <a:solidFill>
              <a:srgbClr val="1A699E"/>
            </a:solidFill>
            <a:tailEnd type="oval" w="med"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CA5AA9A8-9CD2-B747-B0AA-6A6053402EE3}"/>
              </a:ext>
            </a:extLst>
          </p:cNvPr>
          <p:cNvSpPr>
            <a:spLocks noGrp="1"/>
          </p:cNvSpPr>
          <p:nvPr>
            <p:ph type="body" sz="quarter" idx="11" hasCustomPrompt="1"/>
          </p:nvPr>
        </p:nvSpPr>
        <p:spPr>
          <a:xfrm>
            <a:off x="912669" y="234181"/>
            <a:ext cx="6305938" cy="460375"/>
          </a:xfrm>
        </p:spPr>
        <p:txBody>
          <a:bodyPr anchor="ctr">
            <a:normAutofit/>
          </a:bodyPr>
          <a:lstStyle>
            <a:lvl1pPr marL="0" indent="0">
              <a:buNone/>
              <a:defRPr sz="1800" b="1" i="0">
                <a:solidFill>
                  <a:srgbClr val="1A699E"/>
                </a:solidFill>
                <a:latin typeface="Arial Nova" panose="020B0504020202020204" pitchFamily="34" charset="0"/>
              </a:defRPr>
            </a:lvl1pPr>
          </a:lstStyle>
          <a:p>
            <a:pPr lvl="0"/>
            <a:r>
              <a:rPr lang="en-US"/>
              <a:t>Title here</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29DB1680-F2B4-97DF-429D-D4FF5BD4B53E}"/>
              </a:ext>
            </a:extLst>
          </p:cNvPr>
          <p:cNvSpPr>
            <a:spLocks noGrp="1"/>
          </p:cNvSpPr>
          <p:nvPr>
            <p:ph type="body" sz="quarter" idx="12" hasCustomPrompt="1"/>
          </p:nvPr>
        </p:nvSpPr>
        <p:spPr>
          <a:xfrm>
            <a:off x="912597" y="578826"/>
            <a:ext cx="6306010" cy="460375"/>
          </a:xfrm>
        </p:spPr>
        <p:txBody>
          <a:bodyPr anchor="ctr">
            <a:normAutofit/>
          </a:bodyPr>
          <a:lstStyle>
            <a:lvl1pPr marL="0" indent="0">
              <a:buNone/>
              <a:defRPr sz="1600" b="0" i="0">
                <a:solidFill>
                  <a:srgbClr val="1A699E"/>
                </a:solidFill>
                <a:latin typeface="Arial Nova Cond" panose="020B0506020202020204" pitchFamily="34" charset="0"/>
              </a:defRPr>
            </a:lvl1pPr>
          </a:lstStyle>
          <a:p>
            <a:pPr lvl="0"/>
            <a:r>
              <a:rPr lang="en-US"/>
              <a:t>Title here</a:t>
            </a:r>
          </a:p>
        </p:txBody>
      </p:sp>
    </p:spTree>
    <p:extLst>
      <p:ext uri="{BB962C8B-B14F-4D97-AF65-F5344CB8AC3E}">
        <p14:creationId xmlns:p14="http://schemas.microsoft.com/office/powerpoint/2010/main" val="1995342471"/>
      </p:ext>
    </p:extLst>
  </p:cSld>
  <p:clrMapOvr>
    <a:masterClrMapping/>
  </p:clrMapOvr>
  <p:extLst>
    <p:ext uri="{DCECCB84-F9BA-43D5-87BE-67443E8EF086}">
      <p15:sldGuideLst xmlns:p15="http://schemas.microsoft.com/office/powerpoint/2012/main">
        <p15:guide id="1" pos="144" userDrawn="1">
          <p15:clr>
            <a:srgbClr val="FBAE40"/>
          </p15:clr>
        </p15:guide>
        <p15:guide id="2" pos="5616" userDrawn="1">
          <p15:clr>
            <a:srgbClr val="FBAE40"/>
          </p15:clr>
        </p15:guide>
        <p15:guide id="3" orient="horz" pos="120" userDrawn="1">
          <p15:clr>
            <a:srgbClr val="FBAE40"/>
          </p15:clr>
        </p15:guide>
        <p15:guide id="4" orient="horz" pos="3264" userDrawn="1">
          <p15:clr>
            <a:srgbClr val="FBAE40"/>
          </p15:clr>
        </p15:guide>
        <p15:guide id="5" orient="horz" pos="55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‹N›</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5491533" cy="523220"/>
          </a:xfrm>
          <a:prstGeom prst="rect">
            <a:avLst/>
          </a:prstGeom>
          <a:noFill/>
          <a:ln>
            <a:noFill/>
          </a:ln>
        </p:spPr>
        <p:txBody>
          <a:bodyPr wrap="square" rtlCol="0">
            <a:spAutoFit/>
          </a:bodyPr>
          <a:lstStyle/>
          <a:p>
            <a:r>
              <a:rPr lang="en-US" sz="1000" b="0" i="0" dirty="0">
                <a:solidFill>
                  <a:srgbClr val="1A699E"/>
                </a:solidFill>
                <a:latin typeface="Arial Nova Cond" panose="020B0506020202020204" pitchFamily="34" charset="0"/>
              </a:rPr>
              <a:t>Consultancy service for the Development of the Eastern Nile Water Resources Models and Tools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kern="1200">
                <a:solidFill>
                  <a:srgbClr val="F7B316"/>
                </a:solidFill>
                <a:latin typeface="Arial Nova Light" panose="020B0304020202020204" pitchFamily="34" charset="0"/>
                <a:ea typeface="+mn-ea"/>
                <a:cs typeface="+mn-cs"/>
              </a:rPr>
              <a:t>Validation Workshop</a:t>
            </a:r>
            <a:endParaRPr lang="en-US" sz="900" kern="1200" dirty="0">
              <a:solidFill>
                <a:srgbClr val="F7B316"/>
              </a:solidFill>
              <a:latin typeface="Arial Nova Light" panose="020B0304020202020204" pitchFamily="34" charset="0"/>
              <a:ea typeface="+mn-ea"/>
              <a:cs typeface="+mn-cs"/>
            </a:endParaRPr>
          </a:p>
          <a:p>
            <a:endParaRPr lang="en-US" sz="900" dirty="0">
              <a:solidFill>
                <a:srgbClr val="F7B316"/>
              </a:solidFill>
              <a:latin typeface="Arial Nova Light" panose="020B0304020202020204" pitchFamily="34" charset="0"/>
            </a:endParaRPr>
          </a:p>
        </p:txBody>
      </p:sp>
      <p:cxnSp>
        <p:nvCxnSpPr>
          <p:cNvPr id="21" name="Straight Connector 20">
            <a:extLst>
              <a:ext uri="{FF2B5EF4-FFF2-40B4-BE49-F238E27FC236}">
                <a16:creationId xmlns:a16="http://schemas.microsoft.com/office/drawing/2014/main" id="{077AB239-470C-8D40-8294-38FF03B0366B}"/>
              </a:ext>
            </a:extLst>
          </p:cNvPr>
          <p:cNvCxnSpPr>
            <a:cxnSpLocks/>
          </p:cNvCxnSpPr>
          <p:nvPr userDrawn="1"/>
        </p:nvCxnSpPr>
        <p:spPr>
          <a:xfrm>
            <a:off x="228672" y="450753"/>
            <a:ext cx="6306011" cy="0"/>
          </a:xfrm>
          <a:prstGeom prst="line">
            <a:avLst/>
          </a:prstGeom>
          <a:ln>
            <a:solidFill>
              <a:srgbClr val="1A699E"/>
            </a:solidFill>
            <a:tailEnd type="oval" w="med" len="med"/>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CA5AA9A8-9CD2-B747-B0AA-6A6053402EE3}"/>
              </a:ext>
            </a:extLst>
          </p:cNvPr>
          <p:cNvSpPr>
            <a:spLocks noGrp="1"/>
          </p:cNvSpPr>
          <p:nvPr>
            <p:ph type="body" sz="quarter" idx="11" hasCustomPrompt="1"/>
          </p:nvPr>
        </p:nvSpPr>
        <p:spPr>
          <a:xfrm>
            <a:off x="228672" y="81896"/>
            <a:ext cx="7523408" cy="460375"/>
          </a:xfrm>
        </p:spPr>
        <p:txBody>
          <a:bodyPr anchor="ctr">
            <a:normAutofit/>
          </a:bodyPr>
          <a:lstStyle>
            <a:lvl1pPr marL="0" indent="0">
              <a:buNone/>
              <a:defRPr sz="1800" b="1" i="0">
                <a:solidFill>
                  <a:srgbClr val="1A699E"/>
                </a:solidFill>
                <a:latin typeface="Arial Nova" panose="020B0504020202020204" pitchFamily="34" charset="0"/>
              </a:defRPr>
            </a:lvl1pPr>
          </a:lstStyle>
          <a:p>
            <a:pPr lvl="0"/>
            <a:r>
              <a:rPr lang="en-US"/>
              <a:t>Title here</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ext Placeholder 23">
            <a:extLst>
              <a:ext uri="{FF2B5EF4-FFF2-40B4-BE49-F238E27FC236}">
                <a16:creationId xmlns:a16="http://schemas.microsoft.com/office/drawing/2014/main" id="{29DB1680-F2B4-97DF-429D-D4FF5BD4B53E}"/>
              </a:ext>
            </a:extLst>
          </p:cNvPr>
          <p:cNvSpPr>
            <a:spLocks noGrp="1"/>
          </p:cNvSpPr>
          <p:nvPr>
            <p:ph type="body" sz="quarter" idx="12" hasCustomPrompt="1"/>
          </p:nvPr>
        </p:nvSpPr>
        <p:spPr>
          <a:xfrm>
            <a:off x="228600" y="426541"/>
            <a:ext cx="7523408" cy="460375"/>
          </a:xfrm>
        </p:spPr>
        <p:txBody>
          <a:bodyPr anchor="ctr">
            <a:normAutofit/>
          </a:bodyPr>
          <a:lstStyle>
            <a:lvl1pPr marL="0" indent="0">
              <a:buNone/>
              <a:defRPr sz="1600" b="0" i="0">
                <a:solidFill>
                  <a:srgbClr val="1A699E"/>
                </a:solidFill>
                <a:latin typeface="Arial Nova Cond" panose="020B0506020202020204" pitchFamily="34" charset="0"/>
              </a:defRPr>
            </a:lvl1pPr>
          </a:lstStyle>
          <a:p>
            <a:pPr lvl="0"/>
            <a:r>
              <a:rPr lang="en-US"/>
              <a:t>Title here</a:t>
            </a:r>
          </a:p>
        </p:txBody>
      </p:sp>
    </p:spTree>
    <p:extLst>
      <p:ext uri="{BB962C8B-B14F-4D97-AF65-F5344CB8AC3E}">
        <p14:creationId xmlns:p14="http://schemas.microsoft.com/office/powerpoint/2010/main" val="1487731928"/>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guide id="3" orient="horz" pos="120">
          <p15:clr>
            <a:srgbClr val="FBAE40"/>
          </p15:clr>
        </p15:guide>
        <p15:guide id="4" orient="horz" pos="3264">
          <p15:clr>
            <a:srgbClr val="FBAE40"/>
          </p15:clr>
        </p15:guide>
        <p15:guide id="5" orient="horz" pos="5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Isosceles Triangle 12">
            <a:extLst>
              <a:ext uri="{FF2B5EF4-FFF2-40B4-BE49-F238E27FC236}">
                <a16:creationId xmlns:a16="http://schemas.microsoft.com/office/drawing/2014/main" id="{2A0D701F-C8BD-604A-B95F-4E4F85BAEF49}"/>
              </a:ext>
            </a:extLst>
          </p:cNvPr>
          <p:cNvSpPr>
            <a:spLocks noChangeAspect="1"/>
          </p:cNvSpPr>
          <p:nvPr userDrawn="1"/>
        </p:nvSpPr>
        <p:spPr>
          <a:xfrm rot="16200000">
            <a:off x="8602522" y="5173522"/>
            <a:ext cx="542956" cy="540000"/>
          </a:xfrm>
          <a:custGeom>
            <a:avLst/>
            <a:gdLst>
              <a:gd name="connsiteX0" fmla="*/ 0 w 1828800"/>
              <a:gd name="connsiteY0" fmla="*/ 1600200 h 1600200"/>
              <a:gd name="connsiteX1" fmla="*/ 914400 w 1828800"/>
              <a:gd name="connsiteY1" fmla="*/ 0 h 1600200"/>
              <a:gd name="connsiteX2" fmla="*/ 1828800 w 1828800"/>
              <a:gd name="connsiteY2" fmla="*/ 1600200 h 1600200"/>
              <a:gd name="connsiteX3" fmla="*/ 0 w 1828800"/>
              <a:gd name="connsiteY3" fmla="*/ 1600200 h 1600200"/>
              <a:gd name="connsiteX0" fmla="*/ 0 w 1828800"/>
              <a:gd name="connsiteY0" fmla="*/ 1104900 h 1104900"/>
              <a:gd name="connsiteX1" fmla="*/ 19050 w 1828800"/>
              <a:gd name="connsiteY1" fmla="*/ 0 h 1104900"/>
              <a:gd name="connsiteX2" fmla="*/ 1828800 w 1828800"/>
              <a:gd name="connsiteY2" fmla="*/ 1104900 h 1104900"/>
              <a:gd name="connsiteX3" fmla="*/ 0 w 1828800"/>
              <a:gd name="connsiteY3" fmla="*/ 1104900 h 1104900"/>
              <a:gd name="connsiteX0" fmla="*/ 0 w 952500"/>
              <a:gd name="connsiteY0" fmla="*/ 1104900 h 1104900"/>
              <a:gd name="connsiteX1" fmla="*/ 19050 w 952500"/>
              <a:gd name="connsiteY1" fmla="*/ 0 h 1104900"/>
              <a:gd name="connsiteX2" fmla="*/ 952500 w 952500"/>
              <a:gd name="connsiteY2" fmla="*/ 1085850 h 1104900"/>
              <a:gd name="connsiteX3" fmla="*/ 0 w 952500"/>
              <a:gd name="connsiteY3" fmla="*/ 1104900 h 1104900"/>
              <a:gd name="connsiteX0" fmla="*/ 0 w 952500"/>
              <a:gd name="connsiteY0" fmla="*/ 1102519 h 1102519"/>
              <a:gd name="connsiteX1" fmla="*/ 2381 w 952500"/>
              <a:gd name="connsiteY1" fmla="*/ 0 h 1102519"/>
              <a:gd name="connsiteX2" fmla="*/ 952500 w 952500"/>
              <a:gd name="connsiteY2" fmla="*/ 1083469 h 1102519"/>
              <a:gd name="connsiteX3" fmla="*/ 0 w 952500"/>
              <a:gd name="connsiteY3" fmla="*/ 1102519 h 1102519"/>
              <a:gd name="connsiteX0" fmla="*/ 0 w 947738"/>
              <a:gd name="connsiteY0" fmla="*/ 1102519 h 1102522"/>
              <a:gd name="connsiteX1" fmla="*/ 2381 w 947738"/>
              <a:gd name="connsiteY1" fmla="*/ 0 h 1102522"/>
              <a:gd name="connsiteX2" fmla="*/ 947738 w 947738"/>
              <a:gd name="connsiteY2" fmla="*/ 1102522 h 1102522"/>
              <a:gd name="connsiteX3" fmla="*/ 0 w 947738"/>
              <a:gd name="connsiteY3" fmla="*/ 1102519 h 1102522"/>
            </a:gdLst>
            <a:ahLst/>
            <a:cxnLst>
              <a:cxn ang="0">
                <a:pos x="connsiteX0" y="connsiteY0"/>
              </a:cxn>
              <a:cxn ang="0">
                <a:pos x="connsiteX1" y="connsiteY1"/>
              </a:cxn>
              <a:cxn ang="0">
                <a:pos x="connsiteX2" y="connsiteY2"/>
              </a:cxn>
              <a:cxn ang="0">
                <a:pos x="connsiteX3" y="connsiteY3"/>
              </a:cxn>
            </a:cxnLst>
            <a:rect l="l" t="t" r="r" b="b"/>
            <a:pathLst>
              <a:path w="947738" h="1102522">
                <a:moveTo>
                  <a:pt x="0" y="1102519"/>
                </a:moveTo>
                <a:cubicBezTo>
                  <a:pt x="794" y="735013"/>
                  <a:pt x="1587" y="367506"/>
                  <a:pt x="2381" y="0"/>
                </a:cubicBezTo>
                <a:lnTo>
                  <a:pt x="947738" y="1102522"/>
                </a:lnTo>
                <a:lnTo>
                  <a:pt x="0" y="1102519"/>
                </a:lnTo>
                <a:close/>
              </a:path>
            </a:pathLst>
          </a:cu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0" i="0">
              <a:latin typeface="Arial" panose="020B0604020202020204" pitchFamily="34" charset="0"/>
            </a:endParaRPr>
          </a:p>
        </p:txBody>
      </p:sp>
      <p:sp>
        <p:nvSpPr>
          <p:cNvPr id="10" name="Page no.">
            <a:extLst>
              <a:ext uri="{FF2B5EF4-FFF2-40B4-BE49-F238E27FC236}">
                <a16:creationId xmlns:a16="http://schemas.microsoft.com/office/drawing/2014/main" id="{A9C01FAB-984F-1C49-AE57-2179722A1F22}"/>
              </a:ext>
            </a:extLst>
          </p:cNvPr>
          <p:cNvSpPr txBox="1">
            <a:spLocks/>
          </p:cNvSpPr>
          <p:nvPr userDrawn="1"/>
        </p:nvSpPr>
        <p:spPr>
          <a:xfrm>
            <a:off x="8827010" y="5442044"/>
            <a:ext cx="335348" cy="246221"/>
          </a:xfrm>
          <a:prstGeom prst="rect">
            <a:avLst/>
          </a:prstGeom>
          <a:noFill/>
        </p:spPr>
        <p:txBody>
          <a:bodyPr wrap="none" rtlCol="0">
            <a:spAutoFit/>
          </a:bodyPr>
          <a:lstStyle/>
          <a:p>
            <a:fld id="{5E1986D8-6157-458B-9E00-8B8A2706D7C2}" type="slidenum">
              <a:rPr lang="id-ID" sz="1000" b="0" i="0" smtClean="0">
                <a:solidFill>
                  <a:schemeClr val="bg1"/>
                </a:solidFill>
                <a:latin typeface="Arial Nova" panose="020B0504020202020204" pitchFamily="34" charset="0"/>
                <a:ea typeface="Lato" panose="020F0502020204030203" pitchFamily="34" charset="0"/>
                <a:cs typeface="Arial" panose="020B0604020202020204" pitchFamily="34" charset="0"/>
              </a:rPr>
              <a:t>‹N›</a:t>
            </a:fld>
            <a:endParaRPr lang="id-ID" sz="1000" b="0" i="0">
              <a:solidFill>
                <a:schemeClr val="bg1"/>
              </a:solidFill>
              <a:latin typeface="Arial Nova" panose="020B0504020202020204" pitchFamily="34" charset="0"/>
              <a:ea typeface="Lato"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AB162AD3-C679-C745-B304-A1DF2FB06F25}"/>
              </a:ext>
            </a:extLst>
          </p:cNvPr>
          <p:cNvSpPr txBox="1"/>
          <p:nvPr userDrawn="1"/>
        </p:nvSpPr>
        <p:spPr>
          <a:xfrm>
            <a:off x="400050" y="5288458"/>
            <a:ext cx="2941831" cy="384721"/>
          </a:xfrm>
          <a:prstGeom prst="rect">
            <a:avLst/>
          </a:prstGeom>
          <a:noFill/>
          <a:ln>
            <a:noFill/>
          </a:ln>
        </p:spPr>
        <p:txBody>
          <a:bodyPr wrap="none" rtlCol="0">
            <a:spAutoFit/>
          </a:bodyPr>
          <a:lstStyle/>
          <a:p>
            <a:r>
              <a:rPr lang="en-US" sz="1000" b="0" i="0">
                <a:solidFill>
                  <a:srgbClr val="1A699E"/>
                </a:solidFill>
                <a:latin typeface="Arial Nova Cond" panose="020B0506020202020204" pitchFamily="34" charset="0"/>
              </a:rPr>
              <a:t>Somalia Water for Rural Resilience Project ‘</a:t>
            </a:r>
            <a:r>
              <a:rPr lang="en-US" sz="1000" b="0" i="0" err="1">
                <a:solidFill>
                  <a:srgbClr val="1A699E"/>
                </a:solidFill>
                <a:latin typeface="Arial Nova Cond" panose="020B0506020202020204" pitchFamily="34" charset="0"/>
              </a:rPr>
              <a:t>Barwaaqo</a:t>
            </a:r>
            <a:r>
              <a:rPr lang="en-US" sz="1000" b="0" i="0">
                <a:solidFill>
                  <a:srgbClr val="1A699E"/>
                </a:solidFill>
                <a:latin typeface="Arial Nova Cond" panose="020B0506020202020204" pitchFamily="34" charset="0"/>
              </a:rPr>
              <a:t>’</a:t>
            </a:r>
          </a:p>
          <a:p>
            <a:r>
              <a:rPr lang="en-US" sz="900" b="0" i="1">
                <a:solidFill>
                  <a:srgbClr val="F7B316"/>
                </a:solidFill>
                <a:latin typeface="Arial Nova Cond" panose="020B0506020202020204" pitchFamily="34" charset="0"/>
              </a:rPr>
              <a:t>Coordination Meeting</a:t>
            </a:r>
          </a:p>
        </p:txBody>
      </p:sp>
      <p:cxnSp>
        <p:nvCxnSpPr>
          <p:cNvPr id="8" name="Straight Connector 7">
            <a:extLst>
              <a:ext uri="{FF2B5EF4-FFF2-40B4-BE49-F238E27FC236}">
                <a16:creationId xmlns:a16="http://schemas.microsoft.com/office/drawing/2014/main" id="{E3B7E535-AFE6-0049-9270-47AC278F4D71}"/>
              </a:ext>
            </a:extLst>
          </p:cNvPr>
          <p:cNvCxnSpPr>
            <a:cxnSpLocks/>
          </p:cNvCxnSpPr>
          <p:nvPr userDrawn="1"/>
        </p:nvCxnSpPr>
        <p:spPr>
          <a:xfrm flipH="1">
            <a:off x="282960" y="5288458"/>
            <a:ext cx="4572000" cy="0"/>
          </a:xfrm>
          <a:prstGeom prst="line">
            <a:avLst/>
          </a:prstGeom>
          <a:ln>
            <a:solidFill>
              <a:srgbClr val="1A699E"/>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84283"/>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guide id="3" orient="horz" pos="120">
          <p15:clr>
            <a:srgbClr val="FBAE40"/>
          </p15:clr>
        </p15:guide>
        <p15:guide id="4" orient="horz" pos="3264">
          <p15:clr>
            <a:srgbClr val="FBAE40"/>
          </p15:clr>
        </p15:guide>
        <p15:guide id="5" orient="horz" pos="5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DB7AE314-BF1A-C84C-ADDE-C58878403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12" name="Rectangle 11">
            <a:extLst>
              <a:ext uri="{FF2B5EF4-FFF2-40B4-BE49-F238E27FC236}">
                <a16:creationId xmlns:a16="http://schemas.microsoft.com/office/drawing/2014/main" id="{B50EE548-07AF-8D4C-8C34-2D9AC64F2A44}"/>
              </a:ext>
            </a:extLst>
          </p:cNvPr>
          <p:cNvSpPr/>
          <p:nvPr userDrawn="1"/>
        </p:nvSpPr>
        <p:spPr>
          <a:xfrm>
            <a:off x="9462052" y="3909391"/>
            <a:ext cx="490331" cy="291548"/>
          </a:xfrm>
          <a:prstGeom prst="rect">
            <a:avLst/>
          </a:pr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A3A68E-C5A9-0B40-A6E4-1DB0721239BE}"/>
              </a:ext>
            </a:extLst>
          </p:cNvPr>
          <p:cNvSpPr/>
          <p:nvPr userDrawn="1"/>
        </p:nvSpPr>
        <p:spPr>
          <a:xfrm>
            <a:off x="9462052" y="4379843"/>
            <a:ext cx="490331" cy="291548"/>
          </a:xfrm>
          <a:prstGeom prst="rect">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F2AE3A-8F33-B54E-9434-3B7FD297D827}"/>
              </a:ext>
            </a:extLst>
          </p:cNvPr>
          <p:cNvSpPr/>
          <p:nvPr userDrawn="1"/>
        </p:nvSpPr>
        <p:spPr>
          <a:xfrm>
            <a:off x="9462052" y="4852746"/>
            <a:ext cx="490331" cy="2915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121EBEE-B00B-1448-B5BD-033B1F6DCCA4}"/>
              </a:ext>
            </a:extLst>
          </p:cNvPr>
          <p:cNvSpPr/>
          <p:nvPr userDrawn="1"/>
        </p:nvSpPr>
        <p:spPr>
          <a:xfrm>
            <a:off x="10078278" y="3909391"/>
            <a:ext cx="490331" cy="291548"/>
          </a:xfrm>
          <a:prstGeom prst="rect">
            <a:avLst/>
          </a:prstGeom>
          <a:solidFill>
            <a:srgbClr val="C7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F9828DF-5D9E-9443-8FF1-BAF3008C1B3A}"/>
              </a:ext>
            </a:extLst>
          </p:cNvPr>
          <p:cNvSpPr/>
          <p:nvPr userDrawn="1"/>
        </p:nvSpPr>
        <p:spPr>
          <a:xfrm>
            <a:off x="10078278" y="4379843"/>
            <a:ext cx="490331" cy="2915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4D6CA9-28BA-A045-B21B-8A03C61ED271}"/>
              </a:ext>
            </a:extLst>
          </p:cNvPr>
          <p:cNvSpPr/>
          <p:nvPr userDrawn="1"/>
        </p:nvSpPr>
        <p:spPr>
          <a:xfrm>
            <a:off x="10078278" y="4850295"/>
            <a:ext cx="490331" cy="29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1A6B490-F9BC-544B-89B5-10BCA854A51C}"/>
              </a:ext>
            </a:extLst>
          </p:cNvPr>
          <p:cNvGrpSpPr/>
          <p:nvPr userDrawn="1"/>
        </p:nvGrpSpPr>
        <p:grpSpPr>
          <a:xfrm>
            <a:off x="3240077" y="4875679"/>
            <a:ext cx="2890531" cy="731520"/>
            <a:chOff x="778401" y="4839743"/>
            <a:chExt cx="2890531" cy="731520"/>
          </a:xfrm>
        </p:grpSpPr>
        <p:pic>
          <p:nvPicPr>
            <p:cNvPr id="10" name="Picture 9" descr="Logo&#10;&#10;Description automatically generated">
              <a:extLst>
                <a:ext uri="{FF2B5EF4-FFF2-40B4-BE49-F238E27FC236}">
                  <a16:creationId xmlns:a16="http://schemas.microsoft.com/office/drawing/2014/main" id="{EB33FFF3-04B0-0244-AFA0-884A005BAF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877992" y="4931183"/>
              <a:ext cx="1790940" cy="548640"/>
            </a:xfrm>
            <a:prstGeom prst="rect">
              <a:avLst/>
            </a:prstGeom>
          </p:spPr>
        </p:pic>
        <p:sp>
          <p:nvSpPr>
            <p:cNvPr id="11" name="TextBox 10">
              <a:extLst>
                <a:ext uri="{FF2B5EF4-FFF2-40B4-BE49-F238E27FC236}">
                  <a16:creationId xmlns:a16="http://schemas.microsoft.com/office/drawing/2014/main" id="{97611772-4B80-7D43-B0A4-6DE5DC1D1F7C}"/>
                </a:ext>
              </a:extLst>
            </p:cNvPr>
            <p:cNvSpPr txBox="1"/>
            <p:nvPr userDrawn="1"/>
          </p:nvSpPr>
          <p:spPr>
            <a:xfrm>
              <a:off x="778401" y="5078545"/>
              <a:ext cx="787396"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by:</a:t>
              </a:r>
            </a:p>
          </p:txBody>
        </p:sp>
        <p:sp>
          <p:nvSpPr>
            <p:cNvPr id="18" name="Rounded Rectangle 17">
              <a:extLst>
                <a:ext uri="{FF2B5EF4-FFF2-40B4-BE49-F238E27FC236}">
                  <a16:creationId xmlns:a16="http://schemas.microsoft.com/office/drawing/2014/main" id="{90CA0FA2-FEA9-8A48-B469-1587628D0651}"/>
                </a:ext>
              </a:extLst>
            </p:cNvPr>
            <p:cNvSpPr/>
            <p:nvPr userDrawn="1"/>
          </p:nvSpPr>
          <p:spPr>
            <a:xfrm>
              <a:off x="1610036" y="4839743"/>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B268507-5486-7547-8C79-F3808F19E077}"/>
              </a:ext>
            </a:extLst>
          </p:cNvPr>
          <p:cNvGrpSpPr/>
          <p:nvPr userDrawn="1"/>
        </p:nvGrpSpPr>
        <p:grpSpPr>
          <a:xfrm>
            <a:off x="5078454" y="234759"/>
            <a:ext cx="866278" cy="731520"/>
            <a:chOff x="5078454" y="234759"/>
            <a:chExt cx="866278" cy="731520"/>
          </a:xfrm>
        </p:grpSpPr>
        <p:sp>
          <p:nvSpPr>
            <p:cNvPr id="22" name="TextBox 21">
              <a:extLst>
                <a:ext uri="{FF2B5EF4-FFF2-40B4-BE49-F238E27FC236}">
                  <a16:creationId xmlns:a16="http://schemas.microsoft.com/office/drawing/2014/main" id="{B0CC40FD-3F1C-7343-B70B-8F295E80EBCA}"/>
                </a:ext>
              </a:extLst>
            </p:cNvPr>
            <p:cNvSpPr txBox="1"/>
            <p:nvPr userDrawn="1"/>
          </p:nvSpPr>
          <p:spPr>
            <a:xfrm>
              <a:off x="5078454" y="473561"/>
              <a:ext cx="801823" cy="253916"/>
            </a:xfrm>
            <a:prstGeom prst="rect">
              <a:avLst/>
            </a:prstGeom>
            <a:noFill/>
          </p:spPr>
          <p:txBody>
            <a:bodyPr wrap="none" rtlCol="0" anchor="ctr">
              <a:spAutoFit/>
            </a:bodyPr>
            <a:lstStyle/>
            <a:p>
              <a:pPr algn="ctr"/>
              <a:r>
                <a:rPr lang="en-US" sz="1050" b="0" i="0">
                  <a:solidFill>
                    <a:srgbClr val="1A699E"/>
                  </a:solidFill>
                  <a:latin typeface="Arial Nova Cond Light" panose="020B0306020202020204" pitchFamily="34" charset="0"/>
                </a:rPr>
                <a:t>Prepared for:</a:t>
              </a:r>
            </a:p>
          </p:txBody>
        </p:sp>
        <p:sp>
          <p:nvSpPr>
            <p:cNvPr id="23" name="Rounded Rectangle 22">
              <a:extLst>
                <a:ext uri="{FF2B5EF4-FFF2-40B4-BE49-F238E27FC236}">
                  <a16:creationId xmlns:a16="http://schemas.microsoft.com/office/drawing/2014/main" id="{2C9FB902-DF40-1A49-8CF0-5A1542ABE744}"/>
                </a:ext>
              </a:extLst>
            </p:cNvPr>
            <p:cNvSpPr/>
            <p:nvPr userDrawn="1"/>
          </p:nvSpPr>
          <p:spPr>
            <a:xfrm>
              <a:off x="5917300" y="234759"/>
              <a:ext cx="27432" cy="731520"/>
            </a:xfrm>
            <a:prstGeom prst="roundRect">
              <a:avLst>
                <a:gd name="adj" fmla="val 50000"/>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8000B4A4-8931-2FA3-F025-74C8BE17E8F6}"/>
              </a:ext>
            </a:extLst>
          </p:cNvPr>
          <p:cNvSpPr/>
          <p:nvPr userDrawn="1"/>
        </p:nvSpPr>
        <p:spPr>
          <a:xfrm>
            <a:off x="365760" y="2974316"/>
            <a:ext cx="8778240" cy="1703769"/>
          </a:xfrm>
          <a:prstGeom prst="rect">
            <a:avLst/>
          </a:prstGeom>
          <a:solidFill>
            <a:srgbClr val="3C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0" name="Diagramma 24">
            <a:extLst>
              <a:ext uri="{FF2B5EF4-FFF2-40B4-BE49-F238E27FC236}">
                <a16:creationId xmlns:a16="http://schemas.microsoft.com/office/drawing/2014/main" id="{0463B2F4-623A-BA27-E9B5-5836C4B9A5E1}"/>
              </a:ext>
            </a:extLst>
          </p:cNvPr>
          <p:cNvGraphicFramePr/>
          <p:nvPr userDrawn="1">
            <p:extLst>
              <p:ext uri="{D42A27DB-BD31-4B8C-83A1-F6EECF244321}">
                <p14:modId xmlns:p14="http://schemas.microsoft.com/office/powerpoint/2010/main" val="1849970213"/>
              </p:ext>
            </p:extLst>
          </p:nvPr>
        </p:nvGraphicFramePr>
        <p:xfrm>
          <a:off x="365759" y="2670047"/>
          <a:ext cx="8778240" cy="2271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1">
            <a:extLst>
              <a:ext uri="{FF2B5EF4-FFF2-40B4-BE49-F238E27FC236}">
                <a16:creationId xmlns:a16="http://schemas.microsoft.com/office/drawing/2014/main" id="{920A03BE-39DA-CF23-D948-8239E59AAADC}"/>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30608" y="4945082"/>
            <a:ext cx="1090295" cy="502920"/>
          </a:xfrm>
          <a:prstGeom prst="rect">
            <a:avLst/>
          </a:prstGeom>
        </p:spPr>
      </p:pic>
      <p:pic>
        <p:nvPicPr>
          <p:cNvPr id="6" name="Picture 120623122">
            <a:extLst>
              <a:ext uri="{FF2B5EF4-FFF2-40B4-BE49-F238E27FC236}">
                <a16:creationId xmlns:a16="http://schemas.microsoft.com/office/drawing/2014/main" id="{08870998-4563-52E9-889A-A17F226D1E61}"/>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7371812" y="4967119"/>
            <a:ext cx="1492885" cy="377190"/>
          </a:xfrm>
          <a:prstGeom prst="rect">
            <a:avLst/>
          </a:prstGeom>
          <a:noFill/>
        </p:spPr>
      </p:pic>
    </p:spTree>
    <p:extLst>
      <p:ext uri="{BB962C8B-B14F-4D97-AF65-F5344CB8AC3E}">
        <p14:creationId xmlns:p14="http://schemas.microsoft.com/office/powerpoint/2010/main" val="3451222863"/>
      </p:ext>
    </p:extLst>
  </p:cSld>
  <p:clrMapOvr>
    <a:masterClrMapping/>
  </p:clrMapOvr>
  <p:extLst>
    <p:ext uri="{DCECCB84-F9BA-43D5-87BE-67443E8EF086}">
      <p15:sldGuideLst xmlns:p15="http://schemas.microsoft.com/office/powerpoint/2012/main">
        <p15:guide id="1" orient="horz" pos="180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graphicFrame>
        <p:nvGraphicFramePr>
          <p:cNvPr id="11" name="Table 11" hidden="1">
            <a:extLst>
              <a:ext uri="{FF2B5EF4-FFF2-40B4-BE49-F238E27FC236}">
                <a16:creationId xmlns:a16="http://schemas.microsoft.com/office/drawing/2014/main" id="{8FC1F549-098D-FC48-9118-38458B5DCC78}"/>
              </a:ext>
            </a:extLst>
          </p:cNvPr>
          <p:cNvGraphicFramePr>
            <a:graphicFrameLocks noGrp="1"/>
          </p:cNvGraphicFramePr>
          <p:nvPr userDrawn="1">
            <p:extLst>
              <p:ext uri="{D42A27DB-BD31-4B8C-83A1-F6EECF244321}">
                <p14:modId xmlns:p14="http://schemas.microsoft.com/office/powerpoint/2010/main" val="3732006514"/>
              </p:ext>
            </p:extLst>
          </p:nvPr>
        </p:nvGraphicFramePr>
        <p:xfrm>
          <a:off x="535884" y="2610678"/>
          <a:ext cx="8072232" cy="2623932"/>
        </p:xfrm>
        <a:graphic>
          <a:graphicData uri="http://schemas.openxmlformats.org/drawingml/2006/table">
            <a:tbl>
              <a:tblPr firstRow="1" bandRow="1">
                <a:tableStyleId>{5C22544A-7EE6-4342-B048-85BDC9FD1C3A}</a:tableStyleId>
              </a:tblPr>
              <a:tblGrid>
                <a:gridCol w="2018058">
                  <a:extLst>
                    <a:ext uri="{9D8B030D-6E8A-4147-A177-3AD203B41FA5}">
                      <a16:colId xmlns:a16="http://schemas.microsoft.com/office/drawing/2014/main" val="2437210745"/>
                    </a:ext>
                  </a:extLst>
                </a:gridCol>
                <a:gridCol w="2018058">
                  <a:extLst>
                    <a:ext uri="{9D8B030D-6E8A-4147-A177-3AD203B41FA5}">
                      <a16:colId xmlns:a16="http://schemas.microsoft.com/office/drawing/2014/main" val="1563431949"/>
                    </a:ext>
                  </a:extLst>
                </a:gridCol>
                <a:gridCol w="2018058">
                  <a:extLst>
                    <a:ext uri="{9D8B030D-6E8A-4147-A177-3AD203B41FA5}">
                      <a16:colId xmlns:a16="http://schemas.microsoft.com/office/drawing/2014/main" val="495138659"/>
                    </a:ext>
                  </a:extLst>
                </a:gridCol>
                <a:gridCol w="2018058">
                  <a:extLst>
                    <a:ext uri="{9D8B030D-6E8A-4147-A177-3AD203B41FA5}">
                      <a16:colId xmlns:a16="http://schemas.microsoft.com/office/drawing/2014/main" val="3610068774"/>
                    </a:ext>
                  </a:extLst>
                </a:gridCol>
              </a:tblGrid>
              <a:tr h="1311966">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8317224"/>
                  </a:ext>
                </a:extLst>
              </a:tr>
              <a:tr h="1311966">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tc>
                  <a:txBody>
                    <a:bodyPr/>
                    <a:lstStyle/>
                    <a:p>
                      <a:endParaRPr lang="en-US"/>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noFill/>
                  </a:tcPr>
                </a:tc>
                <a:extLst>
                  <a:ext uri="{0D108BD9-81ED-4DB2-BD59-A6C34878D82A}">
                    <a16:rowId xmlns:a16="http://schemas.microsoft.com/office/drawing/2014/main" val="3779407850"/>
                  </a:ext>
                </a:extLst>
              </a:tr>
            </a:tbl>
          </a:graphicData>
        </a:graphic>
      </p:graphicFrame>
      <p:grpSp>
        <p:nvGrpSpPr>
          <p:cNvPr id="18" name="Group 17">
            <a:extLst>
              <a:ext uri="{FF2B5EF4-FFF2-40B4-BE49-F238E27FC236}">
                <a16:creationId xmlns:a16="http://schemas.microsoft.com/office/drawing/2014/main" id="{2E98F374-31CF-564E-A5A8-870868BD84E9}"/>
              </a:ext>
            </a:extLst>
          </p:cNvPr>
          <p:cNvGrpSpPr/>
          <p:nvPr userDrawn="1"/>
        </p:nvGrpSpPr>
        <p:grpSpPr>
          <a:xfrm>
            <a:off x="9462052" y="3909391"/>
            <a:ext cx="1106557" cy="1234903"/>
            <a:chOff x="9462052" y="3909391"/>
            <a:chExt cx="1106557" cy="1234903"/>
          </a:xfrm>
        </p:grpSpPr>
        <p:sp>
          <p:nvSpPr>
            <p:cNvPr id="12" name="Rectangle 11">
              <a:extLst>
                <a:ext uri="{FF2B5EF4-FFF2-40B4-BE49-F238E27FC236}">
                  <a16:creationId xmlns:a16="http://schemas.microsoft.com/office/drawing/2014/main" id="{6BD7E82B-3D17-B64B-8B0E-8EEF8A59140E}"/>
                </a:ext>
              </a:extLst>
            </p:cNvPr>
            <p:cNvSpPr/>
            <p:nvPr userDrawn="1"/>
          </p:nvSpPr>
          <p:spPr>
            <a:xfrm>
              <a:off x="9462052" y="3909391"/>
              <a:ext cx="490331" cy="291548"/>
            </a:xfrm>
            <a:prstGeom prst="rect">
              <a:avLst/>
            </a:prstGeom>
            <a:solidFill>
              <a:srgbClr val="1A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9220FA5-62F0-CF4F-9081-6573FC04999A}"/>
                </a:ext>
              </a:extLst>
            </p:cNvPr>
            <p:cNvSpPr/>
            <p:nvPr userDrawn="1"/>
          </p:nvSpPr>
          <p:spPr>
            <a:xfrm>
              <a:off x="9462052" y="4379843"/>
              <a:ext cx="490331" cy="291548"/>
            </a:xfrm>
            <a:prstGeom prst="rect">
              <a:avLst/>
            </a:prstGeom>
            <a:solidFill>
              <a:srgbClr val="F7B3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941D3B-4E9E-2741-BA90-F641EDB9739A}"/>
                </a:ext>
              </a:extLst>
            </p:cNvPr>
            <p:cNvSpPr/>
            <p:nvPr userDrawn="1"/>
          </p:nvSpPr>
          <p:spPr>
            <a:xfrm>
              <a:off x="9462052" y="4852746"/>
              <a:ext cx="490331" cy="2915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C450BE-6BCF-564E-918C-1F5EF66F9A43}"/>
                </a:ext>
              </a:extLst>
            </p:cNvPr>
            <p:cNvSpPr/>
            <p:nvPr userDrawn="1"/>
          </p:nvSpPr>
          <p:spPr>
            <a:xfrm>
              <a:off x="10078278" y="3909391"/>
              <a:ext cx="490331" cy="291548"/>
            </a:xfrm>
            <a:prstGeom prst="rect">
              <a:avLst/>
            </a:prstGeom>
            <a:solidFill>
              <a:srgbClr val="C7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BAAB14-C836-8344-A80E-DBC5B614D112}"/>
                </a:ext>
              </a:extLst>
            </p:cNvPr>
            <p:cNvSpPr/>
            <p:nvPr userDrawn="1"/>
          </p:nvSpPr>
          <p:spPr>
            <a:xfrm>
              <a:off x="10078278" y="4379843"/>
              <a:ext cx="490331" cy="29154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6C8770-8B01-1B4B-822B-9919A151DA2D}"/>
                </a:ext>
              </a:extLst>
            </p:cNvPr>
            <p:cNvSpPr/>
            <p:nvPr userDrawn="1"/>
          </p:nvSpPr>
          <p:spPr>
            <a:xfrm>
              <a:off x="10078278" y="4850295"/>
              <a:ext cx="490331" cy="2915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A picture containing map&#10;&#10;Description automatically generated">
            <a:extLst>
              <a:ext uri="{FF2B5EF4-FFF2-40B4-BE49-F238E27FC236}">
                <a16:creationId xmlns:a16="http://schemas.microsoft.com/office/drawing/2014/main" id="{FFC400ED-E580-324D-AF89-CEE88D9B4B6B}"/>
              </a:ext>
            </a:extLst>
          </p:cNvPr>
          <p:cNvPicPr>
            <a:picLocks/>
          </p:cNvPicPr>
          <p:nvPr userDrawn="1"/>
        </p:nvPicPr>
        <p:blipFill>
          <a:blip r:embed="rId2">
            <a:alphaModFix amt="50000"/>
            <a:extLst>
              <a:ext uri="{28A0092B-C50C-407E-A947-70E740481C1C}">
                <a14:useLocalDpi xmlns:a14="http://schemas.microsoft.com/office/drawing/2010/main"/>
              </a:ext>
            </a:extLst>
          </a:blip>
          <a:srcRect/>
          <a:stretch>
            <a:fillRect/>
          </a:stretch>
        </p:blipFill>
        <p:spPr bwMode="auto">
          <a:xfrm>
            <a:off x="0" y="0"/>
            <a:ext cx="9144000" cy="2668385"/>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48177446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C68949-551B-0241-9506-73F18FF45399}" type="datetimeFigureOut">
              <a:rPr lang="en-US" smtClean="0"/>
              <a:t>06/10/25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592850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68949-551B-0241-9506-73F18FF45399}" type="datetimeFigureOut">
              <a:rPr lang="en-US" smtClean="0"/>
              <a:t>06/10/25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15911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C68949-551B-0241-9506-73F18FF45399}" type="datetimeFigureOut">
              <a:rPr lang="en-US" smtClean="0"/>
              <a:t>06/10/25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1782501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C68949-551B-0241-9506-73F18FF45399}" type="datetimeFigureOut">
              <a:rPr lang="en-US" smtClean="0"/>
              <a:t>06/10/25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3979430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68949-551B-0241-9506-73F18FF45399}" type="datetimeFigureOut">
              <a:rPr lang="en-US" smtClean="0"/>
              <a:t>06/10/25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697079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441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C68949-551B-0241-9506-73F18FF45399}" type="datetimeFigureOut">
              <a:rPr lang="en-US" smtClean="0"/>
              <a:t>06/10/25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3119813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C68949-551B-0241-9506-73F18FF45399}" type="datetimeFigureOut">
              <a:rPr lang="en-US" smtClean="0"/>
              <a:t>06/10/25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A1F947-7A4F-7B46-993D-D631783F60AB}" type="slidenum">
              <a:rPr lang="en-US" smtClean="0"/>
              <a:t>‹N›</a:t>
            </a:fld>
            <a:endParaRPr lang="en-US"/>
          </a:p>
        </p:txBody>
      </p:sp>
    </p:spTree>
    <p:extLst>
      <p:ext uri="{BB962C8B-B14F-4D97-AF65-F5344CB8AC3E}">
        <p14:creationId xmlns:p14="http://schemas.microsoft.com/office/powerpoint/2010/main" val="2053067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9EC68949-551B-0241-9506-73F18FF45399}" type="datetimeFigureOut">
              <a:rPr lang="en-US" smtClean="0"/>
              <a:t>06/10/25</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8DA1F947-7A4F-7B46-993D-D631783F60AB}" type="slidenum">
              <a:rPr lang="en-US" smtClean="0"/>
              <a:t>‹N›</a:t>
            </a:fld>
            <a:endParaRPr lang="en-US"/>
          </a:p>
        </p:txBody>
      </p:sp>
    </p:spTree>
    <p:extLst>
      <p:ext uri="{BB962C8B-B14F-4D97-AF65-F5344CB8AC3E}">
        <p14:creationId xmlns:p14="http://schemas.microsoft.com/office/powerpoint/2010/main" val="19404839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6" r:id="rId13"/>
    <p:sldLayoutId id="2147483677" r:id="rId14"/>
    <p:sldLayoutId id="2147483675" r:id="rId15"/>
    <p:sldLayoutId id="2147483673"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8F2026-2ACB-FD67-A34D-08B1DDD5D750}"/>
              </a:ext>
            </a:extLst>
          </p:cNvPr>
          <p:cNvGrpSpPr/>
          <p:nvPr/>
        </p:nvGrpSpPr>
        <p:grpSpPr>
          <a:xfrm>
            <a:off x="601481" y="1194842"/>
            <a:ext cx="7762125" cy="1138774"/>
            <a:chOff x="1733971" y="732943"/>
            <a:chExt cx="5586177" cy="1138774"/>
          </a:xfrm>
        </p:grpSpPr>
        <p:sp>
          <p:nvSpPr>
            <p:cNvPr id="3" name="TextBox 2">
              <a:extLst>
                <a:ext uri="{FF2B5EF4-FFF2-40B4-BE49-F238E27FC236}">
                  <a16:creationId xmlns:a16="http://schemas.microsoft.com/office/drawing/2014/main" id="{4A7407B3-66F7-475F-000D-F1479E130F8F}"/>
                </a:ext>
              </a:extLst>
            </p:cNvPr>
            <p:cNvSpPr txBox="1"/>
            <p:nvPr/>
          </p:nvSpPr>
          <p:spPr>
            <a:xfrm>
              <a:off x="1733971" y="732943"/>
              <a:ext cx="5586177" cy="707886"/>
            </a:xfrm>
            <a:prstGeom prst="rect">
              <a:avLst/>
            </a:prstGeom>
            <a:noFill/>
          </p:spPr>
          <p:txBody>
            <a:bodyPr wrap="square" rtlCol="0">
              <a:spAutoFit/>
            </a:bodyPr>
            <a:lstStyle/>
            <a:p>
              <a:r>
                <a:rPr lang="en-US" sz="2000" b="1">
                  <a:solidFill>
                    <a:srgbClr val="1A699E"/>
                  </a:solidFill>
                  <a:latin typeface="Arial Nova" panose="020B0504020202020204" pitchFamily="34" charset="0"/>
                </a:rPr>
                <a:t>Consultancy service for the Development of the Eastern Nile Water Resources Models and Tools</a:t>
              </a:r>
              <a:endParaRPr lang="en-US" sz="1600" b="1">
                <a:solidFill>
                  <a:srgbClr val="1A699E"/>
                </a:solidFill>
                <a:latin typeface="Arial Nova" panose="020B0504020202020204" pitchFamily="34" charset="0"/>
              </a:endParaRPr>
            </a:p>
          </p:txBody>
        </p:sp>
        <p:sp>
          <p:nvSpPr>
            <p:cNvPr id="4" name="TextBox 3">
              <a:extLst>
                <a:ext uri="{FF2B5EF4-FFF2-40B4-BE49-F238E27FC236}">
                  <a16:creationId xmlns:a16="http://schemas.microsoft.com/office/drawing/2014/main" id="{350281D5-ABAB-B6E7-F74F-2562A8CA9D0E}"/>
                </a:ext>
              </a:extLst>
            </p:cNvPr>
            <p:cNvSpPr txBox="1"/>
            <p:nvPr/>
          </p:nvSpPr>
          <p:spPr>
            <a:xfrm>
              <a:off x="1733971" y="1563940"/>
              <a:ext cx="2280044" cy="307777"/>
            </a:xfrm>
            <a:prstGeom prst="rect">
              <a:avLst/>
            </a:prstGeom>
            <a:noFill/>
          </p:spPr>
          <p:txBody>
            <a:bodyPr wrap="none" rtlCol="0">
              <a:spAutoFit/>
            </a:bodyPr>
            <a:lstStyle/>
            <a:p>
              <a:r>
                <a:rPr lang="en-US" sz="1400">
                  <a:solidFill>
                    <a:srgbClr val="F7B316"/>
                  </a:solidFill>
                  <a:latin typeface="Arial Nova Light" panose="020B0304020202020204" pitchFamily="34" charset="0"/>
                </a:rPr>
                <a:t>Nile Cooperation for Climate Resilience</a:t>
              </a:r>
            </a:p>
          </p:txBody>
        </p:sp>
      </p:grpSp>
      <p:sp>
        <p:nvSpPr>
          <p:cNvPr id="6" name="TextBox 5">
            <a:extLst>
              <a:ext uri="{FF2B5EF4-FFF2-40B4-BE49-F238E27FC236}">
                <a16:creationId xmlns:a16="http://schemas.microsoft.com/office/drawing/2014/main" id="{DB9CE280-600F-F76F-4B7A-934AC1EAD481}"/>
              </a:ext>
            </a:extLst>
          </p:cNvPr>
          <p:cNvSpPr txBox="1"/>
          <p:nvPr/>
        </p:nvSpPr>
        <p:spPr>
          <a:xfrm>
            <a:off x="5977921" y="887065"/>
            <a:ext cx="2339602" cy="200055"/>
          </a:xfrm>
          <a:prstGeom prst="rect">
            <a:avLst/>
          </a:prstGeom>
          <a:noFill/>
        </p:spPr>
        <p:txBody>
          <a:bodyPr wrap="square" rtlCol="0">
            <a:spAutoFit/>
          </a:bodyPr>
          <a:lstStyle/>
          <a:p>
            <a:pPr algn="r"/>
            <a:r>
              <a:rPr lang="en-US" sz="700">
                <a:effectLst/>
                <a:latin typeface="Arial Nova Light" panose="020B0304020202020204" pitchFamily="34" charset="0"/>
                <a:ea typeface="MS Mincho" panose="02020609040205080304" pitchFamily="49" charset="-128"/>
                <a:cs typeface="Times New Roman" panose="02020603050405020304" pitchFamily="18" charset="0"/>
              </a:rPr>
              <a:t>Eastern Nile Technical Regional Office (ENTRO)</a:t>
            </a:r>
            <a:endParaRPr lang="it-IT" sz="700"/>
          </a:p>
        </p:txBody>
      </p:sp>
      <p:sp>
        <p:nvSpPr>
          <p:cNvPr id="7" name="TextBox 6">
            <a:extLst>
              <a:ext uri="{FF2B5EF4-FFF2-40B4-BE49-F238E27FC236}">
                <a16:creationId xmlns:a16="http://schemas.microsoft.com/office/drawing/2014/main" id="{21926C5D-D9D4-38D6-A06E-C9A008ADC234}"/>
              </a:ext>
            </a:extLst>
          </p:cNvPr>
          <p:cNvSpPr txBox="1"/>
          <p:nvPr/>
        </p:nvSpPr>
        <p:spPr>
          <a:xfrm>
            <a:off x="499837" y="4784739"/>
            <a:ext cx="2887132" cy="646331"/>
          </a:xfrm>
          <a:prstGeom prst="rect">
            <a:avLst/>
          </a:prstGeom>
          <a:noFill/>
        </p:spPr>
        <p:txBody>
          <a:bodyPr wrap="square" rtlCol="0">
            <a:spAutoFit/>
          </a:bodyPr>
          <a:lstStyle/>
          <a:p>
            <a:r>
              <a:rPr lang="en-US" sz="1200" b="1" dirty="0">
                <a:solidFill>
                  <a:srgbClr val="1A699E"/>
                </a:solidFill>
                <a:latin typeface="Arial Nova" panose="020B0504020202020204" pitchFamily="34" charset="0"/>
              </a:rPr>
              <a:t>Validation Workshop</a:t>
            </a:r>
          </a:p>
          <a:p>
            <a:endParaRPr lang="it-IT" sz="1200" b="1" dirty="0">
              <a:solidFill>
                <a:srgbClr val="1A699E"/>
              </a:solidFill>
              <a:latin typeface="Arial Nova" panose="020B0504020202020204" pitchFamily="34" charset="0"/>
            </a:endParaRPr>
          </a:p>
          <a:p>
            <a:r>
              <a:rPr lang="it-IT" sz="1200" b="1" dirty="0">
                <a:solidFill>
                  <a:srgbClr val="1A699E"/>
                </a:solidFill>
                <a:latin typeface="Arial Nova" panose="020B0504020202020204" pitchFamily="34" charset="0"/>
              </a:rPr>
              <a:t>12-14 June 2025</a:t>
            </a:r>
            <a:endParaRPr lang="en-IT" sz="1200" b="1" dirty="0">
              <a:solidFill>
                <a:srgbClr val="1A699E"/>
              </a:solidFill>
              <a:latin typeface="Arial Nova" panose="020B0504020202020204" pitchFamily="34" charset="0"/>
            </a:endParaRPr>
          </a:p>
        </p:txBody>
      </p:sp>
      <p:pic>
        <p:nvPicPr>
          <p:cNvPr id="10" name="Picture 1">
            <a:extLst>
              <a:ext uri="{FF2B5EF4-FFF2-40B4-BE49-F238E27FC236}">
                <a16:creationId xmlns:a16="http://schemas.microsoft.com/office/drawing/2014/main" id="{57B49BB5-A230-FC2D-E18F-1591A731B6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438" y="283981"/>
            <a:ext cx="1727835" cy="503555"/>
          </a:xfrm>
          <a:prstGeom prst="rect">
            <a:avLst/>
          </a:prstGeom>
        </p:spPr>
      </p:pic>
    </p:spTree>
    <p:extLst>
      <p:ext uri="{BB962C8B-B14F-4D97-AF65-F5344CB8AC3E}">
        <p14:creationId xmlns:p14="http://schemas.microsoft.com/office/powerpoint/2010/main" val="4268284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8915328" cy="923330"/>
          </a:xfrm>
          <a:prstGeom prst="rect">
            <a:avLst/>
          </a:prstGeom>
          <a:noFill/>
        </p:spPr>
        <p:txBody>
          <a:bodyPr wrap="square">
            <a:spAutoFit/>
          </a:bodyPr>
          <a:lstStyle/>
          <a:p>
            <a:r>
              <a:rPr lang="en-US" dirty="0"/>
              <a:t>Assessment on available model and DTM shows that the more representative topographic dataset is the COP 30, representing better the river shape (net of the bottom part, under water).</a:t>
            </a:r>
          </a:p>
        </p:txBody>
      </p:sp>
      <p:pic>
        <p:nvPicPr>
          <p:cNvPr id="10" name="Picture 9">
            <a:extLst>
              <a:ext uri="{FF2B5EF4-FFF2-40B4-BE49-F238E27FC236}">
                <a16:creationId xmlns:a16="http://schemas.microsoft.com/office/drawing/2014/main" id="{75D91454-0178-3AE0-3218-5EFD3ADD554B}"/>
              </a:ext>
            </a:extLst>
          </p:cNvPr>
          <p:cNvPicPr>
            <a:picLocks noChangeAspect="1"/>
          </p:cNvPicPr>
          <p:nvPr/>
        </p:nvPicPr>
        <p:blipFill>
          <a:blip r:embed="rId3"/>
          <a:stretch>
            <a:fillRect/>
          </a:stretch>
        </p:blipFill>
        <p:spPr>
          <a:xfrm>
            <a:off x="0" y="2167528"/>
            <a:ext cx="9006468" cy="3465576"/>
          </a:xfrm>
          <a:prstGeom prst="rect">
            <a:avLst/>
          </a:prstGeom>
        </p:spPr>
      </p:pic>
    </p:spTree>
    <p:extLst>
      <p:ext uri="{BB962C8B-B14F-4D97-AF65-F5344CB8AC3E}">
        <p14:creationId xmlns:p14="http://schemas.microsoft.com/office/powerpoint/2010/main" val="1662540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 name="Picture 1">
            <a:extLst>
              <a:ext uri="{FF2B5EF4-FFF2-40B4-BE49-F238E27FC236}">
                <a16:creationId xmlns:a16="http://schemas.microsoft.com/office/drawing/2014/main" id="{286C9CE3-56A6-0619-D387-68173CBE4DCD}"/>
              </a:ext>
            </a:extLst>
          </p:cNvPr>
          <p:cNvPicPr>
            <a:picLocks noChangeAspect="1"/>
          </p:cNvPicPr>
          <p:nvPr/>
        </p:nvPicPr>
        <p:blipFill>
          <a:blip r:embed="rId3"/>
          <a:stretch>
            <a:fillRect/>
          </a:stretch>
        </p:blipFill>
        <p:spPr>
          <a:xfrm>
            <a:off x="1511935" y="912717"/>
            <a:ext cx="6120130" cy="4319905"/>
          </a:xfrm>
          <a:prstGeom prst="rect">
            <a:avLst/>
          </a:prstGeom>
        </p:spPr>
      </p:pic>
    </p:spTree>
    <p:extLst>
      <p:ext uri="{BB962C8B-B14F-4D97-AF65-F5344CB8AC3E}">
        <p14:creationId xmlns:p14="http://schemas.microsoft.com/office/powerpoint/2010/main" val="254891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7AA0-9B65-D72A-9373-7D6B5C2E795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931465-F469-AE7B-0A8E-D24033BB736E}"/>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E33E5C64-7946-D5E8-4BCF-D6C17957B70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58FE2F98-B3BD-0278-6BA0-C05F75D140C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a:extLst>
              <a:ext uri="{FF2B5EF4-FFF2-40B4-BE49-F238E27FC236}">
                <a16:creationId xmlns:a16="http://schemas.microsoft.com/office/drawing/2014/main" id="{2E210497-586C-8E14-0F49-83BBA37BF3CE}"/>
              </a:ext>
            </a:extLst>
          </p:cNvPr>
          <p:cNvPicPr>
            <a:picLocks noChangeAspect="1"/>
          </p:cNvPicPr>
          <p:nvPr/>
        </p:nvPicPr>
        <p:blipFill>
          <a:blip r:embed="rId3"/>
          <a:stretch>
            <a:fillRect/>
          </a:stretch>
        </p:blipFill>
        <p:spPr>
          <a:xfrm>
            <a:off x="2966720" y="1235300"/>
            <a:ext cx="5953760" cy="3150712"/>
          </a:xfrm>
          <a:prstGeom prst="rect">
            <a:avLst/>
          </a:prstGeom>
        </p:spPr>
      </p:pic>
      <p:sp>
        <p:nvSpPr>
          <p:cNvPr id="9" name="TextBox 8">
            <a:extLst>
              <a:ext uri="{FF2B5EF4-FFF2-40B4-BE49-F238E27FC236}">
                <a16:creationId xmlns:a16="http://schemas.microsoft.com/office/drawing/2014/main" id="{F3E19C1F-2B0C-A337-B0D0-B8A85CE4965B}"/>
              </a:ext>
            </a:extLst>
          </p:cNvPr>
          <p:cNvSpPr txBox="1"/>
          <p:nvPr/>
        </p:nvSpPr>
        <p:spPr>
          <a:xfrm>
            <a:off x="355600" y="1172523"/>
            <a:ext cx="2458720" cy="2862322"/>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Bathymetric data along the Blue Nile was actually made available by UNESCO CRW. </a:t>
            </a:r>
          </a:p>
          <a:p>
            <a:endParaRPr lang="en-US" dirty="0">
              <a:latin typeface="Arial Nova Cond" panose="020B0506020202020204" pitchFamily="34" charset="0"/>
              <a:ea typeface="Times New Roman" panose="02020603050405020304" pitchFamily="18" charset="0"/>
              <a:cs typeface="Times New Roman" panose="02020603050405020304" pitchFamily="18" charset="0"/>
            </a:endParaRPr>
          </a:p>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For the reach where cross sections are available, this dataset was used for river geometry.</a:t>
            </a:r>
            <a:endParaRPr lang="it-IT" dirty="0"/>
          </a:p>
        </p:txBody>
      </p:sp>
    </p:spTree>
    <p:extLst>
      <p:ext uri="{BB962C8B-B14F-4D97-AF65-F5344CB8AC3E}">
        <p14:creationId xmlns:p14="http://schemas.microsoft.com/office/powerpoint/2010/main" val="4017196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3616707" cy="3866956"/>
          </a:xfrm>
          <a:prstGeom prst="rect">
            <a:avLst/>
          </a:prstGeom>
          <a:noFill/>
        </p:spPr>
        <p:txBody>
          <a:bodyPr wrap="square">
            <a:spAutoFit/>
          </a:bodyPr>
          <a:lstStyle/>
          <a:p>
            <a:pPr marL="0" marR="0">
              <a:lnSpc>
                <a:spcPct val="115000"/>
              </a:lnSpc>
              <a:spcBef>
                <a:spcPts val="1200"/>
              </a:spcBef>
              <a:spcAft>
                <a:spcPts val="600"/>
              </a:spcAft>
            </a:pPr>
            <a:r>
              <a:rPr lang="en-US" sz="1600" b="1" dirty="0">
                <a:solidFill>
                  <a:srgbClr val="00B0F0"/>
                </a:solidFill>
                <a:effectLst/>
                <a:latin typeface="Roboto Slab Black" pitchFamily="2" charset="0"/>
                <a:ea typeface="Times New Roman" panose="02020603050405020304" pitchFamily="18" charset="0"/>
                <a:cs typeface="Times New Roman" panose="02020603050405020304" pitchFamily="18" charset="0"/>
              </a:rPr>
              <a:t>Approach to derive river network cross sections w</a:t>
            </a:r>
            <a:r>
              <a:rPr lang="en-US" sz="1600" b="1" dirty="0">
                <a:solidFill>
                  <a:srgbClr val="00B0F0"/>
                </a:solidFill>
                <a:latin typeface="Roboto Slab Black" pitchFamily="2" charset="0"/>
                <a:cs typeface="Times New Roman" panose="02020603050405020304" pitchFamily="18" charset="0"/>
              </a:rPr>
              <a:t>here cross sections are not available</a:t>
            </a:r>
            <a:endParaRPr lang="it-IT" sz="1600" b="1" dirty="0">
              <a:solidFill>
                <a:srgbClr val="00B0F0"/>
              </a:solidFill>
              <a:latin typeface="Roboto Slab Black" pitchFamily="2"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COP30 dataset;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Digitize river bottom lines defining the underwater portion, lowering the elevation of the riverbanks;</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Interpolate bank lines and river bottom lines with TIN technique;</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100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Merge COP 30 terrain dataset with river interpolated part.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F84F9BA-624E-3386-C388-CDE4532A9992}"/>
              </a:ext>
            </a:extLst>
          </p:cNvPr>
          <p:cNvPicPr>
            <a:picLocks noChangeAspect="1"/>
          </p:cNvPicPr>
          <p:nvPr/>
        </p:nvPicPr>
        <p:blipFill>
          <a:blip r:embed="rId3"/>
          <a:stretch>
            <a:fillRect/>
          </a:stretch>
        </p:blipFill>
        <p:spPr>
          <a:xfrm>
            <a:off x="3845379" y="583346"/>
            <a:ext cx="4190102" cy="3973139"/>
          </a:xfrm>
          <a:prstGeom prst="rect">
            <a:avLst/>
          </a:prstGeom>
        </p:spPr>
      </p:pic>
      <p:pic>
        <p:nvPicPr>
          <p:cNvPr id="4" name="Immagine 1" descr="A green and yellow curved line&#10;&#10;Description automatically generated">
            <a:extLst>
              <a:ext uri="{FF2B5EF4-FFF2-40B4-BE49-F238E27FC236}">
                <a16:creationId xmlns:a16="http://schemas.microsoft.com/office/drawing/2014/main" id="{FDA78845-E98D-4065-94DF-FF304C49882A}"/>
              </a:ext>
            </a:extLst>
          </p:cNvPr>
          <p:cNvPicPr>
            <a:picLocks noChangeAspect="1"/>
          </p:cNvPicPr>
          <p:nvPr/>
        </p:nvPicPr>
        <p:blipFill>
          <a:blip r:embed="rId4"/>
          <a:stretch>
            <a:fillRect/>
          </a:stretch>
        </p:blipFill>
        <p:spPr>
          <a:xfrm>
            <a:off x="6090486" y="2857500"/>
            <a:ext cx="2743200" cy="2520950"/>
          </a:xfrm>
          <a:prstGeom prst="rect">
            <a:avLst/>
          </a:prstGeom>
        </p:spPr>
      </p:pic>
      <p:sp>
        <p:nvSpPr>
          <p:cNvPr id="7" name="Arrow: Curved Left 6">
            <a:extLst>
              <a:ext uri="{FF2B5EF4-FFF2-40B4-BE49-F238E27FC236}">
                <a16:creationId xmlns:a16="http://schemas.microsoft.com/office/drawing/2014/main" id="{F5FCEB12-3169-5EF6-855E-14DE690A02F8}"/>
              </a:ext>
            </a:extLst>
          </p:cNvPr>
          <p:cNvSpPr/>
          <p:nvPr/>
        </p:nvSpPr>
        <p:spPr>
          <a:xfrm rot="19640433">
            <a:off x="7587224" y="1683743"/>
            <a:ext cx="641443" cy="1769192"/>
          </a:xfrm>
          <a:prstGeom prst="curvedLef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1502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3616707" cy="4185505"/>
          </a:xfrm>
          <a:prstGeom prst="rect">
            <a:avLst/>
          </a:prstGeom>
          <a:noFill/>
        </p:spPr>
        <p:txBody>
          <a:bodyPr wrap="square">
            <a:spAutoFit/>
          </a:bodyPr>
          <a:lstStyle/>
          <a:p>
            <a:pPr marL="0" marR="0">
              <a:lnSpc>
                <a:spcPct val="115000"/>
              </a:lnSpc>
              <a:spcBef>
                <a:spcPts val="1200"/>
              </a:spcBef>
              <a:spcAft>
                <a:spcPts val="600"/>
              </a:spcAft>
            </a:pPr>
            <a:r>
              <a:rPr lang="en-US" sz="1600" b="1" dirty="0">
                <a:solidFill>
                  <a:srgbClr val="00B0F0"/>
                </a:solidFill>
                <a:effectLst/>
                <a:latin typeface="Roboto Slab Black" pitchFamily="2" charset="0"/>
                <a:ea typeface="Times New Roman" panose="02020603050405020304" pitchFamily="18" charset="0"/>
                <a:cs typeface="Times New Roman" panose="02020603050405020304" pitchFamily="18" charset="0"/>
              </a:rPr>
              <a:t>Approach to derive river network cross sections w</a:t>
            </a:r>
            <a:r>
              <a:rPr lang="en-US" sz="1600" b="1" dirty="0">
                <a:solidFill>
                  <a:srgbClr val="00B0F0"/>
                </a:solidFill>
                <a:latin typeface="Roboto Slab Black" pitchFamily="2" charset="0"/>
                <a:cs typeface="Times New Roman" panose="02020603050405020304" pitchFamily="18" charset="0"/>
              </a:rPr>
              <a:t>here cross sections are not available</a:t>
            </a:r>
            <a:endParaRPr lang="it-IT" sz="1600" b="1" dirty="0">
              <a:solidFill>
                <a:srgbClr val="00B0F0"/>
              </a:solidFill>
              <a:latin typeface="Roboto Slab Black" pitchFamily="2"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Extract bank elevation from COP30 dataset;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Digitize river bottom lines defining the underwater portion, lowering the elevation of the riverbanks;</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Interpolate bank lines and river bottom lines with TIN technique;</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100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Merge COP 30 terrain dataset with river interpolated part.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3429CE4-DFB1-EB13-82A1-A1718BE55128}"/>
              </a:ext>
            </a:extLst>
          </p:cNvPr>
          <p:cNvPicPr>
            <a:picLocks noChangeAspect="1"/>
          </p:cNvPicPr>
          <p:nvPr/>
        </p:nvPicPr>
        <p:blipFill>
          <a:blip r:embed="rId3"/>
          <a:stretch>
            <a:fillRect/>
          </a:stretch>
        </p:blipFill>
        <p:spPr>
          <a:xfrm>
            <a:off x="4096481" y="739778"/>
            <a:ext cx="4769863" cy="4522880"/>
          </a:xfrm>
          <a:prstGeom prst="rect">
            <a:avLst/>
          </a:prstGeom>
        </p:spPr>
      </p:pic>
      <p:sp>
        <p:nvSpPr>
          <p:cNvPr id="2" name="Rectangle 2">
            <a:extLst>
              <a:ext uri="{FF2B5EF4-FFF2-40B4-BE49-F238E27FC236}">
                <a16:creationId xmlns:a16="http://schemas.microsoft.com/office/drawing/2014/main" id="{1BD0078F-3A2B-1166-97A9-E4F321ECACF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Rectangle 3">
            <a:extLst>
              <a:ext uri="{FF2B5EF4-FFF2-40B4-BE49-F238E27FC236}">
                <a16:creationId xmlns:a16="http://schemas.microsoft.com/office/drawing/2014/main" id="{6BAA70FB-1CB4-139A-1EF6-6BAB6B715CE5}"/>
              </a:ext>
            </a:extLst>
          </p:cNvPr>
          <p:cNvSpPr>
            <a:spLocks noChangeArrowheads="1"/>
          </p:cNvSpPr>
          <p:nvPr/>
        </p:nvSpPr>
        <p:spPr bwMode="auto">
          <a:xfrm>
            <a:off x="0" y="8488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1711046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B47F3-1739-1415-5DE7-486F5A3A8EA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DAB292-2B2F-B099-B598-FDF524A2E023}"/>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A6A32F06-AC3A-43AB-CB51-13E60B66F131}"/>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1AAEAF3-9E6D-E7EB-086D-FEB133C0BBD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913453C4-5D27-3879-245A-4D56D8360A7D}"/>
              </a:ext>
            </a:extLst>
          </p:cNvPr>
          <p:cNvSpPr txBox="1"/>
          <p:nvPr/>
        </p:nvSpPr>
        <p:spPr>
          <a:xfrm>
            <a:off x="228672" y="912717"/>
            <a:ext cx="3616707" cy="4185505"/>
          </a:xfrm>
          <a:prstGeom prst="rect">
            <a:avLst/>
          </a:prstGeom>
          <a:noFill/>
        </p:spPr>
        <p:txBody>
          <a:bodyPr wrap="square">
            <a:spAutoFit/>
          </a:bodyPr>
          <a:lstStyle/>
          <a:p>
            <a:pPr marL="0" marR="0">
              <a:lnSpc>
                <a:spcPct val="115000"/>
              </a:lnSpc>
              <a:spcBef>
                <a:spcPts val="1200"/>
              </a:spcBef>
              <a:spcAft>
                <a:spcPts val="600"/>
              </a:spcAft>
            </a:pPr>
            <a:r>
              <a:rPr lang="en-US" sz="1600" b="1" dirty="0">
                <a:solidFill>
                  <a:srgbClr val="00B0F0"/>
                </a:solidFill>
                <a:effectLst/>
                <a:latin typeface="Roboto Slab Black" pitchFamily="2" charset="0"/>
                <a:ea typeface="Times New Roman" panose="02020603050405020304" pitchFamily="18" charset="0"/>
                <a:cs typeface="Times New Roman" panose="02020603050405020304" pitchFamily="18" charset="0"/>
              </a:rPr>
              <a:t>Approach to derive river network cross sections w</a:t>
            </a:r>
            <a:r>
              <a:rPr lang="en-US" sz="1600" b="1" dirty="0">
                <a:solidFill>
                  <a:srgbClr val="00B0F0"/>
                </a:solidFill>
                <a:latin typeface="Roboto Slab Black" pitchFamily="2" charset="0"/>
                <a:cs typeface="Times New Roman" panose="02020603050405020304" pitchFamily="18" charset="0"/>
              </a:rPr>
              <a:t>here cross sections are not available</a:t>
            </a:r>
            <a:endParaRPr lang="it-IT" sz="1600" b="1" dirty="0">
              <a:solidFill>
                <a:srgbClr val="00B0F0"/>
              </a:solidFill>
              <a:latin typeface="Roboto Slab Black" pitchFamily="2"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Extract bank elevation from COP30 dataset;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Digitize river bottom lines defining the underwater portion, lowering the elevation of the riverbanks;</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Interpolate bank lines and river bottom lines with TIN technique;</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1000"/>
              </a:spcAft>
              <a:buFont typeface="+mj-lt"/>
              <a:buAutoNum type="arabicPeriod"/>
            </a:pPr>
            <a:r>
              <a:rPr lang="de-DE" sz="1800" dirty="0">
                <a:effectLst/>
                <a:latin typeface="Calibri" panose="020F0502020204030204" pitchFamily="34" charset="0"/>
                <a:ea typeface="Calibri" panose="020F0502020204030204" pitchFamily="34" charset="0"/>
                <a:cs typeface="Calibri" panose="020F0502020204030204" pitchFamily="34" charset="0"/>
              </a:rPr>
              <a:t>Merge COP 30 terrain dataset with river interpolated part.</a:t>
            </a:r>
            <a:endParaRPr lang="it-IT"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0A49D4B7-4C13-3470-5EC7-C8BE394528C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25" name="Picture 9">
            <a:extLst>
              <a:ext uri="{FF2B5EF4-FFF2-40B4-BE49-F238E27FC236}">
                <a16:creationId xmlns:a16="http://schemas.microsoft.com/office/drawing/2014/main" id="{7F215485-34A5-185E-C69D-165AF78C3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42" t="7681" r="11600" b="1889"/>
          <a:stretch>
            <a:fillRect/>
          </a:stretch>
        </p:blipFill>
        <p:spPr bwMode="auto">
          <a:xfrm>
            <a:off x="5405332" y="376798"/>
            <a:ext cx="3423706" cy="5199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5D9A9A-AD9D-651A-5584-685B067C768D}"/>
              </a:ext>
            </a:extLst>
          </p:cNvPr>
          <p:cNvSpPr>
            <a:spLocks noChangeArrowheads="1"/>
          </p:cNvSpPr>
          <p:nvPr/>
        </p:nvSpPr>
        <p:spPr bwMode="auto">
          <a:xfrm>
            <a:off x="0" y="8488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2235693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3616707" cy="706732"/>
          </a:xfrm>
          <a:prstGeom prst="rect">
            <a:avLst/>
          </a:prstGeom>
          <a:noFill/>
        </p:spPr>
        <p:txBody>
          <a:bodyPr wrap="square">
            <a:spAutoFit/>
          </a:bodyPr>
          <a:lstStyle/>
          <a:p>
            <a:pPr marL="0" marR="0">
              <a:lnSpc>
                <a:spcPct val="115000"/>
              </a:lnSpc>
              <a:spcBef>
                <a:spcPts val="1200"/>
              </a:spcBef>
              <a:spcAft>
                <a:spcPts val="600"/>
              </a:spcAft>
            </a:pPr>
            <a:r>
              <a:rPr lang="en-US" b="1" dirty="0">
                <a:solidFill>
                  <a:srgbClr val="00B0F0"/>
                </a:solidFill>
                <a:latin typeface="Roboto Slab Black" pitchFamily="2" charset="0"/>
                <a:ea typeface="Times New Roman" panose="02020603050405020304" pitchFamily="18" charset="0"/>
                <a:cs typeface="Times New Roman" panose="02020603050405020304" pitchFamily="18" charset="0"/>
              </a:rPr>
              <a:t>A</a:t>
            </a:r>
            <a:r>
              <a:rPr lang="en-US" sz="1800" b="1" dirty="0">
                <a:solidFill>
                  <a:srgbClr val="00B0F0"/>
                </a:solidFill>
                <a:effectLst/>
                <a:latin typeface="Roboto Slab Black" pitchFamily="2" charset="0"/>
                <a:ea typeface="Times New Roman" panose="02020603050405020304" pitchFamily="18" charset="0"/>
                <a:cs typeface="Times New Roman" panose="02020603050405020304" pitchFamily="18" charset="0"/>
              </a:rPr>
              <a:t>pproach to derive river network cross sections</a:t>
            </a:r>
            <a:endParaRPr lang="it-IT" sz="1800" b="1" dirty="0">
              <a:solidFill>
                <a:srgbClr val="00B0F0"/>
              </a:solidFill>
              <a:effectLst/>
              <a:latin typeface="Roboto Slab Black" pitchFamily="2" charset="0"/>
              <a:ea typeface="Times New Roman" panose="02020603050405020304" pitchFamily="18" charset="0"/>
              <a:cs typeface="Times New Roman" panose="02020603050405020304" pitchFamily="18" charset="0"/>
            </a:endParaRPr>
          </a:p>
        </p:txBody>
      </p:sp>
      <p:pic>
        <p:nvPicPr>
          <p:cNvPr id="10" name="Immagine 1" descr="A graph showing a line of a graph&#10;&#10;Description automatically generated with medium confidence">
            <a:extLst>
              <a:ext uri="{FF2B5EF4-FFF2-40B4-BE49-F238E27FC236}">
                <a16:creationId xmlns:a16="http://schemas.microsoft.com/office/drawing/2014/main" id="{7663B3A8-60CA-1657-8573-2212212ACBE1}"/>
              </a:ext>
            </a:extLst>
          </p:cNvPr>
          <p:cNvPicPr>
            <a:picLocks noChangeAspect="1"/>
          </p:cNvPicPr>
          <p:nvPr/>
        </p:nvPicPr>
        <p:blipFill>
          <a:blip r:embed="rId3"/>
          <a:stretch>
            <a:fillRect/>
          </a:stretch>
        </p:blipFill>
        <p:spPr>
          <a:xfrm>
            <a:off x="2859042" y="1710492"/>
            <a:ext cx="6120130" cy="3481070"/>
          </a:xfrm>
          <a:prstGeom prst="rect">
            <a:avLst/>
          </a:prstGeom>
        </p:spPr>
      </p:pic>
      <p:pic>
        <p:nvPicPr>
          <p:cNvPr id="11" name="Immagine 1" descr="A blue line on a river&#10;&#10;Description automatically generated">
            <a:extLst>
              <a:ext uri="{FF2B5EF4-FFF2-40B4-BE49-F238E27FC236}">
                <a16:creationId xmlns:a16="http://schemas.microsoft.com/office/drawing/2014/main" id="{D4437025-F967-6EC4-6786-CEF4920594F5}"/>
              </a:ext>
            </a:extLst>
          </p:cNvPr>
          <p:cNvPicPr>
            <a:picLocks noChangeAspect="1"/>
          </p:cNvPicPr>
          <p:nvPr/>
        </p:nvPicPr>
        <p:blipFill>
          <a:blip r:embed="rId4"/>
          <a:stretch>
            <a:fillRect/>
          </a:stretch>
        </p:blipFill>
        <p:spPr>
          <a:xfrm>
            <a:off x="93870" y="2153256"/>
            <a:ext cx="2765172" cy="2064891"/>
          </a:xfrm>
          <a:prstGeom prst="rect">
            <a:avLst/>
          </a:prstGeom>
        </p:spPr>
      </p:pic>
    </p:spTree>
    <p:extLst>
      <p:ext uri="{BB962C8B-B14F-4D97-AF65-F5344CB8AC3E}">
        <p14:creationId xmlns:p14="http://schemas.microsoft.com/office/powerpoint/2010/main" val="392609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Picture 7" descr="A close-up of a body&#10;&#10;Description automatically generated">
            <a:extLst>
              <a:ext uri="{FF2B5EF4-FFF2-40B4-BE49-F238E27FC236}">
                <a16:creationId xmlns:a16="http://schemas.microsoft.com/office/drawing/2014/main" id="{4B756B7F-6C69-47EA-1257-6C06F3CB4B4E}"/>
              </a:ext>
            </a:extLst>
          </p:cNvPr>
          <p:cNvPicPr>
            <a:picLocks noChangeAspect="1"/>
          </p:cNvPicPr>
          <p:nvPr/>
        </p:nvPicPr>
        <p:blipFill>
          <a:blip r:embed="rId3"/>
          <a:stretch>
            <a:fillRect/>
          </a:stretch>
        </p:blipFill>
        <p:spPr>
          <a:xfrm>
            <a:off x="827532" y="1314450"/>
            <a:ext cx="7488936" cy="3086100"/>
          </a:xfrm>
          <a:prstGeom prst="rect">
            <a:avLst/>
          </a:prstGeom>
        </p:spPr>
      </p:pic>
    </p:spTree>
    <p:extLst>
      <p:ext uri="{BB962C8B-B14F-4D97-AF65-F5344CB8AC3E}">
        <p14:creationId xmlns:p14="http://schemas.microsoft.com/office/powerpoint/2010/main" val="3305239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 name="Picture 1" descr="A close-up of a green line&#10;&#10;Description automatically generated">
            <a:extLst>
              <a:ext uri="{FF2B5EF4-FFF2-40B4-BE49-F238E27FC236}">
                <a16:creationId xmlns:a16="http://schemas.microsoft.com/office/drawing/2014/main" id="{4C308E00-EE50-30B8-24DD-ABE0C9C7468C}"/>
              </a:ext>
            </a:extLst>
          </p:cNvPr>
          <p:cNvPicPr>
            <a:picLocks noChangeAspect="1"/>
          </p:cNvPicPr>
          <p:nvPr/>
        </p:nvPicPr>
        <p:blipFill>
          <a:blip r:embed="rId3"/>
          <a:stretch>
            <a:fillRect/>
          </a:stretch>
        </p:blipFill>
        <p:spPr>
          <a:xfrm>
            <a:off x="925575" y="1526722"/>
            <a:ext cx="7488936" cy="3086100"/>
          </a:xfrm>
          <a:prstGeom prst="rect">
            <a:avLst/>
          </a:prstGeom>
        </p:spPr>
      </p:pic>
    </p:spTree>
    <p:extLst>
      <p:ext uri="{BB962C8B-B14F-4D97-AF65-F5344CB8AC3E}">
        <p14:creationId xmlns:p14="http://schemas.microsoft.com/office/powerpoint/2010/main" val="2395461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8" name="Picture 7" descr="A graph showing a line&#10;&#10;Description automatically generated with medium confidence">
            <a:extLst>
              <a:ext uri="{FF2B5EF4-FFF2-40B4-BE49-F238E27FC236}">
                <a16:creationId xmlns:a16="http://schemas.microsoft.com/office/drawing/2014/main" id="{A5965456-5D23-545E-5482-744F772E5928}"/>
              </a:ext>
            </a:extLst>
          </p:cNvPr>
          <p:cNvPicPr>
            <a:picLocks noChangeAspect="1"/>
          </p:cNvPicPr>
          <p:nvPr/>
        </p:nvPicPr>
        <p:blipFill>
          <a:blip r:embed="rId3"/>
          <a:stretch>
            <a:fillRect/>
          </a:stretch>
        </p:blipFill>
        <p:spPr>
          <a:xfrm>
            <a:off x="691788" y="1968681"/>
            <a:ext cx="3939540" cy="2545080"/>
          </a:xfrm>
          <a:prstGeom prst="rect">
            <a:avLst/>
          </a:prstGeom>
        </p:spPr>
      </p:pic>
      <p:pic>
        <p:nvPicPr>
          <p:cNvPr id="10" name="Picture 9" descr="A graph showing a curve&#10;&#10;Description automatically generated">
            <a:extLst>
              <a:ext uri="{FF2B5EF4-FFF2-40B4-BE49-F238E27FC236}">
                <a16:creationId xmlns:a16="http://schemas.microsoft.com/office/drawing/2014/main" id="{DE02F9FC-7A07-7395-A10D-86611A4CBC59}"/>
              </a:ext>
            </a:extLst>
          </p:cNvPr>
          <p:cNvPicPr>
            <a:picLocks noChangeAspect="1"/>
          </p:cNvPicPr>
          <p:nvPr/>
        </p:nvPicPr>
        <p:blipFill>
          <a:blip r:embed="rId4"/>
          <a:stretch>
            <a:fillRect/>
          </a:stretch>
        </p:blipFill>
        <p:spPr>
          <a:xfrm>
            <a:off x="4808836" y="1976301"/>
            <a:ext cx="3970020" cy="2537460"/>
          </a:xfrm>
          <a:prstGeom prst="rect">
            <a:avLst/>
          </a:prstGeom>
        </p:spPr>
      </p:pic>
    </p:spTree>
    <p:extLst>
      <p:ext uri="{BB962C8B-B14F-4D97-AF65-F5344CB8AC3E}">
        <p14:creationId xmlns:p14="http://schemas.microsoft.com/office/powerpoint/2010/main" val="236309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Methodological approach</a:t>
            </a:r>
          </a:p>
        </p:txBody>
      </p:sp>
      <p:pic>
        <p:nvPicPr>
          <p:cNvPr id="2" name="Picture 2">
            <a:extLst>
              <a:ext uri="{FF2B5EF4-FFF2-40B4-BE49-F238E27FC236}">
                <a16:creationId xmlns:a16="http://schemas.microsoft.com/office/drawing/2014/main" id="{45326F15-3F62-F201-E668-C478B8B567C3}"/>
              </a:ext>
            </a:extLst>
          </p:cNvPr>
          <p:cNvPicPr>
            <a:picLocks noChangeAspect="1"/>
          </p:cNvPicPr>
          <p:nvPr/>
        </p:nvPicPr>
        <p:blipFill>
          <a:blip r:embed="rId3"/>
          <a:srcRect/>
          <a:stretch/>
        </p:blipFill>
        <p:spPr bwMode="auto">
          <a:xfrm rot="5400000">
            <a:off x="2770482" y="-1327164"/>
            <a:ext cx="3622786" cy="8812362"/>
          </a:xfrm>
          <a:prstGeom prst="rect">
            <a:avLst/>
          </a:prstGeom>
          <a:noFill/>
        </p:spPr>
      </p:pic>
      <p:sp>
        <p:nvSpPr>
          <p:cNvPr id="6" name="CasellaDiTesto 5">
            <a:extLst>
              <a:ext uri="{FF2B5EF4-FFF2-40B4-BE49-F238E27FC236}">
                <a16:creationId xmlns:a16="http://schemas.microsoft.com/office/drawing/2014/main" id="{C43A81AA-0400-897B-9A44-4645D317FC19}"/>
              </a:ext>
            </a:extLst>
          </p:cNvPr>
          <p:cNvSpPr txBox="1"/>
          <p:nvPr/>
        </p:nvSpPr>
        <p:spPr>
          <a:xfrm>
            <a:off x="1117563" y="639924"/>
            <a:ext cx="6908874" cy="369332"/>
          </a:xfrm>
          <a:prstGeom prst="rect">
            <a:avLst/>
          </a:prstGeom>
          <a:noFill/>
        </p:spPr>
        <p:txBody>
          <a:bodyPr wrap="square">
            <a:spAutoFit/>
          </a:bodyPr>
          <a:lstStyle/>
          <a:p>
            <a:r>
              <a:rPr lang="en-GB" sz="1800" dirty="0">
                <a:solidFill>
                  <a:srgbClr val="003E5E"/>
                </a:solidFill>
                <a:effectLst/>
                <a:latin typeface="Arial Nova Cond" panose="020B0506020202020204" pitchFamily="34" charset="0"/>
                <a:ea typeface="Times New Roman" panose="02020603050405020304" pitchFamily="18" charset="0"/>
                <a:cs typeface="Times New Roman" panose="02020603050405020304" pitchFamily="18" charset="0"/>
              </a:rPr>
              <a:t>Schematization of the integrated approach pursued by the Consultant</a:t>
            </a:r>
            <a:endParaRPr lang="it-IT" dirty="0"/>
          </a:p>
        </p:txBody>
      </p:sp>
      <p:sp>
        <p:nvSpPr>
          <p:cNvPr id="4" name="Rectangle 3">
            <a:extLst>
              <a:ext uri="{FF2B5EF4-FFF2-40B4-BE49-F238E27FC236}">
                <a16:creationId xmlns:a16="http://schemas.microsoft.com/office/drawing/2014/main" id="{1814A6E1-88AE-A483-750F-684758375998}"/>
              </a:ext>
            </a:extLst>
          </p:cNvPr>
          <p:cNvSpPr/>
          <p:nvPr/>
        </p:nvSpPr>
        <p:spPr>
          <a:xfrm>
            <a:off x="632460" y="3253740"/>
            <a:ext cx="1073271" cy="545321"/>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pic>
        <p:nvPicPr>
          <p:cNvPr id="7" name="Picture 6">
            <a:extLst>
              <a:ext uri="{FF2B5EF4-FFF2-40B4-BE49-F238E27FC236}">
                <a16:creationId xmlns:a16="http://schemas.microsoft.com/office/drawing/2014/main" id="{EFDF87C3-F62F-B32A-BDA2-DB1F8B766069}"/>
              </a:ext>
            </a:extLst>
          </p:cNvPr>
          <p:cNvPicPr>
            <a:picLocks noChangeAspect="1"/>
          </p:cNvPicPr>
          <p:nvPr/>
        </p:nvPicPr>
        <p:blipFill>
          <a:blip r:embed="rId4"/>
          <a:stretch>
            <a:fillRect/>
          </a:stretch>
        </p:blipFill>
        <p:spPr>
          <a:xfrm>
            <a:off x="4107087" y="2990850"/>
            <a:ext cx="1009743" cy="401033"/>
          </a:xfrm>
          <a:prstGeom prst="rect">
            <a:avLst/>
          </a:prstGeom>
        </p:spPr>
      </p:pic>
    </p:spTree>
    <p:extLst>
      <p:ext uri="{BB962C8B-B14F-4D97-AF65-F5344CB8AC3E}">
        <p14:creationId xmlns:p14="http://schemas.microsoft.com/office/powerpoint/2010/main" val="1295260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FAB6-494B-7420-21BB-1DE74FB69D2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DC0C67-8B89-48FE-FD03-594455965548}"/>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AE82C73B-24B4-9DAA-B2C5-60C6EC6CD8C7}"/>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B3A6813C-906D-9462-909B-5F47BB932FD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4" name="TextBox 3">
            <a:extLst>
              <a:ext uri="{FF2B5EF4-FFF2-40B4-BE49-F238E27FC236}">
                <a16:creationId xmlns:a16="http://schemas.microsoft.com/office/drawing/2014/main" id="{55A1C2CA-538D-364E-3D96-ED442CB60CED}"/>
              </a:ext>
            </a:extLst>
          </p:cNvPr>
          <p:cNvSpPr txBox="1"/>
          <p:nvPr/>
        </p:nvSpPr>
        <p:spPr>
          <a:xfrm>
            <a:off x="228672" y="821674"/>
            <a:ext cx="4973248" cy="5078313"/>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For some rivers the above approach cannot be applied: </a:t>
            </a:r>
          </a:p>
          <a:p>
            <a:pPr marL="285750" indent="-285750">
              <a:buFontTx/>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Because of the erratic pattern of the Gash River, this reach was not included in the RAS model network. </a:t>
            </a:r>
          </a:p>
          <a:p>
            <a:pPr marL="285750" indent="-285750">
              <a:buFontTx/>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Some other reaches have a river width smaller or comparable with DTM resolution: HEC-RAS tool which allows the user to modify the DTM elevation creating simplified channels and banks directly in the model:</a:t>
            </a:r>
          </a:p>
          <a:p>
            <a:pPr marL="742950" lvl="1" indent="-285750">
              <a:buFont typeface="Courier New" panose="02070309020205020404" pitchFamily="49" charset="0"/>
              <a:buChar char="o"/>
            </a:pPr>
            <a:r>
              <a:rPr lang="en-US" dirty="0">
                <a:latin typeface="Arial Nova Cond" panose="020B0506020202020204" pitchFamily="34" charset="0"/>
                <a:cs typeface="Times New Roman" panose="02020603050405020304" pitchFamily="18" charset="0"/>
              </a:rPr>
              <a:t>Delineate streamline of the reach;</a:t>
            </a:r>
          </a:p>
          <a:p>
            <a:pPr marL="742950" lvl="1" indent="-285750">
              <a:buFont typeface="Courier New" panose="02070309020205020404" pitchFamily="49" charset="0"/>
              <a:buChar char="o"/>
            </a:pPr>
            <a:r>
              <a:rPr lang="en-US" dirty="0">
                <a:latin typeface="Arial Nova Cond" panose="020B0506020202020204" pitchFamily="34" charset="0"/>
                <a:cs typeface="Times New Roman" panose="02020603050405020304" pitchFamily="18" charset="0"/>
              </a:rPr>
              <a:t>Modify the DTM using HEC-RAS tool: edit a channel along the streamlines with a fixed bottom width and side slope;</a:t>
            </a:r>
          </a:p>
          <a:p>
            <a:pPr marL="742950" lvl="1" indent="-285750">
              <a:buFont typeface="Courier New" panose="02070309020205020404" pitchFamily="49" charset="0"/>
              <a:buChar char="o"/>
            </a:pPr>
            <a:r>
              <a:rPr lang="en-US" dirty="0">
                <a:latin typeface="Arial Nova Cond" panose="020B0506020202020204" pitchFamily="34" charset="0"/>
                <a:cs typeface="Times New Roman" panose="02020603050405020304" pitchFamily="18" charset="0"/>
              </a:rPr>
              <a:t>Adjust the elevation profile along the streamlines, lowering the terrain elevation.</a:t>
            </a:r>
          </a:p>
          <a:p>
            <a:pPr marL="285750" indent="-285750">
              <a:buFontTx/>
              <a:buChar char="-"/>
            </a:pPr>
            <a:endParaRPr lang="en-US" b="1" dirty="0">
              <a:solidFill>
                <a:srgbClr val="00B0F0"/>
              </a:solidFill>
              <a:latin typeface="Roboto Slab Black" pitchFamily="2" charset="0"/>
              <a:cs typeface="Times New Roman" panose="02020603050405020304" pitchFamily="18" charset="0"/>
            </a:endParaRPr>
          </a:p>
          <a:p>
            <a:pPr marL="285750" indent="-285750">
              <a:buFontTx/>
              <a:buChar char="-"/>
            </a:pPr>
            <a:endParaRPr lang="it-IT" dirty="0"/>
          </a:p>
        </p:txBody>
      </p:sp>
      <p:pic>
        <p:nvPicPr>
          <p:cNvPr id="2050" name="Picture 2">
            <a:extLst>
              <a:ext uri="{FF2B5EF4-FFF2-40B4-BE49-F238E27FC236}">
                <a16:creationId xmlns:a16="http://schemas.microsoft.com/office/drawing/2014/main" id="{A9A66806-9E2E-EC6C-39E5-48676772E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38" y="821673"/>
            <a:ext cx="3341573" cy="217552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a:extLst>
              <a:ext uri="{FF2B5EF4-FFF2-40B4-BE49-F238E27FC236}">
                <a16:creationId xmlns:a16="http://schemas.microsoft.com/office/drawing/2014/main" id="{E73A004A-793C-2852-45A9-759EDC254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39" y="3090933"/>
            <a:ext cx="3341572" cy="21755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5F412756-0EB1-73C8-4661-5A20E197F31B}"/>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1649021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9E6D5-4F99-1EAA-32D4-CEF41139E2A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4918A91-295E-28E4-D2E6-CEF77BC3DB78}"/>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C5E4C01-2F57-B40D-6183-C1BB0A0B693C}"/>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8492A058-F466-5E52-BF08-3A34F22BFBF8}"/>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14CEDE9E-15F5-86A6-4D55-DCB021335F99}"/>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2" name="Picture 1" descr="A screenshot of a computer&#10;&#10;Description automatically generated">
            <a:extLst>
              <a:ext uri="{FF2B5EF4-FFF2-40B4-BE49-F238E27FC236}">
                <a16:creationId xmlns:a16="http://schemas.microsoft.com/office/drawing/2014/main" id="{A920B22F-AA4A-10D4-801A-338594E2E15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4932" y="828288"/>
            <a:ext cx="6647147" cy="4241550"/>
          </a:xfrm>
          <a:prstGeom prst="rect">
            <a:avLst/>
          </a:prstGeom>
          <a:ln>
            <a:solidFill>
              <a:schemeClr val="tx1"/>
            </a:solidFill>
          </a:ln>
        </p:spPr>
      </p:pic>
    </p:spTree>
    <p:extLst>
      <p:ext uri="{BB962C8B-B14F-4D97-AF65-F5344CB8AC3E}">
        <p14:creationId xmlns:p14="http://schemas.microsoft.com/office/powerpoint/2010/main" val="421350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7A3CD-E139-39B4-4DB2-73071990746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2C4EF39-0EF7-D190-E01E-E16437431542}"/>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96A45E3A-8D25-787B-6243-0DC4A77E388B}"/>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4124257F-322B-3E44-D600-B5964C1DE16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0B5305BF-E5AE-3E61-FEB5-F2F687F6DF30}"/>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a:extLst>
              <a:ext uri="{FF2B5EF4-FFF2-40B4-BE49-F238E27FC236}">
                <a16:creationId xmlns:a16="http://schemas.microsoft.com/office/drawing/2014/main" id="{2855A515-FA4C-837F-5A92-B5C7D86D6A44}"/>
              </a:ext>
            </a:extLst>
          </p:cNvPr>
          <p:cNvPicPr>
            <a:picLocks noChangeAspect="1"/>
          </p:cNvPicPr>
          <p:nvPr/>
        </p:nvPicPr>
        <p:blipFill>
          <a:blip r:embed="rId3"/>
          <a:stretch>
            <a:fillRect/>
          </a:stretch>
        </p:blipFill>
        <p:spPr bwMode="auto">
          <a:xfrm>
            <a:off x="4789189" y="452342"/>
            <a:ext cx="3658851" cy="5175233"/>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E26198ED-F068-111C-0154-B5D5418C97C1}"/>
              </a:ext>
            </a:extLst>
          </p:cNvPr>
          <p:cNvPicPr>
            <a:picLocks noChangeAspect="1"/>
          </p:cNvPicPr>
          <p:nvPr/>
        </p:nvPicPr>
        <p:blipFill>
          <a:blip r:embed="rId3"/>
          <a:srcRect l="5387" t="12057" r="63898" b="76860"/>
          <a:stretch/>
        </p:blipFill>
        <p:spPr bwMode="auto">
          <a:xfrm>
            <a:off x="907404" y="1971039"/>
            <a:ext cx="3901432" cy="1991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6292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115C-AA99-2B65-D047-774E1041594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E2712D-64B9-8DC8-47D3-CF33FE137243}"/>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5B6E1F4C-F581-E44D-7A9B-C821394BC75B}"/>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BE97DC54-9F15-2D82-DF25-BFCCAB42EBA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27DCFE31-C374-75FA-A55F-A300F69A8675}"/>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973BF8B1-4DEA-007C-DF30-1A9AB2173165}"/>
              </a:ext>
            </a:extLst>
          </p:cNvPr>
          <p:cNvSpPr txBox="1"/>
          <p:nvPr/>
        </p:nvSpPr>
        <p:spPr>
          <a:xfrm>
            <a:off x="228672" y="912717"/>
            <a:ext cx="4580164" cy="4093428"/>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Model set-up</a:t>
            </a:r>
          </a:p>
          <a:p>
            <a:pPr marL="0" marR="0">
              <a:spcBef>
                <a:spcPts val="1800"/>
              </a:spcBef>
              <a:spcAft>
                <a:spcPts val="600"/>
              </a:spcAf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Two models were created to schematize the river network: </a:t>
            </a:r>
          </a:p>
          <a:p>
            <a:pPr marL="285750" marR="0" indent="-285750">
              <a:spcBef>
                <a:spcPts val="1800"/>
              </a:spcBef>
              <a:spcAft>
                <a:spcPts val="600"/>
              </a:spcAft>
              <a:buFontTx/>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One of them covers the reaches located in Blue Nile, Atbara and Main Nile subbasins</a:t>
            </a:r>
          </a:p>
          <a:p>
            <a:pPr marL="285750" marR="0" indent="-285750">
              <a:spcBef>
                <a:spcPts val="1800"/>
              </a:spcBef>
              <a:spcAft>
                <a:spcPts val="600"/>
              </a:spcAft>
              <a:buFontTx/>
              <a:buChar char="-"/>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while the other provides the discretization of Baro-Akobo-</a:t>
            </a:r>
            <a:r>
              <a:rPr lang="en-US" sz="1800" dirty="0" err="1">
                <a:effectLst/>
                <a:latin typeface="Arial Nova Cond" panose="020B0506020202020204" pitchFamily="34" charset="0"/>
                <a:ea typeface="Times New Roman" panose="02020603050405020304" pitchFamily="18" charset="0"/>
                <a:cs typeface="Times New Roman" panose="02020603050405020304" pitchFamily="18" charset="0"/>
              </a:rPr>
              <a:t>Sobat</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 subbasin. </a:t>
            </a:r>
          </a:p>
          <a:p>
            <a:pPr marR="0">
              <a:spcBef>
                <a:spcPts val="1800"/>
              </a:spcBef>
              <a:spcAft>
                <a:spcPts val="600"/>
              </a:spcAf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This choice is due to the fact that White Nile is not included in the RAS model network, so the two models cannot be directly connected.</a:t>
            </a:r>
            <a:endParaRPr lang="en-US" sz="1400" dirty="0">
              <a:latin typeface="Arial Nova" panose="020B0504020202020204" pitchFamily="34" charset="0"/>
              <a:cs typeface="Times New Roman" panose="02020603050405020304" pitchFamily="18" charset="0"/>
            </a:endParaRPr>
          </a:p>
        </p:txBody>
      </p:sp>
      <p:pic>
        <p:nvPicPr>
          <p:cNvPr id="8" name="Immagine 1">
            <a:extLst>
              <a:ext uri="{FF2B5EF4-FFF2-40B4-BE49-F238E27FC236}">
                <a16:creationId xmlns:a16="http://schemas.microsoft.com/office/drawing/2014/main" id="{B0C774D3-44AF-8C0A-66D9-E3BB9175670F}"/>
              </a:ext>
            </a:extLst>
          </p:cNvPr>
          <p:cNvPicPr>
            <a:picLocks noChangeAspect="1"/>
          </p:cNvPicPr>
          <p:nvPr/>
        </p:nvPicPr>
        <p:blipFill>
          <a:blip r:embed="rId3"/>
          <a:stretch>
            <a:fillRect/>
          </a:stretch>
        </p:blipFill>
        <p:spPr>
          <a:xfrm>
            <a:off x="4808836" y="708855"/>
            <a:ext cx="4126066" cy="4076700"/>
          </a:xfrm>
          <a:prstGeom prst="rect">
            <a:avLst/>
          </a:prstGeom>
        </p:spPr>
      </p:pic>
      <p:pic>
        <p:nvPicPr>
          <p:cNvPr id="10" name="Immagine 1">
            <a:extLst>
              <a:ext uri="{FF2B5EF4-FFF2-40B4-BE49-F238E27FC236}">
                <a16:creationId xmlns:a16="http://schemas.microsoft.com/office/drawing/2014/main" id="{150A912E-5DBD-C6C5-09AF-A15B37909BEA}"/>
              </a:ext>
            </a:extLst>
          </p:cNvPr>
          <p:cNvPicPr>
            <a:picLocks noChangeAspect="1"/>
          </p:cNvPicPr>
          <p:nvPr/>
        </p:nvPicPr>
        <p:blipFill>
          <a:blip r:embed="rId4"/>
          <a:stretch>
            <a:fillRect/>
          </a:stretch>
        </p:blipFill>
        <p:spPr>
          <a:xfrm>
            <a:off x="4946814" y="1166353"/>
            <a:ext cx="4126066" cy="4076842"/>
          </a:xfrm>
          <a:prstGeom prst="rect">
            <a:avLst/>
          </a:prstGeom>
        </p:spPr>
      </p:pic>
    </p:spTree>
    <p:extLst>
      <p:ext uri="{BB962C8B-B14F-4D97-AF65-F5344CB8AC3E}">
        <p14:creationId xmlns:p14="http://schemas.microsoft.com/office/powerpoint/2010/main" val="137688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EF691-74ED-C379-7B87-31B639EFF97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1D2FCE5-A5F8-37D3-BACD-AC2FB244E83A}"/>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85AD56F7-66CF-25AC-2D98-6196D719CFF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78BB02A4-F1FD-4A2F-F52D-B5BCD394642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487867B4-6119-07D4-FB5B-9F436FFB469E}"/>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66AA1072-2ADB-F8D1-9E5F-A0221CA6D08D}"/>
              </a:ext>
            </a:extLst>
          </p:cNvPr>
          <p:cNvSpPr txBox="1"/>
          <p:nvPr/>
        </p:nvSpPr>
        <p:spPr>
          <a:xfrm>
            <a:off x="228672" y="912717"/>
            <a:ext cx="4580164" cy="3886385"/>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Model set-up</a:t>
            </a:r>
          </a:p>
          <a:p>
            <a:pPr marL="0" marR="0">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For each reach included in the hydraulic model, the procedure followed to implement the river geometry is the following:</a:t>
            </a:r>
            <a:endParaRPr lang="it-IT"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mj-lt"/>
              <a:buAutoNum type="arabicPeriod"/>
            </a:pPr>
            <a:r>
              <a:rPr lang="en-US" sz="1800" dirty="0">
                <a:effectLst/>
                <a:latin typeface="Arial Nova Cond" panose="020B0506020202020204" pitchFamily="34" charset="0"/>
                <a:ea typeface="Calibri" panose="020F0502020204030204" pitchFamily="34" charset="0"/>
                <a:cs typeface="Arial" panose="020B0604020202020204" pitchFamily="34" charset="0"/>
              </a:rPr>
              <a:t>Define the streamline;</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1000"/>
              </a:spcAft>
              <a:buFont typeface="+mj-lt"/>
              <a:buAutoNum type="arabicPeriod"/>
            </a:pPr>
            <a:r>
              <a:rPr lang="en-US" sz="1800" dirty="0">
                <a:effectLst/>
                <a:latin typeface="Arial Nova Cond" panose="020B0506020202020204" pitchFamily="34" charset="0"/>
                <a:ea typeface="Calibri" panose="020F0502020204030204" pitchFamily="34" charset="0"/>
                <a:cs typeface="Arial" panose="020B0604020202020204" pitchFamily="34" charset="0"/>
              </a:rPr>
              <a:t>Define the cross sections, which have a suitable extension, are equally spaced and always perpendicular to their streamline;</a:t>
            </a:r>
          </a:p>
          <a:p>
            <a:pPr marL="342900" marR="0" lvl="0" indent="-342900">
              <a:lnSpc>
                <a:spcPct val="115000"/>
              </a:lnSpc>
              <a:spcAft>
                <a:spcPts val="1000"/>
              </a:spcAft>
              <a:buFont typeface="+mj-lt"/>
              <a:buAutoNum type="arabicPeriod"/>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Set the banks stations for each section, importing the banks lines used in the interpolation process.</a:t>
            </a:r>
            <a:endParaRPr lang="en-US" sz="1400" dirty="0">
              <a:latin typeface="Arial Nova" panose="020B0504020202020204" pitchFamily="34" charset="0"/>
              <a:cs typeface="Times New Roman" panose="02020603050405020304" pitchFamily="18" charset="0"/>
            </a:endParaRPr>
          </a:p>
        </p:txBody>
      </p:sp>
      <p:pic>
        <p:nvPicPr>
          <p:cNvPr id="4099" name="Immagine 32">
            <a:extLst>
              <a:ext uri="{FF2B5EF4-FFF2-40B4-BE49-F238E27FC236}">
                <a16:creationId xmlns:a16="http://schemas.microsoft.com/office/drawing/2014/main" id="{C15498CE-950B-DEA0-0777-DB4CEFF64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836" y="908543"/>
            <a:ext cx="3398838" cy="27511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magine 34">
            <a:extLst>
              <a:ext uri="{FF2B5EF4-FFF2-40B4-BE49-F238E27FC236}">
                <a16:creationId xmlns:a16="http://schemas.microsoft.com/office/drawing/2014/main" id="{C5658F19-F6FA-5B54-EB8F-FBBDCDCE1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4920" y="1307201"/>
            <a:ext cx="3398838" cy="2751137"/>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magine 37">
            <a:extLst>
              <a:ext uri="{FF2B5EF4-FFF2-40B4-BE49-F238E27FC236}">
                <a16:creationId xmlns:a16="http://schemas.microsoft.com/office/drawing/2014/main" id="{3ABE41FC-C62E-6AB9-04E8-97A4034B81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1004" y="1705858"/>
            <a:ext cx="3398838" cy="2751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a:extLst>
              <a:ext uri="{FF2B5EF4-FFF2-40B4-BE49-F238E27FC236}">
                <a16:creationId xmlns:a16="http://schemas.microsoft.com/office/drawing/2014/main" id="{369D094D-1D66-887A-518D-3607C5B7DCE4}"/>
              </a:ext>
            </a:extLst>
          </p:cNvPr>
          <p:cNvSpPr>
            <a:spLocks noChangeArrowheads="1"/>
          </p:cNvSpPr>
          <p:nvPr/>
        </p:nvSpPr>
        <p:spPr bwMode="auto">
          <a:xfrm>
            <a:off x="5201920" y="62416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Rectangle 5">
            <a:extLst>
              <a:ext uri="{FF2B5EF4-FFF2-40B4-BE49-F238E27FC236}">
                <a16:creationId xmlns:a16="http://schemas.microsoft.com/office/drawing/2014/main" id="{7034E146-AFB9-CFD6-867D-D0C93B75773F}"/>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Tree>
    <p:extLst>
      <p:ext uri="{BB962C8B-B14F-4D97-AF65-F5344CB8AC3E}">
        <p14:creationId xmlns:p14="http://schemas.microsoft.com/office/powerpoint/2010/main" val="35413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7"/>
                                        </p:tgtEl>
                                        <p:attrNameLst>
                                          <p:attrName>style.visibility</p:attrName>
                                        </p:attrNameLst>
                                      </p:cBhvr>
                                      <p:to>
                                        <p:strVal val="visible"/>
                                      </p:to>
                                    </p:set>
                                    <p:animEffect transition="in" filter="fade">
                                      <p:cBhvr>
                                        <p:cTn id="14" dur="1000"/>
                                        <p:tgtEl>
                                          <p:spTgt spid="4097"/>
                                        </p:tgtEl>
                                      </p:cBhvr>
                                    </p:animEffect>
                                    <p:anim calcmode="lin" valueType="num">
                                      <p:cBhvr>
                                        <p:cTn id="15" dur="1000" fill="hold"/>
                                        <p:tgtEl>
                                          <p:spTgt spid="4097"/>
                                        </p:tgtEl>
                                        <p:attrNameLst>
                                          <p:attrName>ppt_x</p:attrName>
                                        </p:attrNameLst>
                                      </p:cBhvr>
                                      <p:tavLst>
                                        <p:tav tm="0">
                                          <p:val>
                                            <p:strVal val="#ppt_x"/>
                                          </p:val>
                                        </p:tav>
                                        <p:tav tm="100000">
                                          <p:val>
                                            <p:strVal val="#ppt_x"/>
                                          </p:val>
                                        </p:tav>
                                      </p:tavLst>
                                    </p:anim>
                                    <p:anim calcmode="lin" valueType="num">
                                      <p:cBhvr>
                                        <p:cTn id="16" dur="1000" fill="hold"/>
                                        <p:tgtEl>
                                          <p:spTgt spid="40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FBA98-511C-CA81-7B50-F56ABC4754B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3366D77-4F5C-CAA4-BF8F-258D5714DA6D}"/>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D88BA38F-54E3-D174-D914-E335BBA0E94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33467DEE-780F-4A5D-D6F5-F7CCA63139D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C26A30BA-E7DD-423A-79E5-C285684C4109}"/>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Rectangle 5">
            <a:extLst>
              <a:ext uri="{FF2B5EF4-FFF2-40B4-BE49-F238E27FC236}">
                <a16:creationId xmlns:a16="http://schemas.microsoft.com/office/drawing/2014/main" id="{857CF86A-2506-C0F4-D338-BAC6011F0406}"/>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0" name="Tabella 9">
            <a:extLst>
              <a:ext uri="{FF2B5EF4-FFF2-40B4-BE49-F238E27FC236}">
                <a16:creationId xmlns:a16="http://schemas.microsoft.com/office/drawing/2014/main" id="{A2FABABB-254A-5D47-05D4-A90949521DAB}"/>
              </a:ext>
            </a:extLst>
          </p:cNvPr>
          <p:cNvGraphicFramePr>
            <a:graphicFrameLocks noGrp="1"/>
          </p:cNvGraphicFramePr>
          <p:nvPr>
            <p:extLst>
              <p:ext uri="{D42A27DB-BD31-4B8C-83A1-F6EECF244321}">
                <p14:modId xmlns:p14="http://schemas.microsoft.com/office/powerpoint/2010/main" val="1798725065"/>
              </p:ext>
            </p:extLst>
          </p:nvPr>
        </p:nvGraphicFramePr>
        <p:xfrm>
          <a:off x="552091" y="2104539"/>
          <a:ext cx="3666228" cy="2998937"/>
        </p:xfrm>
        <a:graphic>
          <a:graphicData uri="http://schemas.openxmlformats.org/drawingml/2006/table">
            <a:tbl>
              <a:tblPr firstRow="1" firstCol="1" bandRow="1"/>
              <a:tblGrid>
                <a:gridCol w="1293962">
                  <a:extLst>
                    <a:ext uri="{9D8B030D-6E8A-4147-A177-3AD203B41FA5}">
                      <a16:colId xmlns:a16="http://schemas.microsoft.com/office/drawing/2014/main" val="727571222"/>
                    </a:ext>
                  </a:extLst>
                </a:gridCol>
                <a:gridCol w="1431985">
                  <a:extLst>
                    <a:ext uri="{9D8B030D-6E8A-4147-A177-3AD203B41FA5}">
                      <a16:colId xmlns:a16="http://schemas.microsoft.com/office/drawing/2014/main" val="2583748019"/>
                    </a:ext>
                  </a:extLst>
                </a:gridCol>
                <a:gridCol w="940281">
                  <a:extLst>
                    <a:ext uri="{9D8B030D-6E8A-4147-A177-3AD203B41FA5}">
                      <a16:colId xmlns:a16="http://schemas.microsoft.com/office/drawing/2014/main" val="842402518"/>
                    </a:ext>
                  </a:extLst>
                </a:gridCol>
              </a:tblGrid>
              <a:tr h="212768">
                <a:tc gridSpan="3">
                  <a:txBody>
                    <a:bodyPr/>
                    <a:lstStyle/>
                    <a:p>
                      <a:pPr algn="ctr">
                        <a:lnSpc>
                          <a:spcPct val="115000"/>
                        </a:lnSpc>
                        <a:spcAft>
                          <a:spcPts val="800"/>
                        </a:spcAft>
                        <a:buNone/>
                      </a:pPr>
                      <a:r>
                        <a:rPr lang="en-US" sz="1200" b="1" dirty="0">
                          <a:solidFill>
                            <a:schemeClr val="tx1"/>
                          </a:solidFill>
                          <a:effectLst/>
                          <a:latin typeface="+mn-lt"/>
                          <a:ea typeface="Times New Roman" panose="02020603050405020304" pitchFamily="18" charset="0"/>
                          <a:cs typeface="Times New Roman" panose="02020603050405020304" pitchFamily="18" charset="0"/>
                        </a:rPr>
                        <a:t>BLUE NILE – ATBARA – MAIN NILE SUBBASINS</a:t>
                      </a:r>
                      <a:endParaRPr lang="en-US" sz="1200" b="1" kern="1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1852419"/>
                  </a:ext>
                </a:extLst>
              </a:tr>
              <a:tr h="212768">
                <a:tc>
                  <a:txBody>
                    <a:bodyPr/>
                    <a:lstStyle/>
                    <a:p>
                      <a:pP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RIVER AND REACH</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CROSS SECTION</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LENGTH (km)</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45648949"/>
                  </a:ext>
                </a:extLst>
              </a:tr>
              <a:tr h="147414">
                <a:tc>
                  <a:txBody>
                    <a:bodyPr/>
                    <a:lstStyle/>
                    <a:p>
                      <a:pP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Atbara</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1367</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1164</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9027868"/>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Atbara Up</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1021</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630</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45447318"/>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Tributary-Blue</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346</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534</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4068341"/>
                  </a:ext>
                </a:extLst>
              </a:tr>
              <a:tr h="147414">
                <a:tc>
                  <a:txBody>
                    <a:bodyPr/>
                    <a:lstStyle/>
                    <a:p>
                      <a:pPr>
                        <a:lnSpc>
                          <a:spcPct val="115000"/>
                        </a:lnSpc>
                        <a:spcAft>
                          <a:spcPts val="800"/>
                        </a:spcAft>
                        <a:buNone/>
                      </a:pPr>
                      <a:r>
                        <a:rPr lang="en-US" sz="9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AtbaraTributary</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213</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0998794"/>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Beshilo</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303092"/>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BlueNile</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1363</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2055</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34567490"/>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Beshilo-Didesa</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564</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563</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458487880"/>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Didesa-Dindir</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320</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731</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625135266"/>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Dindir-Rahad</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3372403629"/>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LakeTana-Beshilo</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a:noFill/>
                    </a:lnB>
                    <a:noFill/>
                  </a:tcPr>
                </a:tc>
                <a:extLst>
                  <a:ext uri="{0D108BD9-81ED-4DB2-BD59-A6C34878D82A}">
                    <a16:rowId xmlns:a16="http://schemas.microsoft.com/office/drawing/2014/main" val="2006407231"/>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Rahad</a:t>
                      </a: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-Atbara</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532</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2952109"/>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Didesa</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815</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425</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2655525"/>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Dindir</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1455</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805</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3088145"/>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MainNile</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973</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2708</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784862756"/>
                  </a:ext>
                </a:extLst>
              </a:tr>
              <a:tr h="147414">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Atbara-Delta</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973</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2708</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2633879"/>
                  </a:ext>
                </a:extLst>
              </a:tr>
              <a:tr h="147414">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Rahad</a:t>
                      </a:r>
                      <a:endParaRPr lang="en-US" sz="1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1681</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692</a:t>
                      </a:r>
                      <a:endParaRPr lang="en-US" sz="1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904260"/>
                  </a:ext>
                </a:extLst>
              </a:tr>
              <a:tr h="113692">
                <a:tc>
                  <a:txBody>
                    <a:bodyPr/>
                    <a:lstStyle/>
                    <a:p>
                      <a:pPr algn="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8092</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8164</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3945619856"/>
                  </a:ext>
                </a:extLst>
              </a:tr>
            </a:tbl>
          </a:graphicData>
        </a:graphic>
      </p:graphicFrame>
      <p:graphicFrame>
        <p:nvGraphicFramePr>
          <p:cNvPr id="11" name="Tabella 10">
            <a:extLst>
              <a:ext uri="{FF2B5EF4-FFF2-40B4-BE49-F238E27FC236}">
                <a16:creationId xmlns:a16="http://schemas.microsoft.com/office/drawing/2014/main" id="{2E1C27DD-E886-BC76-823F-B15604C539CF}"/>
              </a:ext>
            </a:extLst>
          </p:cNvPr>
          <p:cNvGraphicFramePr>
            <a:graphicFrameLocks noGrp="1"/>
          </p:cNvGraphicFramePr>
          <p:nvPr>
            <p:extLst>
              <p:ext uri="{D42A27DB-BD31-4B8C-83A1-F6EECF244321}">
                <p14:modId xmlns:p14="http://schemas.microsoft.com/office/powerpoint/2010/main" val="3192068572"/>
              </p:ext>
            </p:extLst>
          </p:nvPr>
        </p:nvGraphicFramePr>
        <p:xfrm>
          <a:off x="4822166" y="633630"/>
          <a:ext cx="3614271" cy="4469846"/>
        </p:xfrm>
        <a:graphic>
          <a:graphicData uri="http://schemas.openxmlformats.org/drawingml/2006/table">
            <a:tbl>
              <a:tblPr firstRow="1" firstCol="1" bandRow="1"/>
              <a:tblGrid>
                <a:gridCol w="1467151">
                  <a:extLst>
                    <a:ext uri="{9D8B030D-6E8A-4147-A177-3AD203B41FA5}">
                      <a16:colId xmlns:a16="http://schemas.microsoft.com/office/drawing/2014/main" val="2703952065"/>
                    </a:ext>
                  </a:extLst>
                </a:gridCol>
                <a:gridCol w="1183110">
                  <a:extLst>
                    <a:ext uri="{9D8B030D-6E8A-4147-A177-3AD203B41FA5}">
                      <a16:colId xmlns:a16="http://schemas.microsoft.com/office/drawing/2014/main" val="1865256379"/>
                    </a:ext>
                  </a:extLst>
                </a:gridCol>
                <a:gridCol w="964010">
                  <a:extLst>
                    <a:ext uri="{9D8B030D-6E8A-4147-A177-3AD203B41FA5}">
                      <a16:colId xmlns:a16="http://schemas.microsoft.com/office/drawing/2014/main" val="4151110052"/>
                    </a:ext>
                  </a:extLst>
                </a:gridCol>
              </a:tblGrid>
              <a:tr h="129603">
                <a:tc gridSpan="3">
                  <a:txBody>
                    <a:bodyPr/>
                    <a:lstStyle/>
                    <a:p>
                      <a:pPr algn="ctr">
                        <a:lnSpc>
                          <a:spcPct val="115000"/>
                        </a:lnSpc>
                        <a:spcAft>
                          <a:spcPts val="800"/>
                        </a:spcAft>
                        <a:buNone/>
                      </a:pPr>
                      <a:r>
                        <a:rPr lang="it-IT" sz="12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BARO–AKOBO–SOBAT SUBBASIN</a:t>
                      </a:r>
                      <a:endParaRPr lang="en-US" sz="12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hMerge="1">
                  <a:txBody>
                    <a:bodyPr/>
                    <a:lstStyle/>
                    <a:p>
                      <a:pPr algn="ctr">
                        <a:lnSpc>
                          <a:spcPct val="115000"/>
                        </a:lnSpc>
                        <a:spcAft>
                          <a:spcPts val="800"/>
                        </a:spcAf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015745"/>
                  </a:ext>
                </a:extLst>
              </a:tr>
              <a:tr h="129603">
                <a:tc>
                  <a:txBody>
                    <a:bodyPr/>
                    <a:lstStyle/>
                    <a:p>
                      <a:pPr algn="ct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RIVER AND REACH</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CROSS SECTION</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800"/>
                        </a:spcAft>
                        <a:buNone/>
                      </a:pPr>
                      <a:r>
                        <a:rPr lang="en-US" sz="11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LENGTH (km)</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2037495"/>
                  </a:ext>
                </a:extLst>
              </a:tr>
              <a:tr h="106022">
                <a:tc>
                  <a:txBody>
                    <a:bodyPr/>
                    <a:lstStyle/>
                    <a:p>
                      <a:pPr>
                        <a:lnSpc>
                          <a:spcPct val="115000"/>
                        </a:lnSpc>
                        <a:spcAft>
                          <a:spcPts val="800"/>
                        </a:spcAft>
                        <a:buNone/>
                      </a:pPr>
                      <a:r>
                        <a:rPr lang="en-US" sz="9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Agawi</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592</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937830"/>
                  </a:ext>
                </a:extLst>
              </a:tr>
              <a:tr h="106022">
                <a:tc>
                  <a:txBody>
                    <a:bodyPr/>
                    <a:lstStyle/>
                    <a:p>
                      <a:pP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Akobo</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989</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2131691"/>
                  </a:ext>
                </a:extLst>
              </a:tr>
              <a:tr h="106022">
                <a:tc>
                  <a:txBody>
                    <a:bodyPr/>
                    <a:lstStyle/>
                    <a:p>
                      <a:pPr>
                        <a:lnSpc>
                          <a:spcPct val="115000"/>
                        </a:lnSpc>
                        <a:spcAft>
                          <a:spcPts val="800"/>
                        </a:spcAft>
                        <a:buNone/>
                      </a:pPr>
                      <a:r>
                        <a:rPr lang="en-US" sz="9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Alwero</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24012396"/>
                  </a:ext>
                </a:extLst>
              </a:tr>
              <a:tr h="106022">
                <a:tc>
                  <a:txBody>
                    <a:bodyPr/>
                    <a:lstStyle/>
                    <a:p>
                      <a:pP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Baro</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139641068"/>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Alwero</a:t>
                      </a: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-Pibor</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574389306"/>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Baro Up</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2045131574"/>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Birbir-Alwero</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4338816"/>
                  </a:ext>
                </a:extLst>
              </a:tr>
              <a:tr h="106022">
                <a:tc>
                  <a:txBody>
                    <a:bodyPr/>
                    <a:lstStyle/>
                    <a:p>
                      <a:pPr>
                        <a:lnSpc>
                          <a:spcPct val="115000"/>
                        </a:lnSpc>
                        <a:spcAft>
                          <a:spcPts val="800"/>
                        </a:spcAft>
                        <a:buNone/>
                      </a:pPr>
                      <a:r>
                        <a:rPr lang="en-US" sz="900" b="1"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Birbir</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15612758"/>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Birbir</a:t>
                      </a: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Up</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219</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1114475928"/>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Geba-Baro</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264310"/>
                  </a:ext>
                </a:extLst>
              </a:tr>
              <a:tr h="106022">
                <a:tc>
                  <a:txBody>
                    <a:bodyPr/>
                    <a:lstStyle/>
                    <a:p>
                      <a:pP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Geba</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7649773"/>
                  </a:ext>
                </a:extLst>
              </a:tr>
              <a:tr h="106022">
                <a:tc>
                  <a:txBody>
                    <a:bodyPr/>
                    <a:lstStyle/>
                    <a:p>
                      <a:pP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Gilo</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461</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6109568"/>
                  </a:ext>
                </a:extLst>
              </a:tr>
              <a:tr h="106022">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Kamser</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502</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2115230"/>
                  </a:ext>
                </a:extLst>
              </a:tr>
              <a:tr h="106022">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Pibor</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1064</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578</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36144976"/>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Agawi-Akobo</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452246627"/>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Akobo-Gilo</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108</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3915025454"/>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Gilo-Baro</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2612595252"/>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Kamser-Agawi</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3597883491"/>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Pibor</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215</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3330958815"/>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Tributary-Kamser</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6591210"/>
                  </a:ext>
                </a:extLst>
              </a:tr>
              <a:tr h="106022">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PiborTributary</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459</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782418309"/>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Tbt Up-Tbt Down</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445</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3163954415"/>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Tributary Down</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1293617028"/>
                  </a:ext>
                </a:extLst>
              </a:tr>
              <a:tr h="18080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Tributary Down-Pibor</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1190</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a:noFill/>
                    </a:lnB>
                    <a:noFill/>
                  </a:tcPr>
                </a:tc>
                <a:extLst>
                  <a:ext uri="{0D108BD9-81ED-4DB2-BD59-A6C34878D82A}">
                    <a16:rowId xmlns:a16="http://schemas.microsoft.com/office/drawing/2014/main" val="4040095928"/>
                  </a:ext>
                </a:extLst>
              </a:tr>
              <a:tr h="106022">
                <a:tc>
                  <a:txBody>
                    <a:bodyPr/>
                    <a:lstStyle/>
                    <a:p>
                      <a:pPr marL="342900" lvl="0" indent="-342900">
                        <a:lnSpc>
                          <a:spcPct val="115000"/>
                        </a:lnSpc>
                        <a:spcAft>
                          <a:spcPts val="800"/>
                        </a:spcAft>
                        <a:buFont typeface="Symbol" panose="05050102010706020507" pitchFamily="18" charset="2"/>
                        <a:buChar char=""/>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Tributary Up</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2449085"/>
                  </a:ext>
                </a:extLst>
              </a:tr>
              <a:tr h="117596">
                <a:tc>
                  <a:txBody>
                    <a:bodyPr/>
                    <a:lstStyle/>
                    <a:p>
                      <a:pP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Sobat</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a:t>
                      </a:r>
                      <a:endParaRPr lang="en-US" sz="900" kern="10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US" sz="9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a:t>
                      </a:r>
                      <a:endParaRPr lang="en-US" sz="9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2057148"/>
                  </a:ext>
                </a:extLst>
              </a:tr>
              <a:tr h="119805">
                <a:tc>
                  <a:txBody>
                    <a:bodyPr/>
                    <a:lstStyle/>
                    <a:p>
                      <a:pPr algn="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8124</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tc>
                  <a:txBody>
                    <a:bodyPr/>
                    <a:lstStyle/>
                    <a:p>
                      <a:pPr algn="ctr">
                        <a:lnSpc>
                          <a:spcPct val="115000"/>
                        </a:lnSpc>
                        <a:spcAft>
                          <a:spcPts val="800"/>
                        </a:spcAft>
                        <a:buNone/>
                      </a:pPr>
                      <a:r>
                        <a:rPr lang="en-US" sz="12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3472</a:t>
                      </a: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txBody>
                  <a:tcPr marL="48582" marR="48582" marT="0" marB="0" anchor="b">
                    <a:lnL>
                      <a:noFill/>
                    </a:lnL>
                    <a:lnR>
                      <a:noFill/>
                    </a:lnR>
                    <a:lnT w="12700" cap="flat" cmpd="sng" algn="ctr">
                      <a:solidFill>
                        <a:srgbClr val="000000"/>
                      </a:solidFill>
                      <a:prstDash val="solid"/>
                      <a:round/>
                      <a:headEnd type="none" w="med" len="med"/>
                      <a:tailEnd type="none" w="med" len="med"/>
                    </a:lnT>
                    <a:lnB>
                      <a:noFill/>
                    </a:lnB>
                    <a:solidFill>
                      <a:schemeClr val="accent1">
                        <a:lumMod val="20000"/>
                        <a:lumOff val="80000"/>
                      </a:schemeClr>
                    </a:solidFill>
                  </a:tcPr>
                </a:tc>
                <a:extLst>
                  <a:ext uri="{0D108BD9-81ED-4DB2-BD59-A6C34878D82A}">
                    <a16:rowId xmlns:a16="http://schemas.microsoft.com/office/drawing/2014/main" val="1633792228"/>
                  </a:ext>
                </a:extLst>
              </a:tr>
            </a:tbl>
          </a:graphicData>
        </a:graphic>
      </p:graphicFrame>
      <p:sp>
        <p:nvSpPr>
          <p:cNvPr id="13" name="TextBox 1">
            <a:extLst>
              <a:ext uri="{FF2B5EF4-FFF2-40B4-BE49-F238E27FC236}">
                <a16:creationId xmlns:a16="http://schemas.microsoft.com/office/drawing/2014/main" id="{B67828B3-5F18-9162-92C7-E30164CCD3F1}"/>
              </a:ext>
            </a:extLst>
          </p:cNvPr>
          <p:cNvSpPr txBox="1"/>
          <p:nvPr/>
        </p:nvSpPr>
        <p:spPr>
          <a:xfrm>
            <a:off x="228672" y="912717"/>
            <a:ext cx="4580164" cy="988091"/>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Model set-up</a:t>
            </a:r>
          </a:p>
          <a:p>
            <a:pPr marL="0" marR="0">
              <a:lnSpc>
                <a:spcPct val="115000"/>
              </a:lnSpc>
              <a:spcAft>
                <a:spcPts val="1200"/>
              </a:spcAft>
              <a:buNone/>
            </a:pPr>
            <a:r>
              <a:rPr lang="en-US" sz="1600" dirty="0">
                <a:latin typeface="Arial Nova Cond" panose="020B0506020202020204" pitchFamily="34" charset="0"/>
                <a:cs typeface="Times New Roman" panose="02020603050405020304" pitchFamily="18" charset="0"/>
              </a:rPr>
              <a:t>These are the rivers, reaches, n. cross section and total length schematize for each model:</a:t>
            </a:r>
            <a:endParaRPr lang="en-US" sz="1200" dirty="0">
              <a:latin typeface="Arial Nova" panose="020B0504020202020204" pitchFamily="34" charset="0"/>
              <a:cs typeface="Times New Roman" panose="02020603050405020304" pitchFamily="18" charset="0"/>
            </a:endParaRPr>
          </a:p>
        </p:txBody>
      </p:sp>
    </p:spTree>
    <p:extLst>
      <p:ext uri="{BB962C8B-B14F-4D97-AF65-F5344CB8AC3E}">
        <p14:creationId xmlns:p14="http://schemas.microsoft.com/office/powerpoint/2010/main" val="4050890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1364B-8C5B-BC65-8607-1043F16AEF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ED6F0CF-51AF-2C2F-EBCD-136B6A584FD6}"/>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F20F4733-59D8-83A0-CABE-34A601A8903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80C92845-7319-F14C-9D4E-AC1A50198E10}"/>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B141119D-8CF0-E87E-14EE-E523C399A8C1}"/>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2D962FFA-D9FB-7E1E-B3F1-68C5794D1784}"/>
              </a:ext>
            </a:extLst>
          </p:cNvPr>
          <p:cNvSpPr txBox="1"/>
          <p:nvPr/>
        </p:nvSpPr>
        <p:spPr>
          <a:xfrm>
            <a:off x="228672" y="73703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Model set-up</a:t>
            </a:r>
          </a:p>
        </p:txBody>
      </p:sp>
      <p:sp>
        <p:nvSpPr>
          <p:cNvPr id="7" name="Rectangle 5">
            <a:extLst>
              <a:ext uri="{FF2B5EF4-FFF2-40B4-BE49-F238E27FC236}">
                <a16:creationId xmlns:a16="http://schemas.microsoft.com/office/drawing/2014/main" id="{BECA0944-EBAF-1E39-4BBE-1185681CFE35}"/>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A2F99380-7E17-7C41-0882-85FE7FB3FBD6}"/>
              </a:ext>
            </a:extLst>
          </p:cNvPr>
          <p:cNvSpPr txBox="1"/>
          <p:nvPr/>
        </p:nvSpPr>
        <p:spPr>
          <a:xfrm>
            <a:off x="228672" y="952829"/>
            <a:ext cx="5460928" cy="4400179"/>
          </a:xfrm>
          <a:prstGeom prst="rect">
            <a:avLst/>
          </a:prstGeom>
          <a:noFill/>
        </p:spPr>
        <p:txBody>
          <a:bodyPr wrap="square">
            <a:spAutoFit/>
          </a:bodyPr>
          <a:lstStyle/>
          <a:p>
            <a:pPr marL="0" marR="0" algn="just">
              <a:lnSpc>
                <a:spcPct val="115000"/>
              </a:lnSpc>
              <a:spcAft>
                <a:spcPts val="1200"/>
              </a:spcAft>
              <a:buNone/>
            </a:pP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Hydraulic structures were implemented in the geometry. The RAS model includes the following dams:</a:t>
            </a:r>
            <a:endParaRPr lang="it-IT" sz="16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Renaissance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Roseires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Sennar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Rumela and Burdana Dams;</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Khashm al Girbah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Merowe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1000"/>
              </a:spcAft>
              <a:buFont typeface="Symbol" panose="05050102010706020507" pitchFamily="18" charset="2"/>
              <a:buChar char=""/>
            </a:pPr>
            <a:r>
              <a:rPr lang="de-DE" sz="1600" dirty="0">
                <a:effectLst/>
                <a:latin typeface="Arial Nova Cond" panose="020B0506020202020204" pitchFamily="34" charset="0"/>
                <a:ea typeface="Calibri" panose="020F0502020204030204" pitchFamily="34" charset="0"/>
                <a:cs typeface="Arial" panose="020B0604020202020204" pitchFamily="34" charset="0"/>
              </a:rPr>
              <a:t>Aswan Dam.</a:t>
            </a:r>
            <a:endParaRPr lang="it-IT" sz="1600" dirty="0">
              <a:effectLst/>
              <a:latin typeface="Arial Nova Cond" panose="020B0506020202020204" pitchFamily="34" charset="0"/>
              <a:ea typeface="Calibri" panose="020F0502020204030204" pitchFamily="34" charset="0"/>
              <a:cs typeface="Arial" panose="020B0604020202020204" pitchFamily="34" charset="0"/>
            </a:endParaRPr>
          </a:p>
          <a:p>
            <a:pPr>
              <a:buNone/>
            </a:pPr>
            <a:r>
              <a:rPr lang="en-US" sz="1600" dirty="0">
                <a:effectLst/>
                <a:latin typeface="Arial Nova Cond" panose="020B0506020202020204" pitchFamily="34" charset="0"/>
                <a:ea typeface="Times New Roman" panose="02020603050405020304" pitchFamily="18" charset="0"/>
                <a:cs typeface="Times New Roman" panose="02020603050405020304" pitchFamily="18" charset="0"/>
              </a:rPr>
              <a:t>Some limitations apply. In fact, the operation of the dams in RAS is kind of limited; for this reason, reservoirs management is more correctly addressed by Res-Sim (WP2). Having the dams in the model allows for keeping the whole system in the same geometry and allows the users to run full simulations of the river network.</a:t>
            </a:r>
            <a:endParaRPr lang="it-IT" sz="1600" dirty="0"/>
          </a:p>
        </p:txBody>
      </p:sp>
      <p:pic>
        <p:nvPicPr>
          <p:cNvPr id="11" name="Immagine 1">
            <a:extLst>
              <a:ext uri="{FF2B5EF4-FFF2-40B4-BE49-F238E27FC236}">
                <a16:creationId xmlns:a16="http://schemas.microsoft.com/office/drawing/2014/main" id="{EE4C10FD-F0C1-8DA0-D949-8F6115BF8C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94671" y="823112"/>
            <a:ext cx="2900337" cy="1984549"/>
          </a:xfrm>
          <a:prstGeom prst="rect">
            <a:avLst/>
          </a:prstGeom>
        </p:spPr>
      </p:pic>
      <p:pic>
        <p:nvPicPr>
          <p:cNvPr id="12" name="Immagine 1">
            <a:extLst>
              <a:ext uri="{FF2B5EF4-FFF2-40B4-BE49-F238E27FC236}">
                <a16:creationId xmlns:a16="http://schemas.microsoft.com/office/drawing/2014/main" id="{94571390-DEDF-8AC5-1BFD-8B8D12211B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4671" y="2907339"/>
            <a:ext cx="2900336" cy="2111429"/>
          </a:xfrm>
          <a:prstGeom prst="rect">
            <a:avLst/>
          </a:prstGeom>
        </p:spPr>
      </p:pic>
    </p:spTree>
    <p:extLst>
      <p:ext uri="{BB962C8B-B14F-4D97-AF65-F5344CB8AC3E}">
        <p14:creationId xmlns:p14="http://schemas.microsoft.com/office/powerpoint/2010/main" val="50111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38AA7-28D9-BD92-B1B7-16FE1056475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717318F-25DB-A973-5223-E029B1593AFA}"/>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5D86B7F5-238E-A033-DE61-A97B70B81C5C}"/>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EED11C19-D448-D35E-502D-2AE910C1F92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91E709B6-D496-E9E3-77D1-D00EA8C67C8F}"/>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E65931DF-7611-959A-7708-000CB240D055}"/>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Calibration</a:t>
            </a:r>
          </a:p>
        </p:txBody>
      </p:sp>
      <p:sp>
        <p:nvSpPr>
          <p:cNvPr id="7" name="Rectangle 5">
            <a:extLst>
              <a:ext uri="{FF2B5EF4-FFF2-40B4-BE49-F238E27FC236}">
                <a16:creationId xmlns:a16="http://schemas.microsoft.com/office/drawing/2014/main" id="{E36FB21F-74F2-B94B-ABAB-77852C773C16}"/>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0" name="TextBox 9">
            <a:extLst>
              <a:ext uri="{FF2B5EF4-FFF2-40B4-BE49-F238E27FC236}">
                <a16:creationId xmlns:a16="http://schemas.microsoft.com/office/drawing/2014/main" id="{D33C9E39-255D-68C4-4269-67DDF8B449F1}"/>
              </a:ext>
            </a:extLst>
          </p:cNvPr>
          <p:cNvSpPr txBox="1"/>
          <p:nvPr/>
        </p:nvSpPr>
        <p:spPr>
          <a:xfrm>
            <a:off x="228672" y="1192120"/>
            <a:ext cx="8519088" cy="2130007"/>
          </a:xfrm>
          <a:prstGeom prst="rect">
            <a:avLst/>
          </a:prstGeom>
          <a:noFill/>
        </p:spPr>
        <p:txBody>
          <a:bodyPr wrap="square">
            <a:spAutoFit/>
          </a:bodyPr>
          <a:lstStyle/>
          <a:p>
            <a:pPr marL="0" marR="0">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 proper calibration was not possible to be performed, for the following reasons:</a:t>
            </a:r>
            <a:endParaRPr lang="it-IT"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The available observed stage time series are too few;</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1000"/>
              </a:spcAft>
              <a:buFont typeface="Symbol" panose="05050102010706020507" pitchFamily="18"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The presence of the dams impacts the actual water level in the network; the reservoir operation is not known in detail and RAS has anyway limitations in the operation management of the inline structures. Inline structures in RAS were set so as to reproduce as much as possible the reservoirs management defined in WP2 model.</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2366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F77C-F68A-B708-7A9B-00F96424EA8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680FBC-465F-5FDE-433E-4442D66A8207}"/>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9BAF9C44-22BB-D9EA-C789-572EFABC756F}"/>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7AA8429-C762-CB90-E9F6-3B4AEEA4E24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27E3CD16-F540-68AC-4DB1-1505D11FF67F}"/>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28FA02AA-FA75-DA27-4D71-F80D776EB748}"/>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Calibration</a:t>
            </a:r>
          </a:p>
        </p:txBody>
      </p:sp>
      <p:sp>
        <p:nvSpPr>
          <p:cNvPr id="7" name="Rectangle 5">
            <a:extLst>
              <a:ext uri="{FF2B5EF4-FFF2-40B4-BE49-F238E27FC236}">
                <a16:creationId xmlns:a16="http://schemas.microsoft.com/office/drawing/2014/main" id="{26119F1B-A74E-1B78-345B-C6F3B6C1571E}"/>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C243C660-D7FA-2C4A-FDEF-A22298F14A63}"/>
              </a:ext>
            </a:extLst>
          </p:cNvPr>
          <p:cNvSpPr txBox="1"/>
          <p:nvPr/>
        </p:nvSpPr>
        <p:spPr>
          <a:xfrm>
            <a:off x="228672" y="1248166"/>
            <a:ext cx="8326120" cy="646331"/>
          </a:xfrm>
          <a:prstGeom prst="rect">
            <a:avLst/>
          </a:prstGeom>
          <a:noFill/>
        </p:spPr>
        <p:txBody>
          <a:bodyPr wrap="square">
            <a:spAutoFit/>
          </a:bodyPr>
          <a:lstStyle/>
          <a:p>
            <a:pPr marL="0" marR="0">
              <a:spcAft>
                <a:spcPts val="1200"/>
              </a:spcAft>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main governing parameter set for the model is the roughness coefficient, which was set preliminarily following technical literature, as shown in the table below</a:t>
            </a:r>
            <a:endParaRPr lang="it-IT" sz="1800" dirty="0">
              <a:solidFill>
                <a:srgbClr val="00AEEF"/>
              </a:solidFill>
              <a:effectLst/>
              <a:latin typeface="Arial Nova Cond Light" panose="020B0306020202020204" pitchFamily="34" charset="0"/>
              <a:ea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8E3C6096-8163-D0E6-4836-65DDB98CC499}"/>
              </a:ext>
            </a:extLst>
          </p:cNvPr>
          <p:cNvGraphicFramePr>
            <a:graphicFrameLocks noGrp="1"/>
          </p:cNvGraphicFramePr>
          <p:nvPr>
            <p:extLst>
              <p:ext uri="{D42A27DB-BD31-4B8C-83A1-F6EECF244321}">
                <p14:modId xmlns:p14="http://schemas.microsoft.com/office/powerpoint/2010/main" val="628552367"/>
              </p:ext>
            </p:extLst>
          </p:nvPr>
        </p:nvGraphicFramePr>
        <p:xfrm>
          <a:off x="628650" y="2010552"/>
          <a:ext cx="7886700" cy="3010560"/>
        </p:xfrm>
        <a:graphic>
          <a:graphicData uri="http://schemas.openxmlformats.org/drawingml/2006/table">
            <a:tbl>
              <a:tblPr>
                <a:tableStyleId>{5C22544A-7EE6-4342-B048-85BDC9FD1C3A}</a:tableStyleId>
              </a:tblPr>
              <a:tblGrid>
                <a:gridCol w="2205121">
                  <a:extLst>
                    <a:ext uri="{9D8B030D-6E8A-4147-A177-3AD203B41FA5}">
                      <a16:colId xmlns:a16="http://schemas.microsoft.com/office/drawing/2014/main" val="2895827760"/>
                    </a:ext>
                  </a:extLst>
                </a:gridCol>
                <a:gridCol w="2784005">
                  <a:extLst>
                    <a:ext uri="{9D8B030D-6E8A-4147-A177-3AD203B41FA5}">
                      <a16:colId xmlns:a16="http://schemas.microsoft.com/office/drawing/2014/main" val="2433336055"/>
                    </a:ext>
                  </a:extLst>
                </a:gridCol>
                <a:gridCol w="1391214">
                  <a:extLst>
                    <a:ext uri="{9D8B030D-6E8A-4147-A177-3AD203B41FA5}">
                      <a16:colId xmlns:a16="http://schemas.microsoft.com/office/drawing/2014/main" val="1396067171"/>
                    </a:ext>
                  </a:extLst>
                </a:gridCol>
                <a:gridCol w="1506360">
                  <a:extLst>
                    <a:ext uri="{9D8B030D-6E8A-4147-A177-3AD203B41FA5}">
                      <a16:colId xmlns:a16="http://schemas.microsoft.com/office/drawing/2014/main" val="3661630749"/>
                    </a:ext>
                  </a:extLst>
                </a:gridCol>
              </a:tblGrid>
              <a:tr h="188160">
                <a:tc>
                  <a:txBody>
                    <a:bodyPr/>
                    <a:lstStyle/>
                    <a:p>
                      <a:pPr marL="0" marR="0" algn="ctr">
                        <a:spcBef>
                          <a:spcPts val="300"/>
                        </a:spcBef>
                        <a:spcAft>
                          <a:spcPts val="300"/>
                        </a:spcAft>
                        <a:buNone/>
                      </a:pPr>
                      <a:r>
                        <a:rPr lang="en-US" sz="900" dirty="0">
                          <a:effectLst/>
                        </a:rPr>
                        <a:t>River name</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Reach name</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Main channel</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Overbanks</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58995268"/>
                  </a:ext>
                </a:extLst>
              </a:tr>
              <a:tr h="188160">
                <a:tc>
                  <a:txBody>
                    <a:bodyPr/>
                    <a:lstStyle/>
                    <a:p>
                      <a:pPr marL="0" marR="0">
                        <a:spcBef>
                          <a:spcPts val="300"/>
                        </a:spcBef>
                        <a:spcAft>
                          <a:spcPts val="300"/>
                        </a:spcAft>
                        <a:buNone/>
                      </a:pPr>
                      <a:r>
                        <a:rPr lang="en-US" sz="900" dirty="0" err="1">
                          <a:effectLst/>
                        </a:rPr>
                        <a:t>Beshilo</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Beshilo</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0.06</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0.08</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76988930"/>
                  </a:ext>
                </a:extLst>
              </a:tr>
              <a:tr h="188160">
                <a:tc>
                  <a:txBody>
                    <a:bodyPr/>
                    <a:lstStyle/>
                    <a:p>
                      <a:pPr marL="0" marR="0">
                        <a:spcBef>
                          <a:spcPts val="300"/>
                        </a:spcBef>
                        <a:spcAft>
                          <a:spcPts val="300"/>
                        </a:spcAft>
                        <a:buNone/>
                      </a:pPr>
                      <a:r>
                        <a:rPr lang="en-US" sz="900">
                          <a:effectLst/>
                        </a:rPr>
                        <a:t>Didesa</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dirty="0" err="1">
                          <a:effectLst/>
                        </a:rPr>
                        <a:t>Didesa</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0.06</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0.08</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1323025"/>
                  </a:ext>
                </a:extLst>
              </a:tr>
              <a:tr h="188160">
                <a:tc>
                  <a:txBody>
                    <a:bodyPr/>
                    <a:lstStyle/>
                    <a:p>
                      <a:pPr marL="0" marR="0">
                        <a:spcBef>
                          <a:spcPts val="300"/>
                        </a:spcBef>
                        <a:spcAft>
                          <a:spcPts val="300"/>
                        </a:spcAft>
                        <a:buNone/>
                      </a:pPr>
                      <a:r>
                        <a:rPr lang="en-US" sz="900">
                          <a:effectLst/>
                        </a:rPr>
                        <a:t>Blue Nile</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Lake Tana – Beshilo</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0.10</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0.10</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5770153"/>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0.06</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0.08</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44660698"/>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dirty="0" err="1">
                          <a:effectLst/>
                        </a:rPr>
                        <a:t>Beshilo</a:t>
                      </a:r>
                      <a:r>
                        <a:rPr lang="en-US" sz="900" dirty="0">
                          <a:effectLst/>
                        </a:rPr>
                        <a:t> – </a:t>
                      </a:r>
                      <a:r>
                        <a:rPr lang="en-US" sz="900" dirty="0" err="1">
                          <a:effectLst/>
                        </a:rPr>
                        <a:t>Didesa</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41630776"/>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Didesa – Dindir</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8901534"/>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Dindir – Rahad</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0.04</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45892337"/>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Rahad - Atbara</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0696959"/>
                  </a:ext>
                </a:extLst>
              </a:tr>
              <a:tr h="188160">
                <a:tc>
                  <a:txBody>
                    <a:bodyPr/>
                    <a:lstStyle/>
                    <a:p>
                      <a:pPr marL="0" marR="0">
                        <a:spcBef>
                          <a:spcPts val="300"/>
                        </a:spcBef>
                        <a:spcAft>
                          <a:spcPts val="300"/>
                        </a:spcAft>
                        <a:buNone/>
                      </a:pPr>
                      <a:r>
                        <a:rPr lang="en-US" sz="900">
                          <a:effectLst/>
                        </a:rPr>
                        <a:t>Dindir</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Dindir</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0.04</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0.05</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237951"/>
                  </a:ext>
                </a:extLst>
              </a:tr>
              <a:tr h="188160">
                <a:tc>
                  <a:txBody>
                    <a:bodyPr/>
                    <a:lstStyle/>
                    <a:p>
                      <a:pPr marL="0" marR="0">
                        <a:spcBef>
                          <a:spcPts val="300"/>
                        </a:spcBef>
                        <a:spcAft>
                          <a:spcPts val="300"/>
                        </a:spcAft>
                        <a:buNone/>
                      </a:pPr>
                      <a:r>
                        <a:rPr lang="en-US" sz="900">
                          <a:effectLst/>
                        </a:rPr>
                        <a:t>Rahad</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dirty="0" err="1">
                          <a:effectLst/>
                        </a:rPr>
                        <a:t>Rahad</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0.05</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8246000"/>
                  </a:ext>
                </a:extLst>
              </a:tr>
              <a:tr h="188160">
                <a:tc>
                  <a:txBody>
                    <a:bodyPr/>
                    <a:lstStyle/>
                    <a:p>
                      <a:pPr marL="0" marR="0">
                        <a:spcBef>
                          <a:spcPts val="300"/>
                        </a:spcBef>
                        <a:spcAft>
                          <a:spcPts val="300"/>
                        </a:spcAft>
                        <a:buNone/>
                      </a:pPr>
                      <a:r>
                        <a:rPr lang="en-US" sz="900">
                          <a:effectLst/>
                        </a:rPr>
                        <a:t>Atbara Tributary</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Atbara Tributary</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353175"/>
                  </a:ext>
                </a:extLst>
              </a:tr>
              <a:tr h="188160">
                <a:tc>
                  <a:txBody>
                    <a:bodyPr/>
                    <a:lstStyle/>
                    <a:p>
                      <a:pPr marL="0" marR="0">
                        <a:spcBef>
                          <a:spcPts val="300"/>
                        </a:spcBef>
                        <a:spcAft>
                          <a:spcPts val="300"/>
                        </a:spcAft>
                        <a:buNone/>
                      </a:pPr>
                      <a:r>
                        <a:rPr lang="en-US" sz="900">
                          <a:effectLst/>
                        </a:rPr>
                        <a:t>Atbara</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Atbara Upstream</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0.05</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2525676"/>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Tributary - Blue</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0.05</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09914353"/>
                  </a:ext>
                </a:extLst>
              </a:tr>
              <a:tr h="188160">
                <a:tc>
                  <a:txBody>
                    <a:bodyPr/>
                    <a:lstStyle/>
                    <a:p>
                      <a:pPr marL="0" marR="0">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 </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0.08</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0.08</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13275850"/>
                  </a:ext>
                </a:extLst>
              </a:tr>
              <a:tr h="188160">
                <a:tc>
                  <a:txBody>
                    <a:bodyPr/>
                    <a:lstStyle/>
                    <a:p>
                      <a:pPr marL="0" marR="0">
                        <a:spcBef>
                          <a:spcPts val="300"/>
                        </a:spcBef>
                        <a:spcAft>
                          <a:spcPts val="300"/>
                        </a:spcAft>
                        <a:buNone/>
                      </a:pPr>
                      <a:r>
                        <a:rPr lang="en-US" sz="900">
                          <a:effectLst/>
                        </a:rPr>
                        <a:t>Main Nile</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300"/>
                        </a:spcBef>
                        <a:spcAft>
                          <a:spcPts val="300"/>
                        </a:spcAft>
                        <a:buNone/>
                      </a:pPr>
                      <a:r>
                        <a:rPr lang="en-US" sz="900">
                          <a:effectLst/>
                        </a:rPr>
                        <a:t>Atbara - Delta</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a:effectLst/>
                        </a:rPr>
                        <a:t>0.04</a:t>
                      </a:r>
                      <a:endParaRPr lang="it-IT" sz="90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300"/>
                        </a:spcBef>
                        <a:spcAft>
                          <a:spcPts val="300"/>
                        </a:spcAft>
                        <a:buNone/>
                      </a:pPr>
                      <a:r>
                        <a:rPr lang="en-US" sz="900" dirty="0">
                          <a:effectLst/>
                        </a:rPr>
                        <a:t>0.05</a:t>
                      </a:r>
                      <a:endParaRPr lang="it-IT" sz="900" dirty="0">
                        <a:effectLst/>
                        <a:latin typeface="Arial Nova Cond" panose="020B0506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8311493"/>
                  </a:ext>
                </a:extLst>
              </a:tr>
            </a:tbl>
          </a:graphicData>
        </a:graphic>
      </p:graphicFrame>
    </p:spTree>
    <p:extLst>
      <p:ext uri="{BB962C8B-B14F-4D97-AF65-F5344CB8AC3E}">
        <p14:creationId xmlns:p14="http://schemas.microsoft.com/office/powerpoint/2010/main" val="2890098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51B4-2F6C-1F31-DAF7-540975BAD83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6E49F16-F3D8-B35D-DECA-1263DD531D33}"/>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5A3E0778-551F-431F-41C2-2B1EA900F984}"/>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A4353E53-4F8B-8B95-3324-14162777CBF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0F55F847-86C3-DDD2-BAF1-79799C6647A6}"/>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985720BF-8956-3447-2C91-E9A0974BAF52}"/>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Simulations</a:t>
            </a:r>
          </a:p>
        </p:txBody>
      </p:sp>
      <p:sp>
        <p:nvSpPr>
          <p:cNvPr id="7" name="Rectangle 5">
            <a:extLst>
              <a:ext uri="{FF2B5EF4-FFF2-40B4-BE49-F238E27FC236}">
                <a16:creationId xmlns:a16="http://schemas.microsoft.com/office/drawing/2014/main" id="{99896E4A-B5DC-7808-DE5C-5D554ED747D8}"/>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8" name="TextBox 7">
            <a:extLst>
              <a:ext uri="{FF2B5EF4-FFF2-40B4-BE49-F238E27FC236}">
                <a16:creationId xmlns:a16="http://schemas.microsoft.com/office/drawing/2014/main" id="{79CC2DA3-C857-BA96-7B14-3DFCB36D423B}"/>
              </a:ext>
            </a:extLst>
          </p:cNvPr>
          <p:cNvSpPr txBox="1"/>
          <p:nvPr/>
        </p:nvSpPr>
        <p:spPr>
          <a:xfrm>
            <a:off x="320112" y="1182346"/>
            <a:ext cx="8326120" cy="3711978"/>
          </a:xfrm>
          <a:prstGeom prst="rect">
            <a:avLst/>
          </a:prstGeom>
          <a:noFill/>
        </p:spPr>
        <p:txBody>
          <a:bodyPr wrap="square">
            <a:spAutoFit/>
          </a:bodyPr>
          <a:lstStyle/>
          <a:p>
            <a:pPr marL="0" marR="0" algn="just">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Given the computational effort required for long term simulations, and the scope of the tool, the HEC-RAS software has been used to perform simulations on the river network for </a:t>
            </a:r>
            <a:r>
              <a:rPr lang="en-US" sz="1800" b="1" dirty="0">
                <a:effectLst/>
                <a:latin typeface="Arial Nova Cond" panose="020B0506020202020204" pitchFamily="34" charset="0"/>
                <a:ea typeface="Times New Roman" panose="02020603050405020304" pitchFamily="18" charset="0"/>
                <a:cs typeface="Times New Roman" panose="02020603050405020304" pitchFamily="18" charset="0"/>
              </a:rPr>
              <a:t>selected representative years</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t>
            </a:r>
            <a:endParaRPr lang="it-IT"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0" marR="0" algn="just">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A statistical analysis was performed to identify the characteristics of years to be simulated, in particular three different years have been taken into account</a:t>
            </a:r>
            <a:r>
              <a:rPr lang="en-US" dirty="0">
                <a:latin typeface="Arial Nova Cond" panose="020B0506020202020204" pitchFamily="34" charset="0"/>
                <a:ea typeface="Times New Roman" panose="02020603050405020304" pitchFamily="18" charset="0"/>
                <a:cs typeface="Times New Roman" panose="02020603050405020304" pitchFamily="18" charset="0"/>
              </a:rPr>
              <a:t> from </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HMS time series of over 50 years. </a:t>
            </a:r>
          </a:p>
          <a:p>
            <a:pPr marL="0" marR="0" algn="just">
              <a:lnSpc>
                <a:spcPct val="115000"/>
              </a:lnSpc>
              <a:spcAft>
                <a:spcPts val="1200"/>
              </a:spcAft>
              <a:buNone/>
            </a:pP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From this distribution three representative years have been identified: </a:t>
            </a:r>
            <a:endParaRPr lang="it-IT" sz="1800" dirty="0">
              <a:effectLst/>
              <a:latin typeface="Arial Nova Cond" panose="020B050602020202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buFont typeface="Symbol" panose="05050102010706020507" pitchFamily="18"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Dry Year: 25 percentile of the simulated years annual average flow; </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gn="just">
              <a:lnSpc>
                <a:spcPct val="115000"/>
              </a:lnSpc>
              <a:buFont typeface="Symbol" panose="05050102010706020507" pitchFamily="18"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Reference Year: 50 percentile of the simulated years annual average flow; </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gn="just">
              <a:lnSpc>
                <a:spcPct val="115000"/>
              </a:lnSpc>
              <a:spcAft>
                <a:spcPts val="1000"/>
              </a:spcAft>
              <a:buFont typeface="Symbol" panose="05050102010706020507" pitchFamily="18"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Wet Year: 75 percentile of the simulated years annual average flow. </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2028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EF98-815D-413F-6481-7BC44C2BA8E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48B3CA7-38F8-213B-90D2-145A3648850E}"/>
              </a:ext>
            </a:extLst>
          </p:cNvPr>
          <p:cNvSpPr>
            <a:spLocks noGrp="1"/>
          </p:cNvSpPr>
          <p:nvPr>
            <p:ph type="body" sz="quarter" idx="11"/>
          </p:nvPr>
        </p:nvSpPr>
        <p:spPr/>
        <p:txBody>
          <a:bodyPr>
            <a:normAutofit/>
          </a:bodyPr>
          <a:lstStyle/>
          <a:p>
            <a:r>
              <a:rPr lang="en-US" dirty="0"/>
              <a:t>Workshop Agenda</a:t>
            </a:r>
          </a:p>
        </p:txBody>
      </p:sp>
      <p:graphicFrame>
        <p:nvGraphicFramePr>
          <p:cNvPr id="2" name="Table 1">
            <a:extLst>
              <a:ext uri="{FF2B5EF4-FFF2-40B4-BE49-F238E27FC236}">
                <a16:creationId xmlns:a16="http://schemas.microsoft.com/office/drawing/2014/main" id="{A3B404E9-CFBF-16EE-E5C9-6974B5814B97}"/>
              </a:ext>
            </a:extLst>
          </p:cNvPr>
          <p:cNvGraphicFramePr>
            <a:graphicFrameLocks noGrp="1"/>
          </p:cNvGraphicFramePr>
          <p:nvPr>
            <p:extLst>
              <p:ext uri="{D42A27DB-BD31-4B8C-83A1-F6EECF244321}">
                <p14:modId xmlns:p14="http://schemas.microsoft.com/office/powerpoint/2010/main" val="2237466954"/>
              </p:ext>
            </p:extLst>
          </p:nvPr>
        </p:nvGraphicFramePr>
        <p:xfrm>
          <a:off x="593124" y="627791"/>
          <a:ext cx="7834183" cy="3038591"/>
        </p:xfrm>
        <a:graphic>
          <a:graphicData uri="http://schemas.openxmlformats.org/drawingml/2006/table">
            <a:tbl>
              <a:tblPr firstRow="1" firstCol="1" bandRow="1">
                <a:tableStyleId>{5C22544A-7EE6-4342-B048-85BDC9FD1C3A}</a:tableStyleId>
              </a:tblPr>
              <a:tblGrid>
                <a:gridCol w="1221845">
                  <a:extLst>
                    <a:ext uri="{9D8B030D-6E8A-4147-A177-3AD203B41FA5}">
                      <a16:colId xmlns:a16="http://schemas.microsoft.com/office/drawing/2014/main" val="1015550513"/>
                    </a:ext>
                  </a:extLst>
                </a:gridCol>
                <a:gridCol w="4096775">
                  <a:extLst>
                    <a:ext uri="{9D8B030D-6E8A-4147-A177-3AD203B41FA5}">
                      <a16:colId xmlns:a16="http://schemas.microsoft.com/office/drawing/2014/main" val="2608301433"/>
                    </a:ext>
                  </a:extLst>
                </a:gridCol>
                <a:gridCol w="2515563">
                  <a:extLst>
                    <a:ext uri="{9D8B030D-6E8A-4147-A177-3AD203B41FA5}">
                      <a16:colId xmlns:a16="http://schemas.microsoft.com/office/drawing/2014/main" val="2965759461"/>
                    </a:ext>
                  </a:extLst>
                </a:gridCol>
              </a:tblGrid>
              <a:tr h="130080">
                <a:tc>
                  <a:txBody>
                    <a:bodyPr/>
                    <a:lstStyle/>
                    <a:p>
                      <a:pPr marL="0" marR="0">
                        <a:lnSpc>
                          <a:spcPct val="107000"/>
                        </a:lnSpc>
                        <a:spcAft>
                          <a:spcPts val="800"/>
                        </a:spcAft>
                        <a:buNone/>
                      </a:pPr>
                      <a:r>
                        <a:rPr lang="en-US" sz="1100" kern="100">
                          <a:effectLst/>
                        </a:rPr>
                        <a:t>Time (hrs)</a:t>
                      </a:r>
                      <a:endParaRPr lang="it-IT" sz="1100" kern="10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tc>
                  <a:txBody>
                    <a:bodyPr/>
                    <a:lstStyle/>
                    <a:p>
                      <a:pPr marL="0" marR="0">
                        <a:lnSpc>
                          <a:spcPct val="107000"/>
                        </a:lnSpc>
                        <a:spcAft>
                          <a:spcPts val="800"/>
                        </a:spcAft>
                        <a:buNone/>
                      </a:pPr>
                      <a:r>
                        <a:rPr lang="en-US" sz="1100" kern="100">
                          <a:effectLst/>
                        </a:rPr>
                        <a:t>Presentation / Activity</a:t>
                      </a:r>
                      <a:endParaRPr lang="it-IT" sz="1100" kern="10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tc>
                  <a:txBody>
                    <a:bodyPr/>
                    <a:lstStyle/>
                    <a:p>
                      <a:pPr marL="0" marR="0">
                        <a:lnSpc>
                          <a:spcPct val="107000"/>
                        </a:lnSpc>
                        <a:spcAft>
                          <a:spcPts val="800"/>
                        </a:spcAft>
                        <a:buNone/>
                      </a:pPr>
                      <a:r>
                        <a:rPr lang="en-US" sz="1100" kern="100" dirty="0">
                          <a:effectLst/>
                        </a:rPr>
                        <a:t>Responsible Person </a:t>
                      </a:r>
                      <a:endParaRPr lang="it-IT" sz="1100" kern="100" dirty="0">
                        <a:effectLst/>
                        <a:latin typeface="Aptos" panose="020B0004020202020204" pitchFamily="34" charset="0"/>
                        <a:ea typeface="Aptos" panose="020B0004020202020204" pitchFamily="34" charset="0"/>
                        <a:cs typeface="Arial" panose="020B0604020202020204" pitchFamily="34" charset="0"/>
                      </a:endParaRPr>
                    </a:p>
                  </a:txBody>
                  <a:tcPr marL="41649" marR="41649" marT="0" marB="0"/>
                </a:tc>
                <a:extLst>
                  <a:ext uri="{0D108BD9-81ED-4DB2-BD59-A6C34878D82A}">
                    <a16:rowId xmlns:a16="http://schemas.microsoft.com/office/drawing/2014/main" val="3811670214"/>
                  </a:ext>
                </a:extLst>
              </a:tr>
              <a:tr h="130080">
                <a:tc>
                  <a:txBody>
                    <a:bodyPr/>
                    <a:lstStyle/>
                    <a:p>
                      <a:pPr marL="0" marR="0">
                        <a:lnSpc>
                          <a:spcPct val="107000"/>
                        </a:lnSpc>
                        <a:spcAft>
                          <a:spcPts val="800"/>
                        </a:spcAft>
                        <a:buNone/>
                        <a:tabLst>
                          <a:tab pos="3532505" algn="l"/>
                        </a:tabLst>
                      </a:pPr>
                      <a:r>
                        <a:rPr lang="en-US" sz="1100" b="1" kern="100" dirty="0">
                          <a:solidFill>
                            <a:srgbClr val="000000"/>
                          </a:solidFill>
                          <a:effectLst/>
                          <a:latin typeface="+mn-lt"/>
                          <a:ea typeface="Aptos" panose="020B0004020202020204" pitchFamily="34" charset="0"/>
                          <a:cs typeface="Arial" panose="020B0604020202020204" pitchFamily="34" charset="0"/>
                        </a:rPr>
                        <a:t> 	</a:t>
                      </a:r>
                      <a:endParaRPr lang="it-IT" sz="1100" kern="100" dirty="0">
                        <a:effectLst/>
                        <a:latin typeface="+mn-lt"/>
                        <a:ea typeface="Aptos" panose="020B0004020202020204" pitchFamily="34" charset="0"/>
                        <a:cs typeface="Arial" panose="020B0604020202020204" pitchFamily="34" charset="0"/>
                      </a:endParaRPr>
                    </a:p>
                  </a:txBody>
                  <a:tcPr marL="68580" marR="68580" marT="0" marB="0"/>
                </a:tc>
                <a:tc>
                  <a:txBody>
                    <a:bodyPr/>
                    <a:lstStyle/>
                    <a:p>
                      <a:pPr marL="0" marR="0" algn="l" defTabSz="685800" rtl="0" eaLnBrk="1" latinLnBrk="0" hangingPunct="1">
                        <a:lnSpc>
                          <a:spcPct val="107000"/>
                        </a:lnSpc>
                        <a:spcAft>
                          <a:spcPts val="800"/>
                        </a:spcAft>
                        <a:buNone/>
                        <a:tabLst>
                          <a:tab pos="3532505" algn="l"/>
                        </a:tabLst>
                      </a:pPr>
                      <a:r>
                        <a:rPr lang="en-US" sz="1100" b="1" kern="100" dirty="0">
                          <a:solidFill>
                            <a:schemeClr val="dk1"/>
                          </a:solidFill>
                          <a:effectLst/>
                          <a:latin typeface="+mn-lt"/>
                          <a:ea typeface="+mn-ea"/>
                          <a:cs typeface="+mn-cs"/>
                        </a:rPr>
                        <a:t>June 13, 2025 - Day 2</a:t>
                      </a:r>
                      <a:endParaRPr lang="it-IT" sz="1100" b="1" kern="100" dirty="0">
                        <a:solidFill>
                          <a:schemeClr val="dk1"/>
                        </a:solidFill>
                        <a:effectLst/>
                        <a:latin typeface="+mn-lt"/>
                        <a:ea typeface="+mn-ea"/>
                        <a:cs typeface="+mn-cs"/>
                      </a:endParaRPr>
                    </a:p>
                  </a:txBody>
                  <a:tcPr marL="0" marR="0" marT="0" marB="0"/>
                </a:tc>
                <a:tc>
                  <a:txBody>
                    <a:bodyPr/>
                    <a:lstStyle/>
                    <a:p>
                      <a:pPr marL="0" marR="0" algn="l" defTabSz="685800" rtl="0" eaLnBrk="1" latinLnBrk="0" hangingPunct="1">
                        <a:lnSpc>
                          <a:spcPct val="107000"/>
                        </a:lnSpc>
                        <a:spcAft>
                          <a:spcPts val="800"/>
                        </a:spcAft>
                        <a:buNone/>
                        <a:tabLst>
                          <a:tab pos="3532505" algn="l"/>
                        </a:tabLst>
                      </a:pPr>
                      <a:r>
                        <a:rPr lang="en-US" sz="1100" kern="100">
                          <a:solidFill>
                            <a:schemeClr val="dk1"/>
                          </a:solidFill>
                          <a:effectLst/>
                          <a:latin typeface="+mn-lt"/>
                          <a:ea typeface="+mn-ea"/>
                          <a:cs typeface="+mn-cs"/>
                        </a:rPr>
                        <a:t>Chair:  To be assigned </a:t>
                      </a:r>
                      <a:endParaRPr lang="it-IT" sz="1100" kern="100">
                        <a:solidFill>
                          <a:schemeClr val="dk1"/>
                        </a:solidFill>
                        <a:effectLst/>
                        <a:latin typeface="+mn-lt"/>
                        <a:ea typeface="+mn-ea"/>
                        <a:cs typeface="+mn-cs"/>
                      </a:endParaRPr>
                    </a:p>
                  </a:txBody>
                  <a:tcPr marL="0" marR="0" marT="0" marB="0"/>
                </a:tc>
                <a:extLst>
                  <a:ext uri="{0D108BD9-81ED-4DB2-BD59-A6C34878D82A}">
                    <a16:rowId xmlns:a16="http://schemas.microsoft.com/office/drawing/2014/main" val="75375373"/>
                  </a:ext>
                </a:extLst>
              </a:tr>
              <a:tr h="167849">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9:00 – 9:10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 </a:t>
                      </a:r>
                      <a:r>
                        <a:rPr lang="en-GB" sz="1100" kern="100">
                          <a:solidFill>
                            <a:schemeClr val="dk1"/>
                          </a:solidFill>
                          <a:effectLst/>
                          <a:latin typeface="+mn-lt"/>
                          <a:ea typeface="+mn-ea"/>
                          <a:cs typeface="+mn-cs"/>
                        </a:rPr>
                        <a:t>Recap of Day 1</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ENTRO</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736150503"/>
                  </a:ext>
                </a:extLst>
              </a:tr>
              <a:tr h="221214">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9:10- 10:30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Presentation on the development of Hydrological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HydroNova (Consultant)</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164161836"/>
                  </a:ext>
                </a:extLst>
              </a:tr>
              <a:tr h="253279">
                <a:tc>
                  <a:txBody>
                    <a:bodyPr/>
                    <a:lstStyle/>
                    <a:p>
                      <a:pPr marL="0" marR="0" algn="l" defTabSz="685800" rtl="0" eaLnBrk="1" latinLnBrk="0" hangingPunct="1">
                        <a:lnSpc>
                          <a:spcPct val="107000"/>
                        </a:lnSpc>
                        <a:spcAft>
                          <a:spcPts val="800"/>
                        </a:spcAft>
                        <a:buNone/>
                      </a:pPr>
                      <a:r>
                        <a:rPr lang="en-US" sz="1100" b="1" kern="100">
                          <a:solidFill>
                            <a:schemeClr val="lt1"/>
                          </a:solidFill>
                          <a:effectLst/>
                          <a:latin typeface="+mn-lt"/>
                          <a:ea typeface="+mn-ea"/>
                          <a:cs typeface="+mn-cs"/>
                        </a:rPr>
                        <a:t>10:30 – 11:00</a:t>
                      </a:r>
                      <a:endParaRPr lang="it-IT" sz="1100" b="1" kern="10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Health Break</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115611460"/>
                  </a:ext>
                </a:extLst>
              </a:tr>
              <a:tr h="253279">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11:00-13:00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Interactive session on hydrological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951700803"/>
                  </a:ext>
                </a:extLst>
              </a:tr>
              <a:tr h="382130">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13.00 – 14:00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Lunch Break</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Hotel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684052158"/>
                  </a:ext>
                </a:extLst>
              </a:tr>
              <a:tr h="252321">
                <a:tc>
                  <a:txBody>
                    <a:bodyPr/>
                    <a:lstStyle/>
                    <a:p>
                      <a:pPr marL="0" marR="0" algn="l" defTabSz="685800" rtl="0" eaLnBrk="1" latinLnBrk="0" hangingPunct="1">
                        <a:lnSpc>
                          <a:spcPct val="107000"/>
                        </a:lnSpc>
                        <a:spcAft>
                          <a:spcPts val="800"/>
                        </a:spcAft>
                        <a:buNone/>
                      </a:pPr>
                      <a:r>
                        <a:rPr lang="en-US" sz="1100" b="1" kern="100">
                          <a:solidFill>
                            <a:schemeClr val="lt1"/>
                          </a:solidFill>
                          <a:effectLst/>
                          <a:latin typeface="+mn-lt"/>
                          <a:ea typeface="+mn-ea"/>
                          <a:cs typeface="+mn-cs"/>
                        </a:rPr>
                        <a:t>14:00 – 15:30</a:t>
                      </a:r>
                      <a:endParaRPr lang="it-IT" sz="1100" b="1" kern="10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Presentation on the development of Hydraulic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err="1">
                          <a:solidFill>
                            <a:schemeClr val="dk1"/>
                          </a:solidFill>
                          <a:effectLst/>
                          <a:latin typeface="+mn-lt"/>
                          <a:ea typeface="+mn-ea"/>
                          <a:cs typeface="+mn-cs"/>
                        </a:rPr>
                        <a:t>HydroNova</a:t>
                      </a:r>
                      <a:r>
                        <a:rPr lang="en-US" sz="1100" kern="100" dirty="0">
                          <a:solidFill>
                            <a:schemeClr val="dk1"/>
                          </a:solidFill>
                          <a:effectLst/>
                          <a:latin typeface="+mn-lt"/>
                          <a:ea typeface="+mn-ea"/>
                          <a:cs typeface="+mn-cs"/>
                        </a:rPr>
                        <a:t> (Consultant)</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469007391"/>
                  </a:ext>
                </a:extLst>
              </a:tr>
              <a:tr h="441060">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15:30-16:00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Health Break</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Hotel</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899394869"/>
                  </a:ext>
                </a:extLst>
              </a:tr>
              <a:tr h="286894">
                <a:tc>
                  <a:txBody>
                    <a:bodyPr/>
                    <a:lstStyle/>
                    <a:p>
                      <a:pPr marL="0" marR="0" algn="l" defTabSz="685800" rtl="0" eaLnBrk="1" latinLnBrk="0" hangingPunct="1">
                        <a:lnSpc>
                          <a:spcPct val="107000"/>
                        </a:lnSpc>
                        <a:spcAft>
                          <a:spcPts val="800"/>
                        </a:spcAft>
                        <a:buNone/>
                      </a:pPr>
                      <a:r>
                        <a:rPr lang="en-US" sz="1100" b="1" kern="100" dirty="0">
                          <a:solidFill>
                            <a:schemeClr val="lt1"/>
                          </a:solidFill>
                          <a:effectLst/>
                          <a:latin typeface="+mn-lt"/>
                          <a:ea typeface="+mn-ea"/>
                          <a:cs typeface="+mn-cs"/>
                        </a:rPr>
                        <a:t>16:00-17:00</a:t>
                      </a:r>
                      <a:endParaRPr lang="it-IT" sz="1100" b="1" kern="100" dirty="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Interactive session on hydraulic model</a:t>
                      </a:r>
                      <a:endParaRPr lang="it-IT" sz="1100" kern="100" dirty="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ALL</a:t>
                      </a:r>
                      <a:endParaRPr lang="it-IT" sz="1100" kern="10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445577088"/>
                  </a:ext>
                </a:extLst>
              </a:tr>
              <a:tr h="253279">
                <a:tc>
                  <a:txBody>
                    <a:bodyPr/>
                    <a:lstStyle/>
                    <a:p>
                      <a:pPr marL="0" marR="0" algn="l" defTabSz="685800" rtl="0" eaLnBrk="1" latinLnBrk="0" hangingPunct="1">
                        <a:lnSpc>
                          <a:spcPct val="107000"/>
                        </a:lnSpc>
                        <a:spcAft>
                          <a:spcPts val="800"/>
                        </a:spcAft>
                        <a:buNone/>
                      </a:pPr>
                      <a:r>
                        <a:rPr lang="en-US" sz="1100" b="1" kern="100">
                          <a:solidFill>
                            <a:schemeClr val="lt1"/>
                          </a:solidFill>
                          <a:effectLst/>
                          <a:latin typeface="+mn-lt"/>
                          <a:ea typeface="+mn-ea"/>
                          <a:cs typeface="+mn-cs"/>
                        </a:rPr>
                        <a:t>16:30- 17:30</a:t>
                      </a:r>
                      <a:endParaRPr lang="it-IT" sz="1100" b="1" kern="100">
                        <a:solidFill>
                          <a:schemeClr val="lt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a:solidFill>
                            <a:schemeClr val="dk1"/>
                          </a:solidFill>
                          <a:effectLst/>
                          <a:latin typeface="+mn-lt"/>
                          <a:ea typeface="+mn-ea"/>
                          <a:cs typeface="+mn-cs"/>
                        </a:rPr>
                        <a:t>Feedback and Recommendations on WP1</a:t>
                      </a:r>
                      <a:endParaRPr lang="it-IT" sz="1100" kern="100">
                        <a:solidFill>
                          <a:schemeClr val="dk1"/>
                        </a:solidFill>
                        <a:effectLst/>
                        <a:latin typeface="+mn-lt"/>
                        <a:ea typeface="+mn-ea"/>
                        <a:cs typeface="+mn-cs"/>
                      </a:endParaRPr>
                    </a:p>
                  </a:txBody>
                  <a:tcPr marL="68580" marR="68580" marT="0" marB="0"/>
                </a:tc>
                <a:tc>
                  <a:txBody>
                    <a:bodyPr/>
                    <a:lstStyle/>
                    <a:p>
                      <a:pPr marL="0" marR="0" algn="l" defTabSz="685800" rtl="0" eaLnBrk="1" latinLnBrk="0" hangingPunct="1">
                        <a:lnSpc>
                          <a:spcPct val="107000"/>
                        </a:lnSpc>
                        <a:spcAft>
                          <a:spcPts val="800"/>
                        </a:spcAft>
                        <a:buNone/>
                      </a:pPr>
                      <a:r>
                        <a:rPr lang="en-US" sz="1100" kern="100" dirty="0">
                          <a:solidFill>
                            <a:schemeClr val="dk1"/>
                          </a:solidFill>
                          <a:effectLst/>
                          <a:latin typeface="+mn-lt"/>
                          <a:ea typeface="+mn-ea"/>
                          <a:cs typeface="+mn-cs"/>
                        </a:rPr>
                        <a:t>ALL</a:t>
                      </a:r>
                      <a:endParaRPr lang="it-IT" sz="1100" kern="1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994576687"/>
                  </a:ext>
                </a:extLst>
              </a:tr>
            </a:tbl>
          </a:graphicData>
        </a:graphic>
      </p:graphicFrame>
      <p:sp>
        <p:nvSpPr>
          <p:cNvPr id="4" name="Rectangle 3">
            <a:extLst>
              <a:ext uri="{FF2B5EF4-FFF2-40B4-BE49-F238E27FC236}">
                <a16:creationId xmlns:a16="http://schemas.microsoft.com/office/drawing/2014/main" id="{86DB39C3-B7C4-B2BD-4CBD-35C55C00DB6E}"/>
              </a:ext>
            </a:extLst>
          </p:cNvPr>
          <p:cNvSpPr/>
          <p:nvPr/>
        </p:nvSpPr>
        <p:spPr>
          <a:xfrm>
            <a:off x="593123" y="2407920"/>
            <a:ext cx="7834183" cy="1011555"/>
          </a:xfrm>
          <a:prstGeom prst="rect">
            <a:avLst/>
          </a:prstGeom>
          <a:noFill/>
          <a:ln w="762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Tree>
    <p:extLst>
      <p:ext uri="{BB962C8B-B14F-4D97-AF65-F5344CB8AC3E}">
        <p14:creationId xmlns:p14="http://schemas.microsoft.com/office/powerpoint/2010/main" val="103504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0F865-C36B-DEE5-37BC-0FABE6F6D62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02AC446-C554-31DA-E996-BE96EBF600B2}"/>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22D10B3C-152B-C12A-EDEB-4863C2CB9BD1}"/>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4B47A555-C477-0264-55CC-16F27AB129B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Rectangle 4">
            <a:extLst>
              <a:ext uri="{FF2B5EF4-FFF2-40B4-BE49-F238E27FC236}">
                <a16:creationId xmlns:a16="http://schemas.microsoft.com/office/drawing/2014/main" id="{F2E051B0-D19D-29BB-D2E6-79F1D9249423}"/>
              </a:ext>
            </a:extLst>
          </p:cNvPr>
          <p:cNvSpPr>
            <a:spLocks noChangeArrowheads="1"/>
          </p:cNvSpPr>
          <p:nvPr/>
        </p:nvSpPr>
        <p:spPr bwMode="auto">
          <a:xfrm>
            <a:off x="5201920" y="52431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259EAF43-7D53-BD3C-9617-2E22EBB3421F}"/>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Simulations</a:t>
            </a:r>
          </a:p>
        </p:txBody>
      </p:sp>
      <p:sp>
        <p:nvSpPr>
          <p:cNvPr id="7" name="Rectangle 5">
            <a:extLst>
              <a:ext uri="{FF2B5EF4-FFF2-40B4-BE49-F238E27FC236}">
                <a16:creationId xmlns:a16="http://schemas.microsoft.com/office/drawing/2014/main" id="{E5545D17-B2B8-BD68-D420-19F7AF0F2FC0}"/>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10" name="Immagine 29">
            <a:extLst>
              <a:ext uri="{FF2B5EF4-FFF2-40B4-BE49-F238E27FC236}">
                <a16:creationId xmlns:a16="http://schemas.microsoft.com/office/drawing/2014/main" id="{B0475655-D313-15B0-ED84-0008E09AAE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6092" y="1234292"/>
            <a:ext cx="5631815" cy="3926223"/>
          </a:xfrm>
          <a:prstGeom prst="rect">
            <a:avLst/>
          </a:prstGeom>
          <a:noFill/>
          <a:ln>
            <a:noFill/>
          </a:ln>
        </p:spPr>
      </p:pic>
    </p:spTree>
    <p:extLst>
      <p:ext uri="{BB962C8B-B14F-4D97-AF65-F5344CB8AC3E}">
        <p14:creationId xmlns:p14="http://schemas.microsoft.com/office/powerpoint/2010/main" val="770010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C743-B323-58D8-BB04-D182EB49643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EE89675-DE59-6BEF-AAFB-3D2857D804C4}"/>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EC9BBC11-5A6B-B959-CA36-84D1C5C36CBE}"/>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E8FC3057-8D89-CAA4-3009-5D2511C32B0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695787B5-554B-EA91-2A35-5173BFA01FE0}"/>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Simulations</a:t>
            </a:r>
          </a:p>
        </p:txBody>
      </p:sp>
      <p:sp>
        <p:nvSpPr>
          <p:cNvPr id="7" name="Rectangle 5">
            <a:extLst>
              <a:ext uri="{FF2B5EF4-FFF2-40B4-BE49-F238E27FC236}">
                <a16:creationId xmlns:a16="http://schemas.microsoft.com/office/drawing/2014/main" id="{719ADE0F-DE63-0A5C-C8B6-599869ABE65A}"/>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4" name="Immagine 26">
            <a:extLst>
              <a:ext uri="{FF2B5EF4-FFF2-40B4-BE49-F238E27FC236}">
                <a16:creationId xmlns:a16="http://schemas.microsoft.com/office/drawing/2014/main" id="{129F893E-7E98-8368-F589-0DB03051E1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538032" y="585542"/>
            <a:ext cx="2605968" cy="3531951"/>
          </a:xfrm>
          <a:prstGeom prst="rect">
            <a:avLst/>
          </a:prstGeom>
          <a:noFill/>
          <a:ln>
            <a:noFill/>
          </a:ln>
          <a:extLst>
            <a:ext uri="{53640926-AAD7-44D8-BBD7-CCE9431645EC}">
              <a14:shadowObscured xmlns:a14="http://schemas.microsoft.com/office/drawing/2010/main"/>
            </a:ext>
          </a:extLst>
        </p:spPr>
      </p:pic>
      <p:pic>
        <p:nvPicPr>
          <p:cNvPr id="8" name="Immagine 40">
            <a:extLst>
              <a:ext uri="{FF2B5EF4-FFF2-40B4-BE49-F238E27FC236}">
                <a16:creationId xmlns:a16="http://schemas.microsoft.com/office/drawing/2014/main" id="{F9C0C1B7-86D3-57D1-E011-B85967C650B8}"/>
              </a:ext>
            </a:extLst>
          </p:cNvPr>
          <p:cNvPicPr>
            <a:picLocks noChangeAspect="1"/>
          </p:cNvPicPr>
          <p:nvPr/>
        </p:nvPicPr>
        <p:blipFill rotWithShape="1">
          <a:blip r:embed="rId4"/>
          <a:srcRect l="8" r="248"/>
          <a:stretch/>
        </p:blipFill>
        <p:spPr bwMode="auto">
          <a:xfrm>
            <a:off x="79692" y="3158008"/>
            <a:ext cx="6353175" cy="1918970"/>
          </a:xfrm>
          <a:prstGeom prst="rect">
            <a:avLst/>
          </a:prstGeom>
          <a:noFill/>
          <a:ln w="9525" cap="flat" cmpd="sng" algn="ctr">
            <a:solidFill>
              <a:schemeClr val="tx1"/>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85F1FF64-5587-A500-969F-1A839075E4C1}"/>
              </a:ext>
            </a:extLst>
          </p:cNvPr>
          <p:cNvSpPr txBox="1"/>
          <p:nvPr/>
        </p:nvSpPr>
        <p:spPr>
          <a:xfrm>
            <a:off x="314889" y="1371513"/>
            <a:ext cx="4582160" cy="923330"/>
          </a:xfrm>
          <a:prstGeom prst="rect">
            <a:avLst/>
          </a:prstGeom>
          <a:noFill/>
        </p:spPr>
        <p:txBody>
          <a:bodyPr wrap="square">
            <a:spAutoFit/>
          </a:bodyPr>
          <a:lstStyle/>
          <a:p>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The results of simulations provide the water surface elevation and velocity along the whole network, and the river profiles. </a:t>
            </a:r>
            <a:endParaRPr lang="it-IT" dirty="0"/>
          </a:p>
        </p:txBody>
      </p:sp>
    </p:spTree>
    <p:extLst>
      <p:ext uri="{BB962C8B-B14F-4D97-AF65-F5344CB8AC3E}">
        <p14:creationId xmlns:p14="http://schemas.microsoft.com/office/powerpoint/2010/main" val="64184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6F709-8477-4C2E-8C12-2CCBBE7432C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F3D29C4-850A-E0B3-D706-8A7C79FA7FEE}"/>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6C157A19-A3EB-1B65-E849-48B17CD77111}"/>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A732C87E-865F-695C-D76B-7A14166D61A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2" name="TextBox 1">
            <a:extLst>
              <a:ext uri="{FF2B5EF4-FFF2-40B4-BE49-F238E27FC236}">
                <a16:creationId xmlns:a16="http://schemas.microsoft.com/office/drawing/2014/main" id="{AEA30ABB-D84D-69A5-F749-3D67D7A92670}"/>
              </a:ext>
            </a:extLst>
          </p:cNvPr>
          <p:cNvSpPr txBox="1"/>
          <p:nvPr/>
        </p:nvSpPr>
        <p:spPr>
          <a:xfrm>
            <a:off x="228672" y="850254"/>
            <a:ext cx="4580164"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Model </a:t>
            </a:r>
            <a:r>
              <a:rPr lang="en-US" b="1" dirty="0">
                <a:solidFill>
                  <a:srgbClr val="005B7F"/>
                </a:solidFill>
                <a:latin typeface="Arial Nova" panose="020B0504020202020204" pitchFamily="34" charset="0"/>
                <a:ea typeface="Calibri" panose="020F0502020204030204" pitchFamily="34" charset="0"/>
                <a:cs typeface="Arial" panose="020B0604020202020204" pitchFamily="34" charset="0"/>
              </a:rPr>
              <a:t>limitations</a:t>
            </a:r>
            <a:endPar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endParaRPr>
          </a:p>
        </p:txBody>
      </p:sp>
      <p:sp>
        <p:nvSpPr>
          <p:cNvPr id="7" name="Rectangle 5">
            <a:extLst>
              <a:ext uri="{FF2B5EF4-FFF2-40B4-BE49-F238E27FC236}">
                <a16:creationId xmlns:a16="http://schemas.microsoft.com/office/drawing/2014/main" id="{459FDCB8-D595-CCB6-25EE-2F66602C4B81}"/>
              </a:ext>
            </a:extLst>
          </p:cNvPr>
          <p:cNvSpPr>
            <a:spLocks noChangeArrowheads="1"/>
          </p:cNvSpPr>
          <p:nvPr/>
        </p:nvSpPr>
        <p:spPr bwMode="auto">
          <a:xfrm>
            <a:off x="5430520" y="93347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12" name="TextBox 11">
            <a:extLst>
              <a:ext uri="{FF2B5EF4-FFF2-40B4-BE49-F238E27FC236}">
                <a16:creationId xmlns:a16="http://schemas.microsoft.com/office/drawing/2014/main" id="{5CA7594B-E1E0-BB98-1295-4A6FF58D898B}"/>
              </a:ext>
            </a:extLst>
          </p:cNvPr>
          <p:cNvSpPr txBox="1"/>
          <p:nvPr/>
        </p:nvSpPr>
        <p:spPr>
          <a:xfrm>
            <a:off x="314889" y="1371513"/>
            <a:ext cx="8453192" cy="2602444"/>
          </a:xfrm>
          <a:prstGeom prst="rect">
            <a:avLst/>
          </a:prstGeom>
          <a:noFill/>
        </p:spPr>
        <p:txBody>
          <a:bodyPr wrap="square">
            <a:spAutoFit/>
          </a:bodyPr>
          <a:lstStyle/>
          <a:p>
            <a:pPr marL="342900" marR="0" lvl="0" indent="-342900">
              <a:lnSpc>
                <a:spcPct val="115000"/>
              </a:lnSpc>
              <a:spcAft>
                <a:spcPts val="800"/>
              </a:spcAft>
              <a:buClr>
                <a:srgbClr val="00B0F0"/>
              </a:buClr>
              <a:buFont typeface="Wingdings" panose="05000000000000000000" pitchFamily="2"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limitations in the cross section geometry used (except for Blue Nile reach);</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Clr>
                <a:srgbClr val="00B0F0"/>
              </a:buClr>
              <a:buFont typeface="Wingdings" panose="05000000000000000000" pitchFamily="2"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scattered data about observed water level;</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Clr>
                <a:srgbClr val="00B0F0"/>
              </a:buClr>
              <a:buFont typeface="Wingdings" panose="05000000000000000000" pitchFamily="2" charset="2"/>
              <a:buChar char=""/>
            </a:pPr>
            <a:r>
              <a:rPr lang="de-DE" sz="1800" dirty="0">
                <a:effectLst/>
                <a:latin typeface="Arial Nova Cond" panose="020B0506020202020204" pitchFamily="34" charset="0"/>
                <a:ea typeface="Calibri" panose="020F0502020204030204" pitchFamily="34" charset="0"/>
                <a:cs typeface="Arial" panose="020B0604020202020204" pitchFamily="34" charset="0"/>
              </a:rPr>
              <a:t>lack of data about the reservoirs release, and limitations in the RAS capacity to represent reservoirs management.</a:t>
            </a:r>
          </a:p>
          <a:p>
            <a:pPr marR="0" lvl="0">
              <a:lnSpc>
                <a:spcPct val="115000"/>
              </a:lnSpc>
              <a:spcAft>
                <a:spcPts val="800"/>
              </a:spcAft>
              <a:buClr>
                <a:srgbClr val="00B0F0"/>
              </a:buClr>
            </a:pPr>
            <a:r>
              <a:rPr lang="de-DE" dirty="0">
                <a:latin typeface="Arial Nova Cond" panose="020B0506020202020204" pitchFamily="34" charset="0"/>
                <a:ea typeface="Calibri" panose="020F0502020204030204" pitchFamily="34" charset="0"/>
                <a:cs typeface="Arial" panose="020B0604020202020204" pitchFamily="34" charset="0"/>
              </a:rPr>
              <a:t>T</a:t>
            </a:r>
            <a:r>
              <a:rPr lang="en-US" sz="1800" dirty="0">
                <a:effectLst/>
                <a:latin typeface="Arial Nova Cond" panose="020B0506020202020204" pitchFamily="34" charset="0"/>
                <a:ea typeface="Times New Roman" panose="02020603050405020304" pitchFamily="18" charset="0"/>
                <a:cs typeface="Times New Roman" panose="02020603050405020304" pitchFamily="18" charset="0"/>
              </a:rPr>
              <a:t>he models should be regarded as a tool to be updated in the future, when additional data is collected and can be used as a reference when there is a need from any stakeholder to extract a specific river reach and perform 1D hydraulic analysis</a:t>
            </a:r>
            <a:endParaRPr lang="it-IT" sz="1800" dirty="0">
              <a:effectLst/>
              <a:latin typeface="Arial Nova Cond" panose="020B0506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08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5E34-9C1E-AF48-DB44-B084673B665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A733B32-F61B-266D-48FA-6E7CC08F8FBE}"/>
              </a:ext>
            </a:extLst>
          </p:cNvPr>
          <p:cNvSpPr>
            <a:spLocks noGrp="1"/>
          </p:cNvSpPr>
          <p:nvPr>
            <p:ph type="body" sz="quarter" idx="11"/>
          </p:nvPr>
        </p:nvSpPr>
        <p:spPr/>
        <p:txBody>
          <a:bodyPr>
            <a:normAutofit/>
          </a:bodyPr>
          <a:lstStyle/>
          <a:p>
            <a:r>
              <a:rPr lang="en-US" dirty="0"/>
              <a:t>Specific Topics</a:t>
            </a:r>
          </a:p>
        </p:txBody>
      </p:sp>
      <p:sp>
        <p:nvSpPr>
          <p:cNvPr id="6" name="TextBox 5">
            <a:extLst>
              <a:ext uri="{FF2B5EF4-FFF2-40B4-BE49-F238E27FC236}">
                <a16:creationId xmlns:a16="http://schemas.microsoft.com/office/drawing/2014/main" id="{80FCF8CE-E0D0-6B81-BCE5-D2F9477F394A}"/>
              </a:ext>
            </a:extLst>
          </p:cNvPr>
          <p:cNvSpPr txBox="1"/>
          <p:nvPr/>
        </p:nvSpPr>
        <p:spPr>
          <a:xfrm>
            <a:off x="380928" y="538019"/>
            <a:ext cx="8433463" cy="779957"/>
          </a:xfrm>
          <a:prstGeom prst="rect">
            <a:avLst/>
          </a:prstGeom>
          <a:noFill/>
        </p:spPr>
        <p:txBody>
          <a:bodyPr wrap="square">
            <a:spAutoFit/>
          </a:bodyPr>
          <a:lstStyle/>
          <a:p>
            <a:pPr marL="0" marR="0">
              <a:lnSpc>
                <a:spcPct val="115000"/>
              </a:lnSpc>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DAY 2. WP1 – HEC RAS</a:t>
            </a:r>
            <a:r>
              <a:rPr lang="en-US" kern="100" dirty="0">
                <a:effectLst/>
                <a:latin typeface="Calibri" panose="020F0502020204030204" pitchFamily="34" charset="0"/>
                <a:ea typeface="Calibri" panose="020F0502020204030204" pitchFamily="34" charset="0"/>
                <a:cs typeface="Arial" panose="020B0604020202020204" pitchFamily="34" charset="0"/>
              </a:rPr>
              <a:t> </a:t>
            </a:r>
          </a:p>
          <a:p>
            <a:pPr>
              <a:lnSpc>
                <a:spcPct val="115000"/>
              </a:lnSpc>
              <a:spcAft>
                <a:spcPts val="800"/>
              </a:spcAft>
            </a:pPr>
            <a:r>
              <a:rPr lang="it-IT" sz="1600" kern="100" dirty="0">
                <a:latin typeface="Calibri" panose="020F0502020204030204" pitchFamily="34" charset="0"/>
                <a:ea typeface="Calibri" panose="020F0502020204030204" pitchFamily="34" charset="0"/>
                <a:cs typeface="Calibri" panose="020F0502020204030204" pitchFamily="34" charset="0"/>
              </a:rPr>
              <a:t>Data Sources and retrieval </a:t>
            </a:r>
            <a:r>
              <a:rPr lang="en-US" sz="1600" kern="100" dirty="0">
                <a:effectLst/>
                <a:latin typeface="Calibri" panose="020F0502020204030204" pitchFamily="34" charset="0"/>
                <a:ea typeface="Calibri" panose="020F0502020204030204" pitchFamily="34" charset="0"/>
                <a:cs typeface="Arial" panose="020B0604020202020204" pitchFamily="34" charset="0"/>
              </a:rPr>
              <a:t>	</a:t>
            </a:r>
            <a:endParaRPr lang="it-IT" sz="1600" kern="100" dirty="0">
              <a:effectLs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2" name="Table 1">
            <a:extLst>
              <a:ext uri="{FF2B5EF4-FFF2-40B4-BE49-F238E27FC236}">
                <a16:creationId xmlns:a16="http://schemas.microsoft.com/office/drawing/2014/main" id="{0AC6A803-DB10-8F39-E42E-1FE4FBC2D861}"/>
              </a:ext>
            </a:extLst>
          </p:cNvPr>
          <p:cNvGraphicFramePr>
            <a:graphicFrameLocks noGrp="1"/>
          </p:cNvGraphicFramePr>
          <p:nvPr>
            <p:extLst>
              <p:ext uri="{D42A27DB-BD31-4B8C-83A1-F6EECF244321}">
                <p14:modId xmlns:p14="http://schemas.microsoft.com/office/powerpoint/2010/main" val="630085805"/>
              </p:ext>
            </p:extLst>
          </p:nvPr>
        </p:nvGraphicFramePr>
        <p:xfrm>
          <a:off x="380928" y="1317976"/>
          <a:ext cx="7921257" cy="3647003"/>
        </p:xfrm>
        <a:graphic>
          <a:graphicData uri="http://schemas.openxmlformats.org/drawingml/2006/table">
            <a:tbl>
              <a:tblPr firstRow="1" bandRow="1">
                <a:tableStyleId>{2D5ABB26-0587-4C30-8999-92F81FD0307C}</a:tableStyleId>
              </a:tblPr>
              <a:tblGrid>
                <a:gridCol w="457272">
                  <a:extLst>
                    <a:ext uri="{9D8B030D-6E8A-4147-A177-3AD203B41FA5}">
                      <a16:colId xmlns:a16="http://schemas.microsoft.com/office/drawing/2014/main" val="505453442"/>
                    </a:ext>
                  </a:extLst>
                </a:gridCol>
                <a:gridCol w="2067961">
                  <a:extLst>
                    <a:ext uri="{9D8B030D-6E8A-4147-A177-3AD203B41FA5}">
                      <a16:colId xmlns:a16="http://schemas.microsoft.com/office/drawing/2014/main" val="3494471923"/>
                    </a:ext>
                  </a:extLst>
                </a:gridCol>
                <a:gridCol w="3718477">
                  <a:extLst>
                    <a:ext uri="{9D8B030D-6E8A-4147-A177-3AD203B41FA5}">
                      <a16:colId xmlns:a16="http://schemas.microsoft.com/office/drawing/2014/main" val="3319517227"/>
                    </a:ext>
                  </a:extLst>
                </a:gridCol>
                <a:gridCol w="1677547">
                  <a:extLst>
                    <a:ext uri="{9D8B030D-6E8A-4147-A177-3AD203B41FA5}">
                      <a16:colId xmlns:a16="http://schemas.microsoft.com/office/drawing/2014/main" val="579272078"/>
                    </a:ext>
                  </a:extLst>
                </a:gridCol>
              </a:tblGrid>
              <a:tr h="33227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Introduction</a:t>
                      </a:r>
                    </a:p>
                  </a:txBody>
                  <a:tcPr/>
                </a:tc>
                <a:tc>
                  <a:txBody>
                    <a:bodyPr/>
                    <a:lstStyle/>
                    <a:p>
                      <a:endParaRPr lang="en-US" sz="1400" dirty="0"/>
                    </a:p>
                  </a:txBody>
                  <a:tcPr/>
                </a:tc>
                <a:tc>
                  <a:txBody>
                    <a:bodyPr/>
                    <a:lstStyle/>
                    <a:p>
                      <a:pPr lvl="1"/>
                      <a:endParaRPr lang="en-US" sz="1400" i="1" dirty="0"/>
                    </a:p>
                  </a:txBody>
                  <a:tcPr/>
                </a:tc>
                <a:extLst>
                  <a:ext uri="{0D108BD9-81ED-4DB2-BD59-A6C34878D82A}">
                    <a16:rowId xmlns:a16="http://schemas.microsoft.com/office/drawing/2014/main" val="3381732600"/>
                  </a:ext>
                </a:extLst>
              </a:tr>
              <a:tr h="1457713">
                <a:tc>
                  <a:txBody>
                    <a:bodyPr/>
                    <a:lstStyle/>
                    <a:p>
                      <a:r>
                        <a:rPr lang="en-US" sz="1400" dirty="0"/>
                        <a:t>2.</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effectLst/>
                          <a:latin typeface="Calibri" panose="020F0502020204030204" pitchFamily="34" charset="0"/>
                          <a:ea typeface="Calibri" panose="020F0502020204030204" pitchFamily="34" charset="0"/>
                          <a:cs typeface="Calibri" panose="020F0502020204030204" pitchFamily="34" charset="0"/>
                        </a:rPr>
                        <a:t>Data Sources and retrieval</a:t>
                      </a:r>
                    </a:p>
                    <a:p>
                      <a:endParaRPr lang="en-US" sz="1400" dirty="0"/>
                    </a:p>
                  </a:txBody>
                  <a:tcPr/>
                </a:tc>
                <a:tc>
                  <a:txBody>
                    <a:bodyPr/>
                    <a:lstStyle/>
                    <a:p>
                      <a:pPr marL="466090" marR="0" indent="-285750">
                        <a:lnSpc>
                          <a:spcPct val="115000"/>
                        </a:lnSpc>
                        <a:spcAft>
                          <a:spcPts val="0"/>
                        </a:spcAft>
                        <a:buFont typeface="Arial" panose="020B0604020202020204" pitchFamily="34" charset="0"/>
                        <a:buChar char="•"/>
                      </a:pPr>
                      <a:r>
                        <a:rPr lang="it-IT" sz="1400" i="1" kern="100" dirty="0">
                          <a:effectLst/>
                          <a:latin typeface="Calibri" panose="020F0502020204030204" pitchFamily="34" charset="0"/>
                          <a:ea typeface="Calibri" panose="020F0502020204030204" pitchFamily="34" charset="0"/>
                          <a:cs typeface="Calibri" panose="020F0502020204030204" pitchFamily="34" charset="0"/>
                        </a:rPr>
                        <a:t>Available DTMs</a:t>
                      </a:r>
                    </a:p>
                    <a:p>
                      <a:pPr marL="466090" marR="0" indent="-285750">
                        <a:lnSpc>
                          <a:spcPct val="115000"/>
                        </a:lnSpc>
                        <a:spcAft>
                          <a:spcPts val="0"/>
                        </a:spcAft>
                        <a:buFont typeface="Arial" panose="020B0604020202020204" pitchFamily="34" charset="0"/>
                        <a:buChar char="•"/>
                      </a:pPr>
                      <a:r>
                        <a:rPr lang="it-IT" sz="1400" i="1" kern="100" dirty="0">
                          <a:effectLst/>
                          <a:latin typeface="Calibri" panose="020F0502020204030204" pitchFamily="34" charset="0"/>
                          <a:ea typeface="Calibri" panose="020F0502020204030204" pitchFamily="34" charset="0"/>
                          <a:cs typeface="Calibri" panose="020F0502020204030204" pitchFamily="34" charset="0"/>
                        </a:rPr>
                        <a:t>DTM and topographic data processing</a:t>
                      </a:r>
                    </a:p>
                    <a:p>
                      <a:pPr marL="466090" marR="0" indent="-285750">
                        <a:lnSpc>
                          <a:spcPct val="115000"/>
                        </a:lnSpc>
                        <a:spcAft>
                          <a:spcPts val="0"/>
                        </a:spcAft>
                        <a:buFont typeface="Arial" panose="020B0604020202020204" pitchFamily="34" charset="0"/>
                        <a:buChar char="•"/>
                      </a:pPr>
                      <a:r>
                        <a:rPr lang="it-IT" sz="1400" i="1" kern="100" dirty="0">
                          <a:latin typeface="Calibri" panose="020F0502020204030204" pitchFamily="34" charset="0"/>
                          <a:ea typeface="Calibri" panose="020F0502020204030204" pitchFamily="34" charset="0"/>
                          <a:cs typeface="Calibri" panose="020F0502020204030204" pitchFamily="34" charset="0"/>
                        </a:rPr>
                        <a:t>Model set-up</a:t>
                      </a:r>
                      <a:endParaRPr lang="en-US" sz="1200" i="1" kern="100" dirty="0">
                        <a:latin typeface="Calibri" panose="020F0502020204030204" pitchFamily="34" charset="0"/>
                        <a:ea typeface="Calibri" panose="020F0502020204030204" pitchFamily="34" charset="0"/>
                        <a:cs typeface="Calibri" panose="020F0502020204030204" pitchFamily="34" charset="0"/>
                      </a:endParaRPr>
                    </a:p>
                    <a:p>
                      <a:endParaRPr lang="en-US" sz="1400" dirty="0"/>
                    </a:p>
                  </a:txBody>
                  <a:tcPr/>
                </a:tc>
                <a:tc>
                  <a:txBody>
                    <a:bodyPr/>
                    <a:lstStyle/>
                    <a:p>
                      <a:pPr marL="523240" marR="0" indent="-342900" algn="l" defTabSz="685800" rtl="0" eaLnBrk="1" latinLnBrk="0" hangingPunct="1">
                        <a:lnSpc>
                          <a:spcPct val="115000"/>
                        </a:lnSpc>
                        <a:buFont typeface="+mj-lt"/>
                        <a:buAutoNum type="arabicPeriod"/>
                      </a:pPr>
                      <a:endParaRPr lang="en-US" sz="1400" i="1"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43541156"/>
                  </a:ext>
                </a:extLst>
              </a:tr>
              <a:tr h="775800">
                <a:tc>
                  <a:txBody>
                    <a:bodyPr/>
                    <a:lstStyle/>
                    <a:p>
                      <a:r>
                        <a:rPr lang="en-US" sz="1400" dirty="0"/>
                        <a:t>3.</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latin typeface="Calibri" panose="020F0502020204030204" pitchFamily="34" charset="0"/>
                          <a:ea typeface="Calibri" panose="020F0502020204030204" pitchFamily="34" charset="0"/>
                          <a:cs typeface="Calibri" panose="020F0502020204030204" pitchFamily="34" charset="0"/>
                        </a:rPr>
                        <a:t>Calibration</a:t>
                      </a:r>
                      <a:endParaRPr lang="it-IT" sz="1600" kern="100" dirty="0">
                        <a:effectLst/>
                        <a:latin typeface="Calibri" panose="020F0502020204030204" pitchFamily="34" charset="0"/>
                        <a:ea typeface="Calibri" panose="020F0502020204030204" pitchFamily="34" charset="0"/>
                        <a:cs typeface="Arial" panose="020B0604020202020204" pitchFamily="34" charset="0"/>
                      </a:endParaRPr>
                    </a:p>
                    <a:p>
                      <a:endParaRPr lang="en-US" sz="1400" dirty="0"/>
                    </a:p>
                  </a:txBody>
                  <a:tcPr/>
                </a:tc>
                <a:tc>
                  <a:txBody>
                    <a:bodyPr/>
                    <a:lstStyle/>
                    <a:p>
                      <a:pPr marL="523240" indent="-342900">
                        <a:lnSpc>
                          <a:spcPct val="115000"/>
                        </a:lnSpc>
                        <a:buFont typeface="+mj-lt"/>
                        <a:buAutoNum type="arabicPeriod"/>
                      </a:pPr>
                      <a:r>
                        <a:rPr lang="it-IT" sz="1400" i="1" kern="100" dirty="0">
                          <a:latin typeface="Calibri" panose="020F0502020204030204" pitchFamily="34" charset="0"/>
                          <a:ea typeface="Calibri" panose="020F0502020204030204" pitchFamily="34" charset="0"/>
                          <a:cs typeface="Calibri" panose="020F0502020204030204" pitchFamily="34" charset="0"/>
                        </a:rPr>
                        <a:t>Method</a:t>
                      </a:r>
                    </a:p>
                    <a:p>
                      <a:pPr marL="523240" indent="-342900">
                        <a:lnSpc>
                          <a:spcPct val="115000"/>
                        </a:lnSpc>
                        <a:buFont typeface="+mj-lt"/>
                        <a:buAutoNum type="arabicPeriod"/>
                      </a:pPr>
                      <a:r>
                        <a:rPr lang="it-IT" sz="1400" i="1" kern="100" dirty="0">
                          <a:latin typeface="Calibri" panose="020F0502020204030204" pitchFamily="34" charset="0"/>
                          <a:ea typeface="Calibri" panose="020F0502020204030204" pitchFamily="34" charset="0"/>
                          <a:cs typeface="Calibri" panose="020F0502020204030204" pitchFamily="34" charset="0"/>
                        </a:rPr>
                        <a:t>Results </a:t>
                      </a:r>
                    </a:p>
                    <a:p>
                      <a:endParaRPr lang="en-US" sz="1400" dirty="0"/>
                    </a:p>
                  </a:txBody>
                  <a:tcPr/>
                </a:tc>
                <a:tc>
                  <a:txBody>
                    <a:bodyPr/>
                    <a:lstStyle/>
                    <a:p>
                      <a:endParaRPr lang="en-US" sz="1400" dirty="0"/>
                    </a:p>
                  </a:txBody>
                  <a:tcPr/>
                </a:tc>
                <a:extLst>
                  <a:ext uri="{0D108BD9-81ED-4DB2-BD59-A6C34878D82A}">
                    <a16:rowId xmlns:a16="http://schemas.microsoft.com/office/drawing/2014/main" val="2440694131"/>
                  </a:ext>
                </a:extLst>
              </a:tr>
              <a:tr h="1003104">
                <a:tc>
                  <a:txBody>
                    <a:bodyPr/>
                    <a:lstStyle/>
                    <a:p>
                      <a:r>
                        <a:rPr lang="en-US" sz="1400" dirty="0"/>
                        <a:t>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600" kern="100" dirty="0">
                          <a:latin typeface="Calibri" panose="020F0502020204030204" pitchFamily="34" charset="0"/>
                          <a:ea typeface="Calibri" panose="020F0502020204030204" pitchFamily="34" charset="0"/>
                          <a:cs typeface="Calibri" panose="020F0502020204030204" pitchFamily="34" charset="0"/>
                        </a:rPr>
                        <a:t>Simulation</a:t>
                      </a:r>
                    </a:p>
                    <a:p>
                      <a:endParaRPr lang="en-US" sz="1400" dirty="0"/>
                    </a:p>
                  </a:txBody>
                  <a:tcPr/>
                </a:tc>
                <a:tc>
                  <a:txBody>
                    <a:bodyPr/>
                    <a:lstStyle/>
                    <a:p>
                      <a:pPr marL="466090" marR="0" indent="-285750">
                        <a:lnSpc>
                          <a:spcPct val="115000"/>
                        </a:lnSpc>
                        <a:buFont typeface="Arial" panose="020B0604020202020204" pitchFamily="34" charset="0"/>
                        <a:buChar char="•"/>
                      </a:pPr>
                      <a:r>
                        <a:rPr lang="it-IT" sz="1400" i="1" kern="100" dirty="0">
                          <a:effectLst/>
                          <a:latin typeface="Calibri" panose="020F0502020204030204" pitchFamily="34" charset="0"/>
                          <a:ea typeface="Calibri" panose="020F0502020204030204" pitchFamily="34" charset="0"/>
                          <a:cs typeface="Arial" panose="020B0604020202020204" pitchFamily="34" charset="0"/>
                        </a:rPr>
                        <a:t>Representative years</a:t>
                      </a:r>
                    </a:p>
                    <a:p>
                      <a:pPr marL="466090" marR="0" indent="-285750">
                        <a:lnSpc>
                          <a:spcPct val="115000"/>
                        </a:lnSpc>
                        <a:buFont typeface="Arial" panose="020B0604020202020204" pitchFamily="34" charset="0"/>
                        <a:buChar char="•"/>
                      </a:pPr>
                      <a:r>
                        <a:rPr lang="it-IT" sz="1400" i="1" kern="100" dirty="0">
                          <a:effectLst/>
                          <a:latin typeface="Calibri" panose="020F0502020204030204" pitchFamily="34" charset="0"/>
                          <a:ea typeface="Calibri" panose="020F0502020204030204" pitchFamily="34" charset="0"/>
                          <a:cs typeface="Arial" panose="020B0604020202020204" pitchFamily="34" charset="0"/>
                        </a:rPr>
                        <a:t>Scenario 0</a:t>
                      </a:r>
                    </a:p>
                    <a:p>
                      <a:pPr marL="466090" marR="0" indent="-285750">
                        <a:lnSpc>
                          <a:spcPct val="115000"/>
                        </a:lnSpc>
                        <a:buFont typeface="Arial" panose="020B0604020202020204" pitchFamily="34" charset="0"/>
                        <a:buChar char="•"/>
                      </a:pPr>
                      <a:r>
                        <a:rPr lang="it-IT" sz="1400" i="1" kern="100" dirty="0">
                          <a:latin typeface="Calibri" panose="020F0502020204030204" pitchFamily="34" charset="0"/>
                          <a:ea typeface="Calibri" panose="020F0502020204030204" pitchFamily="34" charset="0"/>
                          <a:cs typeface="Arial" panose="020B0604020202020204" pitchFamily="34" charset="0"/>
                        </a:rPr>
                        <a:t>Scenario 1</a:t>
                      </a:r>
                    </a:p>
                    <a:p>
                      <a:pPr marL="466090" marR="0" indent="-285750">
                        <a:lnSpc>
                          <a:spcPct val="115000"/>
                        </a:lnSpc>
                        <a:buFont typeface="Arial" panose="020B0604020202020204" pitchFamily="34" charset="0"/>
                        <a:buChar char="•"/>
                      </a:pPr>
                      <a:r>
                        <a:rPr lang="it-IT" sz="1400" i="1" kern="100" dirty="0">
                          <a:latin typeface="Calibri" panose="020F0502020204030204" pitchFamily="34" charset="0"/>
                          <a:ea typeface="Calibri" panose="020F0502020204030204" pitchFamily="34" charset="0"/>
                          <a:cs typeface="Arial" panose="020B0604020202020204" pitchFamily="34" charset="0"/>
                        </a:rPr>
                        <a:t>Scenario 2</a:t>
                      </a:r>
                      <a:endParaRPr lang="it-IT" sz="1400" i="1" kern="100" dirty="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endParaRPr lang="en-US" sz="1400" dirty="0"/>
                    </a:p>
                  </a:txBody>
                  <a:tcPr/>
                </a:tc>
                <a:extLst>
                  <a:ext uri="{0D108BD9-81ED-4DB2-BD59-A6C34878D82A}">
                    <a16:rowId xmlns:a16="http://schemas.microsoft.com/office/drawing/2014/main" val="1828097384"/>
                  </a:ext>
                </a:extLst>
              </a:tr>
            </a:tbl>
          </a:graphicData>
        </a:graphic>
      </p:graphicFrame>
    </p:spTree>
    <p:extLst>
      <p:ext uri="{BB962C8B-B14F-4D97-AF65-F5344CB8AC3E}">
        <p14:creationId xmlns:p14="http://schemas.microsoft.com/office/powerpoint/2010/main" val="17171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C308-12DE-CA68-30FA-C092FDE94AC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944B5E5-81F5-3975-FCFD-6DE9EC602DF3}"/>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E4FA8586-93CD-22D5-311F-2B4711AE3C2A}"/>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2" name="TextBox 1">
            <a:extLst>
              <a:ext uri="{FF2B5EF4-FFF2-40B4-BE49-F238E27FC236}">
                <a16:creationId xmlns:a16="http://schemas.microsoft.com/office/drawing/2014/main" id="{917128E5-DF75-0961-94E4-8F7DF419C606}"/>
              </a:ext>
            </a:extLst>
          </p:cNvPr>
          <p:cNvSpPr txBox="1"/>
          <p:nvPr/>
        </p:nvSpPr>
        <p:spPr>
          <a:xfrm>
            <a:off x="228672" y="745725"/>
            <a:ext cx="5372028" cy="369332"/>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Introduction</a:t>
            </a:r>
          </a:p>
        </p:txBody>
      </p:sp>
      <p:sp>
        <p:nvSpPr>
          <p:cNvPr id="5" name="Rectangle 3">
            <a:extLst>
              <a:ext uri="{FF2B5EF4-FFF2-40B4-BE49-F238E27FC236}">
                <a16:creationId xmlns:a16="http://schemas.microsoft.com/office/drawing/2014/main" id="{F1441C18-4F2B-D849-E407-B7D197EE934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4" name="Diagram 3">
            <a:extLst>
              <a:ext uri="{FF2B5EF4-FFF2-40B4-BE49-F238E27FC236}">
                <a16:creationId xmlns:a16="http://schemas.microsoft.com/office/drawing/2014/main" id="{0C33027D-EC68-B560-3EA9-2C80E446CFB7}"/>
              </a:ext>
            </a:extLst>
          </p:cNvPr>
          <p:cNvGraphicFramePr>
            <a:graphicFrameLocks/>
          </p:cNvGraphicFramePr>
          <p:nvPr>
            <p:extLst>
              <p:ext uri="{D42A27DB-BD31-4B8C-83A1-F6EECF244321}">
                <p14:modId xmlns:p14="http://schemas.microsoft.com/office/powerpoint/2010/main" val="2617789655"/>
              </p:ext>
            </p:extLst>
          </p:nvPr>
        </p:nvGraphicFramePr>
        <p:xfrm>
          <a:off x="1780294" y="1768875"/>
          <a:ext cx="5483225"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60578E9-9750-05A6-1637-A5243EF66414}"/>
              </a:ext>
            </a:extLst>
          </p:cNvPr>
          <p:cNvSpPr txBox="1"/>
          <p:nvPr/>
        </p:nvSpPr>
        <p:spPr>
          <a:xfrm>
            <a:off x="226132" y="1025128"/>
            <a:ext cx="8591550" cy="814197"/>
          </a:xfrm>
          <a:prstGeom prst="rect">
            <a:avLst/>
          </a:prstGeom>
          <a:noFill/>
        </p:spPr>
        <p:txBody>
          <a:bodyPr wrap="square">
            <a:spAutoFit/>
          </a:bodyPr>
          <a:lstStyle/>
          <a:p>
            <a:pPr marL="0" marR="0">
              <a:lnSpc>
                <a:spcPct val="115000"/>
              </a:lnSpc>
              <a:spcAft>
                <a:spcPts val="1200"/>
              </a:spcAft>
            </a:pPr>
            <a:r>
              <a:rPr lang="en-US" sz="1400" dirty="0">
                <a:effectLst/>
                <a:latin typeface="Arial Nova Cond" panose="020B0506020202020204" pitchFamily="34" charset="0"/>
                <a:ea typeface="Times New Roman" panose="02020603050405020304" pitchFamily="18" charset="0"/>
                <a:cs typeface="Times New Roman" panose="02020603050405020304" pitchFamily="18" charset="0"/>
              </a:rPr>
              <a:t>In parallel to the hydrological assessment, hydraulic modeling was developed through the implementation of a 1D hydrodynamic model for all the hydrographic network of the project area. The models were implemented with HEC-RAS.</a:t>
            </a:r>
            <a:endParaRPr lang="it-IT" sz="1400" dirty="0">
              <a:effectLst/>
              <a:latin typeface="Arial Nova Cond" panose="020B0506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53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2" name="TextBox 1">
            <a:extLst>
              <a:ext uri="{FF2B5EF4-FFF2-40B4-BE49-F238E27FC236}">
                <a16:creationId xmlns:a16="http://schemas.microsoft.com/office/drawing/2014/main" id="{78F5B3ED-C56E-FA7E-9E64-D106CB042ABE}"/>
              </a:ext>
            </a:extLst>
          </p:cNvPr>
          <p:cNvSpPr txBox="1"/>
          <p:nvPr/>
        </p:nvSpPr>
        <p:spPr>
          <a:xfrm>
            <a:off x="228672" y="912717"/>
            <a:ext cx="5372028" cy="3754874"/>
          </a:xfrm>
          <a:prstGeom prst="rect">
            <a:avLst/>
          </a:prstGeom>
          <a:noFill/>
        </p:spPr>
        <p:txBody>
          <a:bodyPr wrap="square" rtlCol="0">
            <a:spAutoFit/>
          </a:bodyPr>
          <a:lstStyle/>
          <a:p>
            <a:pPr marL="0" marR="0">
              <a:spcBef>
                <a:spcPts val="1800"/>
              </a:spcBef>
              <a:spcAft>
                <a:spcPts val="600"/>
              </a:spcAft>
            </a:pPr>
            <a:r>
              <a:rPr lang="en-US" sz="1800" b="1" dirty="0">
                <a:solidFill>
                  <a:srgbClr val="005B7F"/>
                </a:solidFill>
                <a:effectLst/>
                <a:latin typeface="Arial Nova" panose="020B0504020202020204" pitchFamily="34" charset="0"/>
                <a:ea typeface="Calibri" panose="020F0502020204030204" pitchFamily="34" charset="0"/>
                <a:cs typeface="Arial" panose="020B0604020202020204" pitchFamily="34" charset="0"/>
              </a:rPr>
              <a:t>Existing model and available DTM assessment</a:t>
            </a:r>
          </a:p>
          <a:p>
            <a:pPr marL="0" marR="0">
              <a:spcBef>
                <a:spcPts val="1800"/>
              </a:spcBef>
              <a:spcAft>
                <a:spcPts val="600"/>
              </a:spcAft>
            </a:pPr>
            <a:r>
              <a:rPr lang="en-US" sz="1400" dirty="0">
                <a:effectLst/>
                <a:latin typeface="Arial Nova" panose="020B0504020202020204" pitchFamily="34" charset="0"/>
                <a:ea typeface="Times New Roman" panose="02020603050405020304" pitchFamily="18" charset="0"/>
                <a:cs typeface="Times New Roman" panose="02020603050405020304" pitchFamily="18" charset="0"/>
              </a:rPr>
              <a:t>Existing model for the Blue Nile (1231 km reach) provided by ENTRO was evaluated. Data collected by ENTRO includes also a TIN DTM</a:t>
            </a:r>
          </a:p>
          <a:p>
            <a:pPr marL="0" marR="0">
              <a:spcBef>
                <a:spcPts val="1800"/>
              </a:spcBef>
              <a:spcAft>
                <a:spcPts val="600"/>
              </a:spcAft>
            </a:pPr>
            <a:r>
              <a:rPr lang="en-US" sz="1400" dirty="0">
                <a:latin typeface="Arial Nova" panose="020B0504020202020204" pitchFamily="34" charset="0"/>
                <a:cs typeface="Times New Roman" panose="02020603050405020304" pitchFamily="18" charset="0"/>
              </a:rPr>
              <a:t>The existing model is not based on surveyed river cross sections, but it is based on global dataset 90 m DTM (SRTM) </a:t>
            </a:r>
          </a:p>
          <a:p>
            <a:pPr marL="0" marR="0">
              <a:spcBef>
                <a:spcPts val="1800"/>
              </a:spcBef>
              <a:spcAft>
                <a:spcPts val="600"/>
              </a:spcAft>
            </a:pPr>
            <a:r>
              <a:rPr lang="en-US" sz="1400" dirty="0">
                <a:latin typeface="Arial Nova" panose="020B0504020202020204" pitchFamily="34" charset="0"/>
                <a:cs typeface="Times New Roman" panose="02020603050405020304" pitchFamily="18" charset="0"/>
              </a:rPr>
              <a:t>The riverbed is modified to account for the underwater portion, which is not captured by satellite topographic datasets, to create the TIN dataset. </a:t>
            </a:r>
          </a:p>
          <a:p>
            <a:pPr marL="0" marR="0">
              <a:spcBef>
                <a:spcPts val="1800"/>
              </a:spcBef>
              <a:spcAft>
                <a:spcPts val="600"/>
              </a:spcAft>
            </a:pPr>
            <a:r>
              <a:rPr lang="en-US" sz="1400" dirty="0">
                <a:latin typeface="Arial Nova" panose="020B0504020202020204" pitchFamily="34" charset="0"/>
                <a:cs typeface="Times New Roman" panose="02020603050405020304" pitchFamily="18" charset="0"/>
              </a:rPr>
              <a:t>The approach used necessarily introduces errors due to the interpolation method</a:t>
            </a:r>
          </a:p>
        </p:txBody>
      </p:sp>
      <p:pic>
        <p:nvPicPr>
          <p:cNvPr id="3074" name="Picture 2" descr="Immagine che contiene testo, mappa&#10;&#10;Descrizione generata automaticamente">
            <a:extLst>
              <a:ext uri="{FF2B5EF4-FFF2-40B4-BE49-F238E27FC236}">
                <a16:creationId xmlns:a16="http://schemas.microsoft.com/office/drawing/2014/main" id="{AC8AC3D2-8E0C-55B6-CF3A-23EB50857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542" y="531839"/>
            <a:ext cx="2820779" cy="2325661"/>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magine 1" descr="Immagine che contiene mappa, arte&#10;&#10;Descrizione generata automaticamente">
            <a:extLst>
              <a:ext uri="{FF2B5EF4-FFF2-40B4-BE49-F238E27FC236}">
                <a16:creationId xmlns:a16="http://schemas.microsoft.com/office/drawing/2014/main" id="{CFD38318-8E3F-9697-6820-60FF6E4FB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542" y="2958646"/>
            <a:ext cx="2971800" cy="21256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51391F56-35AB-1166-B7AA-2513B8D571C4}"/>
              </a:ext>
            </a:extLst>
          </p:cNvPr>
          <p:cNvSpPr txBox="1"/>
          <p:nvPr/>
        </p:nvSpPr>
        <p:spPr>
          <a:xfrm>
            <a:off x="4241346" y="4739470"/>
            <a:ext cx="4580164" cy="261610"/>
          </a:xfrm>
          <a:prstGeom prst="rect">
            <a:avLst/>
          </a:prstGeom>
          <a:noFill/>
        </p:spPr>
        <p:txBody>
          <a:bodyPr wrap="square">
            <a:spAutoFit/>
          </a:bodyPr>
          <a:lstStyle/>
          <a:p>
            <a:r>
              <a:rPr lang="en-US" sz="1100" i="1" dirty="0">
                <a:effectLst/>
                <a:latin typeface="Arial Nova" panose="020B0504020202020204" pitchFamily="34" charset="0"/>
                <a:ea typeface="Times New Roman" panose="02020603050405020304" pitchFamily="18" charset="0"/>
                <a:cs typeface="Times New Roman" panose="02020603050405020304" pitchFamily="18" charset="0"/>
              </a:rPr>
              <a:t>Wad </a:t>
            </a:r>
            <a:r>
              <a:rPr lang="en-US" sz="1100" i="1" dirty="0" err="1">
                <a:effectLst/>
                <a:latin typeface="Arial Nova" panose="020B0504020202020204" pitchFamily="34" charset="0"/>
                <a:ea typeface="Times New Roman" panose="02020603050405020304" pitchFamily="18" charset="0"/>
                <a:cs typeface="Times New Roman" panose="02020603050405020304" pitchFamily="18" charset="0"/>
              </a:rPr>
              <a:t>Madani</a:t>
            </a:r>
            <a:r>
              <a:rPr lang="en-US" sz="1100" i="1" dirty="0">
                <a:effectLst/>
                <a:latin typeface="Arial Nova" panose="020B0504020202020204" pitchFamily="34" charset="0"/>
                <a:ea typeface="Times New Roman" panose="02020603050405020304" pitchFamily="18" charset="0"/>
                <a:cs typeface="Times New Roman" panose="02020603050405020304" pitchFamily="18" charset="0"/>
              </a:rPr>
              <a:t> area in Sudan</a:t>
            </a:r>
            <a:endParaRPr lang="it-IT" sz="1100" i="1" dirty="0"/>
          </a:p>
        </p:txBody>
      </p:sp>
    </p:spTree>
    <p:extLst>
      <p:ext uri="{BB962C8B-B14F-4D97-AF65-F5344CB8AC3E}">
        <p14:creationId xmlns:p14="http://schemas.microsoft.com/office/powerpoint/2010/main" val="356300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7" name="Picture 6">
            <a:extLst>
              <a:ext uri="{FF2B5EF4-FFF2-40B4-BE49-F238E27FC236}">
                <a16:creationId xmlns:a16="http://schemas.microsoft.com/office/drawing/2014/main" id="{A88CB69A-B691-1D93-533F-E3204998D222}"/>
              </a:ext>
            </a:extLst>
          </p:cNvPr>
          <p:cNvPicPr>
            <a:picLocks noChangeAspect="1"/>
          </p:cNvPicPr>
          <p:nvPr/>
        </p:nvPicPr>
        <p:blipFill>
          <a:blip r:embed="rId3"/>
          <a:stretch>
            <a:fillRect/>
          </a:stretch>
        </p:blipFill>
        <p:spPr>
          <a:xfrm>
            <a:off x="234707" y="1821057"/>
            <a:ext cx="4418250" cy="2287767"/>
          </a:xfrm>
          <a:prstGeom prst="rect">
            <a:avLst/>
          </a:prstGeom>
        </p:spPr>
      </p:pic>
      <p:sp>
        <p:nvSpPr>
          <p:cNvPr id="8" name="Oval 7">
            <a:extLst>
              <a:ext uri="{FF2B5EF4-FFF2-40B4-BE49-F238E27FC236}">
                <a16:creationId xmlns:a16="http://schemas.microsoft.com/office/drawing/2014/main" id="{0C02EE8F-043B-BB0A-AEA9-BE713BFD616C}"/>
              </a:ext>
            </a:extLst>
          </p:cNvPr>
          <p:cNvSpPr/>
          <p:nvPr/>
        </p:nvSpPr>
        <p:spPr>
          <a:xfrm>
            <a:off x="2192764" y="2645650"/>
            <a:ext cx="130628" cy="146957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Arrow: U-Turn 9">
            <a:extLst>
              <a:ext uri="{FF2B5EF4-FFF2-40B4-BE49-F238E27FC236}">
                <a16:creationId xmlns:a16="http://schemas.microsoft.com/office/drawing/2014/main" id="{2FD3844B-6594-4B47-6CCD-6D2378325DE1}"/>
              </a:ext>
            </a:extLst>
          </p:cNvPr>
          <p:cNvSpPr/>
          <p:nvPr/>
        </p:nvSpPr>
        <p:spPr>
          <a:xfrm flipV="1">
            <a:off x="2230156" y="4257919"/>
            <a:ext cx="3294824" cy="850286"/>
          </a:xfrm>
          <a:prstGeom prst="uturnArrow">
            <a:avLst>
              <a:gd name="adj1" fmla="val 6757"/>
              <a:gd name="adj2" fmla="val 25000"/>
              <a:gd name="adj3" fmla="val 25000"/>
              <a:gd name="adj4" fmla="val 43750"/>
              <a:gd name="adj5" fmla="val 75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 name="Picture 1">
            <a:extLst>
              <a:ext uri="{FF2B5EF4-FFF2-40B4-BE49-F238E27FC236}">
                <a16:creationId xmlns:a16="http://schemas.microsoft.com/office/drawing/2014/main" id="{C4B5B8C3-ADD5-1A8D-F5C0-57F84F140B36}"/>
              </a:ext>
            </a:extLst>
          </p:cNvPr>
          <p:cNvPicPr>
            <a:picLocks noChangeAspect="1"/>
          </p:cNvPicPr>
          <p:nvPr/>
        </p:nvPicPr>
        <p:blipFill>
          <a:blip r:embed="rId4"/>
          <a:stretch>
            <a:fillRect/>
          </a:stretch>
        </p:blipFill>
        <p:spPr>
          <a:xfrm>
            <a:off x="4281449" y="818377"/>
            <a:ext cx="4715594" cy="3718945"/>
          </a:xfrm>
          <a:prstGeom prst="rect">
            <a:avLst/>
          </a:prstGeom>
        </p:spPr>
      </p:pic>
    </p:spTree>
    <p:extLst>
      <p:ext uri="{BB962C8B-B14F-4D97-AF65-F5344CB8AC3E}">
        <p14:creationId xmlns:p14="http://schemas.microsoft.com/office/powerpoint/2010/main" val="18736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8915328" cy="1200329"/>
          </a:xfrm>
          <a:prstGeom prst="rect">
            <a:avLst/>
          </a:prstGeom>
          <a:noFill/>
        </p:spPr>
        <p:txBody>
          <a:bodyPr wrap="square">
            <a:spAutoFit/>
          </a:bodyPr>
          <a:lstStyle/>
          <a:p>
            <a:r>
              <a:rPr lang="en-US" dirty="0"/>
              <a:t>COP 30  was considered as an additional topographic dataset with 30 m resolution.</a:t>
            </a:r>
          </a:p>
          <a:p>
            <a:endParaRPr lang="en-US" dirty="0"/>
          </a:p>
          <a:p>
            <a:r>
              <a:rPr lang="en-US" dirty="0"/>
              <a:t>Other datasets, i.e. Also-</a:t>
            </a:r>
            <a:r>
              <a:rPr lang="en-US" dirty="0" err="1"/>
              <a:t>Palsar</a:t>
            </a:r>
            <a:r>
              <a:rPr lang="en-US" dirty="0"/>
              <a:t> 12 m resolution  was checked as well, but there is no availability in the study area.</a:t>
            </a:r>
            <a:endParaRPr lang="it-IT" dirty="0"/>
          </a:p>
        </p:txBody>
      </p:sp>
      <p:pic>
        <p:nvPicPr>
          <p:cNvPr id="11" name="Immagine 1" descr="Immagine che contiene mappa, arte&#10;&#10;Descrizione generata automaticamente">
            <a:extLst>
              <a:ext uri="{FF2B5EF4-FFF2-40B4-BE49-F238E27FC236}">
                <a16:creationId xmlns:a16="http://schemas.microsoft.com/office/drawing/2014/main" id="{E4A42942-CB99-56F2-5C61-D1C0C5D59E23}"/>
              </a:ext>
            </a:extLst>
          </p:cNvPr>
          <p:cNvPicPr>
            <a:picLocks noChangeAspect="1"/>
          </p:cNvPicPr>
          <p:nvPr/>
        </p:nvPicPr>
        <p:blipFill>
          <a:blip r:embed="rId3"/>
          <a:stretch>
            <a:fillRect/>
          </a:stretch>
        </p:blipFill>
        <p:spPr>
          <a:xfrm>
            <a:off x="556296" y="2204089"/>
            <a:ext cx="4130040" cy="2951480"/>
          </a:xfrm>
          <a:prstGeom prst="rect">
            <a:avLst/>
          </a:prstGeom>
        </p:spPr>
      </p:pic>
      <p:pic>
        <p:nvPicPr>
          <p:cNvPr id="12" name="Immagine 1" descr="Immagine che contiene mappa&#10;&#10;Descrizione generata automaticamente">
            <a:extLst>
              <a:ext uri="{FF2B5EF4-FFF2-40B4-BE49-F238E27FC236}">
                <a16:creationId xmlns:a16="http://schemas.microsoft.com/office/drawing/2014/main" id="{1C3743D1-88E8-B999-14A1-D08391D3725B}"/>
              </a:ext>
            </a:extLst>
          </p:cNvPr>
          <p:cNvPicPr>
            <a:picLocks noChangeAspect="1"/>
          </p:cNvPicPr>
          <p:nvPr/>
        </p:nvPicPr>
        <p:blipFill>
          <a:blip r:embed="rId4"/>
          <a:stretch>
            <a:fillRect/>
          </a:stretch>
        </p:blipFill>
        <p:spPr>
          <a:xfrm>
            <a:off x="4808836" y="2209804"/>
            <a:ext cx="4122420" cy="2945765"/>
          </a:xfrm>
          <a:prstGeom prst="rect">
            <a:avLst/>
          </a:prstGeom>
        </p:spPr>
      </p:pic>
    </p:spTree>
    <p:extLst>
      <p:ext uri="{BB962C8B-B14F-4D97-AF65-F5344CB8AC3E}">
        <p14:creationId xmlns:p14="http://schemas.microsoft.com/office/powerpoint/2010/main" val="3848321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descr="A graph with lines and dots&#10;&#10;Description automatically generated">
            <a:extLst>
              <a:ext uri="{FF2B5EF4-FFF2-40B4-BE49-F238E27FC236}">
                <a16:creationId xmlns:a16="http://schemas.microsoft.com/office/drawing/2014/main" id="{89DEE6EF-A636-0F56-3669-0C6BCAC11B53}"/>
              </a:ext>
            </a:extLst>
          </p:cNvPr>
          <p:cNvPicPr>
            <a:picLocks noChangeAspect="1"/>
          </p:cNvPicPr>
          <p:nvPr/>
        </p:nvPicPr>
        <p:blipFill>
          <a:blip r:embed="rId3"/>
          <a:stretch>
            <a:fillRect/>
          </a:stretch>
        </p:blipFill>
        <p:spPr>
          <a:xfrm>
            <a:off x="542179" y="1836046"/>
            <a:ext cx="8301761" cy="3426611"/>
          </a:xfrm>
          <a:prstGeom prst="rect">
            <a:avLst/>
          </a:prstGeom>
        </p:spPr>
      </p:pic>
      <p:sp>
        <p:nvSpPr>
          <p:cNvPr id="3" name="Text Placeholder 2">
            <a:extLst>
              <a:ext uri="{FF2B5EF4-FFF2-40B4-BE49-F238E27FC236}">
                <a16:creationId xmlns:a16="http://schemas.microsoft.com/office/drawing/2014/main" id="{76BC0A92-393A-D244-90EA-404A082B023C}"/>
              </a:ext>
            </a:extLst>
          </p:cNvPr>
          <p:cNvSpPr>
            <a:spLocks noGrp="1"/>
          </p:cNvSpPr>
          <p:nvPr>
            <p:ph type="body" sz="quarter" idx="11"/>
          </p:nvPr>
        </p:nvSpPr>
        <p:spPr/>
        <p:txBody>
          <a:bodyPr>
            <a:normAutofit/>
          </a:bodyPr>
          <a:lstStyle/>
          <a:p>
            <a:r>
              <a:rPr lang="en-US" dirty="0"/>
              <a:t>WP1 - Hydrological and hydraulics models development</a:t>
            </a:r>
          </a:p>
        </p:txBody>
      </p:sp>
      <p:sp>
        <p:nvSpPr>
          <p:cNvPr id="6" name="TextBox 5">
            <a:extLst>
              <a:ext uri="{FF2B5EF4-FFF2-40B4-BE49-F238E27FC236}">
                <a16:creationId xmlns:a16="http://schemas.microsoft.com/office/drawing/2014/main" id="{BAAD887D-625B-379C-A5EA-CE1FBF623AD5}"/>
              </a:ext>
            </a:extLst>
          </p:cNvPr>
          <p:cNvSpPr txBox="1"/>
          <p:nvPr/>
        </p:nvSpPr>
        <p:spPr>
          <a:xfrm>
            <a:off x="228672" y="452342"/>
            <a:ext cx="4580164" cy="369332"/>
          </a:xfrm>
          <a:prstGeom prst="rect">
            <a:avLst/>
          </a:prstGeom>
          <a:noFill/>
        </p:spPr>
        <p:txBody>
          <a:bodyPr wrap="square">
            <a:spAutoFit/>
          </a:bodyPr>
          <a:lstStyle/>
          <a:p>
            <a:r>
              <a:rPr lang="en-US" sz="1800" b="1" i="1" dirty="0">
                <a:effectLst/>
                <a:latin typeface="Arial Nova" panose="020B0504020202020204" pitchFamily="34" charset="0"/>
                <a:ea typeface="Times New Roman" panose="02020603050405020304" pitchFamily="18" charset="0"/>
                <a:cs typeface="Times New Roman" panose="02020603050405020304" pitchFamily="18" charset="0"/>
              </a:rPr>
              <a:t>Hydraulic models development</a:t>
            </a:r>
            <a:endParaRPr lang="it-IT" b="1" i="1" dirty="0"/>
          </a:p>
        </p:txBody>
      </p:sp>
      <p:sp>
        <p:nvSpPr>
          <p:cNvPr id="5" name="Rectangle 3">
            <a:extLst>
              <a:ext uri="{FF2B5EF4-FFF2-40B4-BE49-F238E27FC236}">
                <a16:creationId xmlns:a16="http://schemas.microsoft.com/office/drawing/2014/main" id="{29AEBAA5-F6A8-999F-AB87-1174948C406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9" name="TextBox 8">
            <a:extLst>
              <a:ext uri="{FF2B5EF4-FFF2-40B4-BE49-F238E27FC236}">
                <a16:creationId xmlns:a16="http://schemas.microsoft.com/office/drawing/2014/main" id="{B74148EC-CAF1-ED4E-541E-F743A6989EF9}"/>
              </a:ext>
            </a:extLst>
          </p:cNvPr>
          <p:cNvSpPr txBox="1"/>
          <p:nvPr/>
        </p:nvSpPr>
        <p:spPr>
          <a:xfrm>
            <a:off x="228672" y="912717"/>
            <a:ext cx="8915328" cy="923330"/>
          </a:xfrm>
          <a:prstGeom prst="rect">
            <a:avLst/>
          </a:prstGeom>
          <a:noFill/>
        </p:spPr>
        <p:txBody>
          <a:bodyPr wrap="square">
            <a:spAutoFit/>
          </a:bodyPr>
          <a:lstStyle/>
          <a:p>
            <a:r>
              <a:rPr lang="en-US" dirty="0"/>
              <a:t>Assessment on available model and DTM shows that the more representative topographic dataset is the COP 30, representing better the river shape (net of the bottom part, under water).</a:t>
            </a:r>
          </a:p>
        </p:txBody>
      </p:sp>
      <p:pic>
        <p:nvPicPr>
          <p:cNvPr id="2" name="Immagine 1" descr="A blue line on a river&#10;&#10;Description automatically generated">
            <a:extLst>
              <a:ext uri="{FF2B5EF4-FFF2-40B4-BE49-F238E27FC236}">
                <a16:creationId xmlns:a16="http://schemas.microsoft.com/office/drawing/2014/main" id="{F1E434AC-10B4-2C14-F8AA-75A522A5FE2F}"/>
              </a:ext>
            </a:extLst>
          </p:cNvPr>
          <p:cNvPicPr>
            <a:picLocks noChangeAspect="1"/>
          </p:cNvPicPr>
          <p:nvPr/>
        </p:nvPicPr>
        <p:blipFill>
          <a:blip r:embed="rId4"/>
          <a:stretch>
            <a:fillRect/>
          </a:stretch>
        </p:blipFill>
        <p:spPr>
          <a:xfrm>
            <a:off x="1014892" y="2858399"/>
            <a:ext cx="2765172" cy="2064891"/>
          </a:xfrm>
          <a:prstGeom prst="rect">
            <a:avLst/>
          </a:prstGeom>
        </p:spPr>
      </p:pic>
      <p:pic>
        <p:nvPicPr>
          <p:cNvPr id="7" name="Immagine 1">
            <a:extLst>
              <a:ext uri="{FF2B5EF4-FFF2-40B4-BE49-F238E27FC236}">
                <a16:creationId xmlns:a16="http://schemas.microsoft.com/office/drawing/2014/main" id="{49E0E2F5-F987-A9BF-1236-6CE68971E41F}"/>
              </a:ext>
            </a:extLst>
          </p:cNvPr>
          <p:cNvPicPr>
            <a:picLocks noChangeAspect="1"/>
          </p:cNvPicPr>
          <p:nvPr/>
        </p:nvPicPr>
        <p:blipFill>
          <a:blip r:embed="rId5"/>
          <a:stretch>
            <a:fillRect/>
          </a:stretch>
        </p:blipFill>
        <p:spPr>
          <a:xfrm>
            <a:off x="3949557" y="2450318"/>
            <a:ext cx="4758236" cy="2351965"/>
          </a:xfrm>
          <a:prstGeom prst="rect">
            <a:avLst/>
          </a:prstGeom>
        </p:spPr>
      </p:pic>
      <p:sp>
        <p:nvSpPr>
          <p:cNvPr id="8" name="Oval 7">
            <a:extLst>
              <a:ext uri="{FF2B5EF4-FFF2-40B4-BE49-F238E27FC236}">
                <a16:creationId xmlns:a16="http://schemas.microsoft.com/office/drawing/2014/main" id="{2291E641-0299-A83D-88F8-E8AF02596F29}"/>
              </a:ext>
            </a:extLst>
          </p:cNvPr>
          <p:cNvSpPr/>
          <p:nvPr/>
        </p:nvSpPr>
        <p:spPr>
          <a:xfrm>
            <a:off x="2090057" y="3020786"/>
            <a:ext cx="1028700" cy="104502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6031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af5c767-f39c-48b0-bcf6-6a8d6dcf00f1">
      <Terms xmlns="http://schemas.microsoft.com/office/infopath/2007/PartnerControls"/>
    </lcf76f155ced4ddcb4097134ff3c332f>
    <TaxCatchAll xmlns="efcde4b6-0976-48cc-a637-59ff6e92693d" xsi:nil="true"/>
    <Image xmlns="caf5c767-f39c-48b0-bcf6-6a8d6dcf00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2FF23057F70248841BB6BF42DA4F38" ma:contentTypeVersion="20" ma:contentTypeDescription="Create a new document." ma:contentTypeScope="" ma:versionID="8a80fcc20e167edefc806c97ff33970f">
  <xsd:schema xmlns:xsd="http://www.w3.org/2001/XMLSchema" xmlns:xs="http://www.w3.org/2001/XMLSchema" xmlns:p="http://schemas.microsoft.com/office/2006/metadata/properties" xmlns:ns2="efcde4b6-0976-48cc-a637-59ff6e92693d" xmlns:ns3="caf5c767-f39c-48b0-bcf6-6a8d6dcf00f1" targetNamespace="http://schemas.microsoft.com/office/2006/metadata/properties" ma:root="true" ma:fieldsID="449edba19debc27b4ce4b33fbfb9abc4" ns2:_="" ns3:_="">
    <xsd:import namespace="efcde4b6-0976-48cc-a637-59ff6e92693d"/>
    <xsd:import namespace="caf5c767-f39c-48b0-bcf6-6a8d6dcf00f1"/>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Image"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de4b6-0976-48cc-a637-59ff6e92693d" elementFormDefault="qualified">
    <xsd:import namespace="http://schemas.microsoft.com/office/2006/documentManagement/types"/>
    <xsd:import namespace="http://schemas.microsoft.com/office/infopath/2007/PartnerControls"/>
    <xsd:element name="SharedWithDetails" ma:index="8" nillable="true" ma:displayName="Shared With Details" ma:internalName="SharedWithDetails" ma:readOnly="true">
      <xsd:simpleType>
        <xsd:restriction base="dms:Note">
          <xsd:maxLength value="255"/>
        </xsd:restriction>
      </xsd:simpleType>
    </xsd:element>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6c5806b2-451b-4fb5-813a-94b2ea4abd07}" ma:internalName="TaxCatchAll" ma:showField="CatchAllData" ma:web="efcde4b6-0976-48cc-a637-59ff6e92693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af5c767-f39c-48b0-bcf6-6a8d6dcf00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aac03c-ed7f-46ec-b7b4-86213538d69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Image" ma:index="25" nillable="true" ma:displayName="Image" ma:format="Thumbnail" ma:internalName="Image">
      <xsd:simpleType>
        <xsd:restriction base="dms:Unknown"/>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CC0A7E-A962-4124-97BB-7D3360256239}">
  <ds:schemaRefs>
    <ds:schemaRef ds:uri="caf5c767-f39c-48b0-bcf6-6a8d6dcf00f1"/>
    <ds:schemaRef ds:uri="efcde4b6-0976-48cc-a637-59ff6e9269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DD7C44-9150-4AFB-9DCB-42BF0525E1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cde4b6-0976-48cc-a637-59ff6e92693d"/>
    <ds:schemaRef ds:uri="caf5c767-f39c-48b0-bcf6-6a8d6dcf00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F7AC57-68AF-40FB-B86A-8BC05DBBBE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7447</TotalTime>
  <Words>1962</Words>
  <Application>Microsoft Office PowerPoint</Application>
  <PresentationFormat>Presentazione su schermo (16:10)</PresentationFormat>
  <Paragraphs>445</Paragraphs>
  <Slides>32</Slides>
  <Notes>32</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32</vt:i4>
      </vt:variant>
    </vt:vector>
  </HeadingPairs>
  <TitlesOfParts>
    <vt:vector size="45" baseType="lpstr">
      <vt:lpstr>Aptos</vt:lpstr>
      <vt:lpstr>Arial</vt:lpstr>
      <vt:lpstr>Arial Nova</vt:lpstr>
      <vt:lpstr>Arial Nova Cond</vt:lpstr>
      <vt:lpstr>Arial Nova Cond Light</vt:lpstr>
      <vt:lpstr>Arial Nova Light</vt:lpstr>
      <vt:lpstr>Calibri</vt:lpstr>
      <vt:lpstr>Calibri Light</vt:lpstr>
      <vt:lpstr>Courier New</vt:lpstr>
      <vt:lpstr>Roboto Slab Black</vt:lpstr>
      <vt:lpstr>Symbol</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Cattarossi</dc:creator>
  <cp:lastModifiedBy>Federica Baldasso</cp:lastModifiedBy>
  <cp:revision>3</cp:revision>
  <dcterms:created xsi:type="dcterms:W3CDTF">2022-01-04T17:17:14Z</dcterms:created>
  <dcterms:modified xsi:type="dcterms:W3CDTF">2025-06-10T14:56:45Z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0x010100342FF23057F70248841BB6BF42DA4F38</vt:lpwstr>
  </property>
  <property fmtid="{D5CDD505-2E9C-101B-9397-08002B2CF9AE}" pid="3" name="Order">
    <vt:r8>800</vt:r8>
  </property>
  <property fmtid="{D5CDD505-2E9C-101B-9397-08002B2CF9AE}" pid="4" name="MediaServiceImageTags">
    <vt:lpwstr/>
  </property>
</Properties>
</file>