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20"/>
  </p:notesMasterIdLst>
  <p:handoutMasterIdLst>
    <p:handoutMasterId r:id="rId21"/>
  </p:handoutMasterIdLst>
  <p:sldIdLst>
    <p:sldId id="353" r:id="rId5"/>
    <p:sldId id="415" r:id="rId6"/>
    <p:sldId id="509" r:id="rId7"/>
    <p:sldId id="421" r:id="rId8"/>
    <p:sldId id="510" r:id="rId9"/>
    <p:sldId id="511" r:id="rId10"/>
    <p:sldId id="513" r:id="rId11"/>
    <p:sldId id="484" r:id="rId12"/>
    <p:sldId id="512" r:id="rId13"/>
    <p:sldId id="514" r:id="rId14"/>
    <p:sldId id="515" r:id="rId15"/>
    <p:sldId id="516" r:id="rId16"/>
    <p:sldId id="517" r:id="rId17"/>
    <p:sldId id="422" r:id="rId18"/>
    <p:sldId id="518" r:id="rId19"/>
  </p:sldIdLst>
  <p:sldSz cx="9144000" cy="5715000" type="screen16x1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9F7F653-C1FC-97A4-8CCF-2BCF4D9FCD7C}" name="Nicola Nardi" initials="NN" userId="S::n.nardi@hydronova.tech::94207a1c-e45f-4c77-8813-6bc74c19ca85" providerId="AD"/>
  <p188:author id="{21D620E8-C8F8-2ABE-3CAF-1AC0759BF0F2}" name="Nicola Nardi" initials="NN" userId="Nicola Nardi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Cattarossi" initials="AC" lastIdx="5" clrIdx="0">
    <p:extLst>
      <p:ext uri="{19B8F6BF-5375-455C-9EA6-DF929625EA0E}">
        <p15:presenceInfo xmlns:p15="http://schemas.microsoft.com/office/powerpoint/2012/main" userId="Andrea Cattaro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B1FF"/>
    <a:srgbClr val="F7B316"/>
    <a:srgbClr val="31579B"/>
    <a:srgbClr val="1A699E"/>
    <a:srgbClr val="C7E0FF"/>
    <a:srgbClr val="9BC8FF"/>
    <a:srgbClr val="CFD8D7"/>
    <a:srgbClr val="FF8181"/>
    <a:srgbClr val="B4DF85"/>
    <a:srgbClr val="CCE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ABF0AE-1CF8-4030-B3FA-B89B8A80A675}" v="720" dt="2025-06-11T15:34:35.724"/>
    <p1510:client id="{D81F327F-A487-408B-B3D3-F272E3AE407B}" v="22" dt="2025-06-12T08:28:27.3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–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62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o Mastrocola" userId="7451a914-0db8-4dd6-87df-353f13c2ac3c" providerId="ADAL" clId="{BA50F068-3C1B-4ACF-8F52-65DBC3925E72}"/>
    <pc:docChg chg="modSld">
      <pc:chgData name="Paolo Mastrocola" userId="7451a914-0db8-4dd6-87df-353f13c2ac3c" providerId="ADAL" clId="{BA50F068-3C1B-4ACF-8F52-65DBC3925E72}" dt="2025-06-06T13:34:45.167" v="2" actId="1076"/>
      <pc:docMkLst>
        <pc:docMk/>
      </pc:docMkLst>
      <pc:sldChg chg="addSp modSp mod">
        <pc:chgData name="Paolo Mastrocola" userId="7451a914-0db8-4dd6-87df-353f13c2ac3c" providerId="ADAL" clId="{BA50F068-3C1B-4ACF-8F52-65DBC3925E72}" dt="2025-06-06T13:34:45.167" v="2" actId="1076"/>
        <pc:sldMkLst>
          <pc:docMk/>
          <pc:sldMk cId="1295260029" sldId="415"/>
        </pc:sldMkLst>
        <pc:picChg chg="add mod">
          <ac:chgData name="Paolo Mastrocola" userId="7451a914-0db8-4dd6-87df-353f13c2ac3c" providerId="ADAL" clId="{BA50F068-3C1B-4ACF-8F52-65DBC3925E72}" dt="2025-06-06T13:34:45.167" v="2" actId="1076"/>
          <ac:picMkLst>
            <pc:docMk/>
            <pc:sldMk cId="1295260029" sldId="415"/>
            <ac:picMk id="7" creationId="{83D8842B-F417-AAE0-44CC-7D465BF33601}"/>
          </ac:picMkLst>
        </pc:picChg>
      </pc:sldChg>
    </pc:docChg>
  </pc:docChgLst>
  <pc:docChgLst>
    <pc:chgData name="Paolo Mastrocola" userId="7451a914-0db8-4dd6-87df-353f13c2ac3c" providerId="ADAL" clId="{59A9E7A5-2588-4C4D-A5B3-EBE7CA8A435E}"/>
    <pc:docChg chg="undo custSel addSld delSld modSld sldOrd modMainMaster">
      <pc:chgData name="Paolo Mastrocola" userId="7451a914-0db8-4dd6-87df-353f13c2ac3c" providerId="ADAL" clId="{59A9E7A5-2588-4C4D-A5B3-EBE7CA8A435E}" dt="2025-05-05T18:42:12.627" v="313"/>
      <pc:docMkLst>
        <pc:docMk/>
      </pc:docMkLst>
      <pc:sldChg chg="modSp mod">
        <pc:chgData name="Paolo Mastrocola" userId="7451a914-0db8-4dd6-87df-353f13c2ac3c" providerId="ADAL" clId="{59A9E7A5-2588-4C4D-A5B3-EBE7CA8A435E}" dt="2025-04-29T09:46:01.794" v="25" actId="20577"/>
        <pc:sldMkLst>
          <pc:docMk/>
          <pc:sldMk cId="4268284722" sldId="353"/>
        </pc:sldMkLst>
        <pc:spChg chg="mod">
          <ac:chgData name="Paolo Mastrocola" userId="7451a914-0db8-4dd6-87df-353f13c2ac3c" providerId="ADAL" clId="{59A9E7A5-2588-4C4D-A5B3-EBE7CA8A435E}" dt="2025-04-29T09:46:01.794" v="25" actId="20577"/>
          <ac:spMkLst>
            <pc:docMk/>
            <pc:sldMk cId="4268284722" sldId="353"/>
            <ac:spMk id="7" creationId="{21926C5D-D9D4-38D6-A06E-C9A008ADC234}"/>
          </ac:spMkLst>
        </pc:spChg>
      </pc:sldChg>
      <pc:sldChg chg="delSp modSp add mod">
        <pc:chgData name="Paolo Mastrocola" userId="7451a914-0db8-4dd6-87df-353f13c2ac3c" providerId="ADAL" clId="{59A9E7A5-2588-4C4D-A5B3-EBE7CA8A435E}" dt="2025-04-29T09:51:15.583" v="42" actId="1076"/>
        <pc:sldMkLst>
          <pc:docMk/>
          <pc:sldMk cId="3390529442" sldId="402"/>
        </pc:sldMkLst>
      </pc:sldChg>
      <pc:sldChg chg="add">
        <pc:chgData name="Paolo Mastrocola" userId="7451a914-0db8-4dd6-87df-353f13c2ac3c" providerId="ADAL" clId="{59A9E7A5-2588-4C4D-A5B3-EBE7CA8A435E}" dt="2025-04-29T09:47:15.873" v="27"/>
        <pc:sldMkLst>
          <pc:docMk/>
          <pc:sldMk cId="2990352397" sldId="448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1024085641" sldId="449"/>
        </pc:sldMkLst>
      </pc:sldChg>
      <pc:sldChg chg="addSp delSp modSp add mod modClrScheme chgLayout">
        <pc:chgData name="Paolo Mastrocola" userId="7451a914-0db8-4dd6-87df-353f13c2ac3c" providerId="ADAL" clId="{59A9E7A5-2588-4C4D-A5B3-EBE7CA8A435E}" dt="2025-04-29T09:54:42.065" v="109" actId="20577"/>
        <pc:sldMkLst>
          <pc:docMk/>
          <pc:sldMk cId="2595656909" sldId="449"/>
        </pc:sldMkLst>
      </pc:sldChg>
      <pc:sldChg chg="addSp delSp modSp add mod">
        <pc:chgData name="Paolo Mastrocola" userId="7451a914-0db8-4dd6-87df-353f13c2ac3c" providerId="ADAL" clId="{59A9E7A5-2588-4C4D-A5B3-EBE7CA8A435E}" dt="2025-04-29T09:57:56.473" v="182" actId="404"/>
        <pc:sldMkLst>
          <pc:docMk/>
          <pc:sldMk cId="279491674" sldId="450"/>
        </pc:sldMkLst>
      </pc:sldChg>
      <pc:sldChg chg="modSp add mod">
        <pc:chgData name="Paolo Mastrocola" userId="7451a914-0db8-4dd6-87df-353f13c2ac3c" providerId="ADAL" clId="{59A9E7A5-2588-4C4D-A5B3-EBE7CA8A435E}" dt="2025-04-29T09:58:28.512" v="185" actId="404"/>
        <pc:sldMkLst>
          <pc:docMk/>
          <pc:sldMk cId="706129969" sldId="451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814237117" sldId="451"/>
        </pc:sldMkLst>
      </pc:sldChg>
      <pc:sldChg chg="del">
        <pc:chgData name="Paolo Mastrocola" userId="7451a914-0db8-4dd6-87df-353f13c2ac3c" providerId="ADAL" clId="{59A9E7A5-2588-4C4D-A5B3-EBE7CA8A435E}" dt="2025-04-29T09:46:21.294" v="26" actId="47"/>
        <pc:sldMkLst>
          <pc:docMk/>
          <pc:sldMk cId="2043962022" sldId="452"/>
        </pc:sldMkLst>
      </pc:sldChg>
      <pc:sldChg chg="modSp add mod">
        <pc:chgData name="Paolo Mastrocola" userId="7451a914-0db8-4dd6-87df-353f13c2ac3c" providerId="ADAL" clId="{59A9E7A5-2588-4C4D-A5B3-EBE7CA8A435E}" dt="2025-04-29T09:59:38.045" v="188" actId="404"/>
        <pc:sldMkLst>
          <pc:docMk/>
          <pc:sldMk cId="4079685870" sldId="452"/>
        </pc:sldMkLst>
      </pc:sldChg>
      <pc:sldChg chg="modSp add mod">
        <pc:chgData name="Paolo Mastrocola" userId="7451a914-0db8-4dd6-87df-353f13c2ac3c" providerId="ADAL" clId="{59A9E7A5-2588-4C4D-A5B3-EBE7CA8A435E}" dt="2025-04-29T10:04:15.310" v="309" actId="6549"/>
        <pc:sldMkLst>
          <pc:docMk/>
          <pc:sldMk cId="1968401494" sldId="453"/>
        </pc:sldMkLst>
      </pc:sldChg>
      <pc:sldChg chg="modSp add mod">
        <pc:chgData name="Paolo Mastrocola" userId="7451a914-0db8-4dd6-87df-353f13c2ac3c" providerId="ADAL" clId="{59A9E7A5-2588-4C4D-A5B3-EBE7CA8A435E}" dt="2025-04-29T10:01:46.826" v="237" actId="404"/>
        <pc:sldMkLst>
          <pc:docMk/>
          <pc:sldMk cId="2587759142" sldId="454"/>
        </pc:sldMkLst>
      </pc:sldChg>
      <pc:sldChg chg="modSp add mod">
        <pc:chgData name="Paolo Mastrocola" userId="7451a914-0db8-4dd6-87df-353f13c2ac3c" providerId="ADAL" clId="{59A9E7A5-2588-4C4D-A5B3-EBE7CA8A435E}" dt="2025-04-29T10:01:40.866" v="236" actId="404"/>
        <pc:sldMkLst>
          <pc:docMk/>
          <pc:sldMk cId="3122473770" sldId="455"/>
        </pc:sldMkLst>
      </pc:sldChg>
      <pc:sldChg chg="modSp add mod">
        <pc:chgData name="Paolo Mastrocola" userId="7451a914-0db8-4dd6-87df-353f13c2ac3c" providerId="ADAL" clId="{59A9E7A5-2588-4C4D-A5B3-EBE7CA8A435E}" dt="2025-04-29T10:02:24.770" v="259" actId="404"/>
        <pc:sldMkLst>
          <pc:docMk/>
          <pc:sldMk cId="941168556" sldId="456"/>
        </pc:sldMkLst>
      </pc:sldChg>
      <pc:sldChg chg="modSp add mod">
        <pc:chgData name="Paolo Mastrocola" userId="7451a914-0db8-4dd6-87df-353f13c2ac3c" providerId="ADAL" clId="{59A9E7A5-2588-4C4D-A5B3-EBE7CA8A435E}" dt="2025-04-29T10:02:48.073" v="277" actId="20577"/>
        <pc:sldMkLst>
          <pc:docMk/>
          <pc:sldMk cId="3760941666" sldId="457"/>
        </pc:sldMkLst>
      </pc:sldChg>
      <pc:sldChg chg="modSp add mod">
        <pc:chgData name="Paolo Mastrocola" userId="7451a914-0db8-4dd6-87df-353f13c2ac3c" providerId="ADAL" clId="{59A9E7A5-2588-4C4D-A5B3-EBE7CA8A435E}" dt="2025-04-29T10:03:10.938" v="281" actId="404"/>
        <pc:sldMkLst>
          <pc:docMk/>
          <pc:sldMk cId="2733664770" sldId="458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2074398778" sldId="484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1971847974" sldId="493"/>
        </pc:sldMkLst>
      </pc:sldChg>
      <pc:sldChg chg="add del">
        <pc:chgData name="Paolo Mastrocola" userId="7451a914-0db8-4dd6-87df-353f13c2ac3c" providerId="ADAL" clId="{59A9E7A5-2588-4C4D-A5B3-EBE7CA8A435E}" dt="2025-05-05T15:16:38.939" v="311" actId="47"/>
        <pc:sldMkLst>
          <pc:docMk/>
          <pc:sldMk cId="3307695686" sldId="506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852722643" sldId="507"/>
        </pc:sldMkLst>
      </pc:sldChg>
      <pc:sldChg chg="add ord">
        <pc:chgData name="Paolo Mastrocola" userId="7451a914-0db8-4dd6-87df-353f13c2ac3c" providerId="ADAL" clId="{59A9E7A5-2588-4C4D-A5B3-EBE7CA8A435E}" dt="2025-05-05T18:42:12.627" v="313"/>
        <pc:sldMkLst>
          <pc:docMk/>
          <pc:sldMk cId="1707967994" sldId="508"/>
        </pc:sldMkLst>
      </pc:sldChg>
      <pc:sldMasterChg chg="modSldLayout">
        <pc:chgData name="Paolo Mastrocola" userId="7451a914-0db8-4dd6-87df-353f13c2ac3c" providerId="ADAL" clId="{59A9E7A5-2588-4C4D-A5B3-EBE7CA8A435E}" dt="2025-04-29T09:48:02.784" v="39" actId="6549"/>
        <pc:sldMasterMkLst>
          <pc:docMk/>
          <pc:sldMasterMk cId="1940483991" sldId="2147483661"/>
        </pc:sldMasterMkLst>
        <pc:sldLayoutChg chg="modSp mod">
          <pc:chgData name="Paolo Mastrocola" userId="7451a914-0db8-4dd6-87df-353f13c2ac3c" providerId="ADAL" clId="{59A9E7A5-2588-4C4D-A5B3-EBE7CA8A435E}" dt="2025-04-29T09:48:02.784" v="39" actId="6549"/>
          <pc:sldLayoutMkLst>
            <pc:docMk/>
            <pc:sldMasterMk cId="1940483991" sldId="2147483661"/>
            <pc:sldLayoutMk cId="1487731928" sldId="2147483676"/>
          </pc:sldLayoutMkLst>
          <pc:spChg chg="mod">
            <ac:chgData name="Paolo Mastrocola" userId="7451a914-0db8-4dd6-87df-353f13c2ac3c" providerId="ADAL" clId="{59A9E7A5-2588-4C4D-A5B3-EBE7CA8A435E}" dt="2025-04-29T09:48:02.784" v="39" actId="6549"/>
            <ac:spMkLst>
              <pc:docMk/>
              <pc:sldMasterMk cId="1940483991" sldId="2147483661"/>
              <pc:sldLayoutMk cId="1487731928" sldId="2147483676"/>
              <ac:spMk id="16" creationId="{AB162AD3-C679-C745-B304-A1DF2FB06F25}"/>
            </ac:spMkLst>
          </pc:spChg>
        </pc:sldLayoutChg>
      </pc:sldMasterChg>
    </pc:docChg>
  </pc:docChgLst>
  <pc:docChgLst>
    <pc:chgData name="Aurora Pesce" userId="648489ef-fd17-4dbb-936b-381bdd72830a" providerId="ADAL" clId="{38F920BA-7F21-4431-8BC0-0139261C7302}"/>
    <pc:docChg chg="modSld">
      <pc:chgData name="Aurora Pesce" userId="648489ef-fd17-4dbb-936b-381bdd72830a" providerId="ADAL" clId="{38F920BA-7F21-4431-8BC0-0139261C7302}" dt="2025-04-30T09:06:25.332" v="23" actId="20577"/>
      <pc:docMkLst>
        <pc:docMk/>
      </pc:docMkLst>
      <pc:sldChg chg="modSp mod">
        <pc:chgData name="Aurora Pesce" userId="648489ef-fd17-4dbb-936b-381bdd72830a" providerId="ADAL" clId="{38F920BA-7F21-4431-8BC0-0139261C7302}" dt="2025-04-30T09:02:06.603" v="19" actId="20577"/>
        <pc:sldMkLst>
          <pc:docMk/>
          <pc:sldMk cId="2595656909" sldId="449"/>
        </pc:sldMkLst>
      </pc:sldChg>
      <pc:sldChg chg="modSp mod">
        <pc:chgData name="Aurora Pesce" userId="648489ef-fd17-4dbb-936b-381bdd72830a" providerId="ADAL" clId="{38F920BA-7F21-4431-8BC0-0139261C7302}" dt="2025-04-30T08:49:44.954" v="0" actId="20577"/>
        <pc:sldMkLst>
          <pc:docMk/>
          <pc:sldMk cId="706129969" sldId="451"/>
        </pc:sldMkLst>
      </pc:sldChg>
      <pc:sldChg chg="modSp mod">
        <pc:chgData name="Aurora Pesce" userId="648489ef-fd17-4dbb-936b-381bdd72830a" providerId="ADAL" clId="{38F920BA-7F21-4431-8BC0-0139261C7302}" dt="2025-04-30T08:49:50.015" v="1" actId="20577"/>
        <pc:sldMkLst>
          <pc:docMk/>
          <pc:sldMk cId="4079685870" sldId="452"/>
        </pc:sldMkLst>
      </pc:sldChg>
      <pc:sldChg chg="modSp mod">
        <pc:chgData name="Aurora Pesce" userId="648489ef-fd17-4dbb-936b-381bdd72830a" providerId="ADAL" clId="{38F920BA-7F21-4431-8BC0-0139261C7302}" dt="2025-04-30T08:49:54.007" v="2" actId="20577"/>
        <pc:sldMkLst>
          <pc:docMk/>
          <pc:sldMk cId="1968401494" sldId="453"/>
        </pc:sldMkLst>
      </pc:sldChg>
      <pc:sldChg chg="modSp mod">
        <pc:chgData name="Aurora Pesce" userId="648489ef-fd17-4dbb-936b-381bdd72830a" providerId="ADAL" clId="{38F920BA-7F21-4431-8BC0-0139261C7302}" dt="2025-04-30T09:06:25.332" v="23" actId="20577"/>
        <pc:sldMkLst>
          <pc:docMk/>
          <pc:sldMk cId="2587759142" sldId="454"/>
        </pc:sldMkLst>
      </pc:sldChg>
      <pc:sldChg chg="modSp mod">
        <pc:chgData name="Aurora Pesce" userId="648489ef-fd17-4dbb-936b-381bdd72830a" providerId="ADAL" clId="{38F920BA-7F21-4431-8BC0-0139261C7302}" dt="2025-04-30T08:50:14.812" v="3" actId="20577"/>
        <pc:sldMkLst>
          <pc:docMk/>
          <pc:sldMk cId="941168556" sldId="456"/>
        </pc:sldMkLst>
      </pc:sldChg>
    </pc:docChg>
  </pc:docChgLst>
  <pc:docChgLst>
    <pc:chgData name="Paolo Mastrocola" userId="7451a914-0db8-4dd6-87df-353f13c2ac3c" providerId="ADAL" clId="{507FAB3C-D946-4600-8540-36EC9F0EC299}"/>
    <pc:docChg chg="custSel addSld delSld modSld">
      <pc:chgData name="Paolo Mastrocola" userId="7451a914-0db8-4dd6-87df-353f13c2ac3c" providerId="ADAL" clId="{507FAB3C-D946-4600-8540-36EC9F0EC299}" dt="2024-12-18T08:32:04.645" v="825" actId="14100"/>
      <pc:docMkLst>
        <pc:docMk/>
      </pc:docMkLst>
      <pc:sldChg chg="modSp mod">
        <pc:chgData name="Paolo Mastrocola" userId="7451a914-0db8-4dd6-87df-353f13c2ac3c" providerId="ADAL" clId="{507FAB3C-D946-4600-8540-36EC9F0EC299}" dt="2024-12-18T08:03:22.618" v="699" actId="1076"/>
        <pc:sldMkLst>
          <pc:docMk/>
          <pc:sldMk cId="4268284722" sldId="353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3141005793" sldId="41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99509836" sldId="419"/>
        </pc:sldMkLst>
      </pc:sldChg>
      <pc:sldChg chg="del">
        <pc:chgData name="Paolo Mastrocola" userId="7451a914-0db8-4dd6-87df-353f13c2ac3c" providerId="ADAL" clId="{507FAB3C-D946-4600-8540-36EC9F0EC299}" dt="2024-12-18T07:36:26.511" v="8" actId="47"/>
        <pc:sldMkLst>
          <pc:docMk/>
          <pc:sldMk cId="1237445428" sldId="421"/>
        </pc:sldMkLst>
      </pc:sldChg>
      <pc:sldChg chg="del">
        <pc:chgData name="Paolo Mastrocola" userId="7451a914-0db8-4dd6-87df-353f13c2ac3c" providerId="ADAL" clId="{507FAB3C-D946-4600-8540-36EC9F0EC299}" dt="2024-12-18T07:36:29.564" v="10" actId="47"/>
        <pc:sldMkLst>
          <pc:docMk/>
          <pc:sldMk cId="2353911774" sldId="422"/>
        </pc:sldMkLst>
      </pc:sldChg>
      <pc:sldChg chg="del">
        <pc:chgData name="Paolo Mastrocola" userId="7451a914-0db8-4dd6-87df-353f13c2ac3c" providerId="ADAL" clId="{507FAB3C-D946-4600-8540-36EC9F0EC299}" dt="2024-12-18T07:36:30.323" v="11" actId="47"/>
        <pc:sldMkLst>
          <pc:docMk/>
          <pc:sldMk cId="2951056607" sldId="423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3157767459" sldId="42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651247483" sldId="42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063466540" sldId="42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37710216" sldId="42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32122343" sldId="428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1405774112" sldId="43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447345968" sldId="44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211705533" sldId="44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184847282" sldId="44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893651309" sldId="447"/>
        </pc:sldMkLst>
      </pc:sldChg>
      <pc:sldChg chg="delSp modSp add mod">
        <pc:chgData name="Paolo Mastrocola" userId="7451a914-0db8-4dd6-87df-353f13c2ac3c" providerId="ADAL" clId="{507FAB3C-D946-4600-8540-36EC9F0EC299}" dt="2024-12-18T08:32:04.645" v="825" actId="14100"/>
        <pc:sldMkLst>
          <pc:docMk/>
          <pc:sldMk cId="1024085641" sldId="449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1990660293" sldId="449"/>
        </pc:sldMkLst>
      </pc:sldChg>
      <pc:sldChg chg="delSp modSp add mod">
        <pc:chgData name="Paolo Mastrocola" userId="7451a914-0db8-4dd6-87df-353f13c2ac3c" providerId="ADAL" clId="{507FAB3C-D946-4600-8540-36EC9F0EC299}" dt="2024-12-18T07:52:16.728" v="478" actId="20577"/>
        <pc:sldMkLst>
          <pc:docMk/>
          <pc:sldMk cId="2838014558" sldId="450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4065054521" sldId="450"/>
        </pc:sldMkLst>
      </pc:sldChg>
      <pc:sldChg chg="modSp add mod">
        <pc:chgData name="Paolo Mastrocola" userId="7451a914-0db8-4dd6-87df-353f13c2ac3c" providerId="ADAL" clId="{507FAB3C-D946-4600-8540-36EC9F0EC299}" dt="2024-12-18T08:30:28.026" v="737" actId="20577"/>
        <pc:sldMkLst>
          <pc:docMk/>
          <pc:sldMk cId="814237117" sldId="451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4116193446" sldId="45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269696775" sldId="45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082892435" sldId="45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683272793" sldId="45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350247972" sldId="45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39271996" sldId="45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992279574" sldId="45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381883440" sldId="458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714389104" sldId="459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886705842" sldId="46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70112671" sldId="461"/>
        </pc:sldMkLst>
      </pc:sldChg>
      <pc:sldChg chg="del">
        <pc:chgData name="Paolo Mastrocola" userId="7451a914-0db8-4dd6-87df-353f13c2ac3c" providerId="ADAL" clId="{507FAB3C-D946-4600-8540-36EC9F0EC299}" dt="2024-12-18T07:36:31.858" v="12" actId="47"/>
        <pc:sldMkLst>
          <pc:docMk/>
          <pc:sldMk cId="3420615949" sldId="462"/>
        </pc:sldMkLst>
      </pc:sldChg>
      <pc:sldChg chg="del">
        <pc:chgData name="Paolo Mastrocola" userId="7451a914-0db8-4dd6-87df-353f13c2ac3c" providerId="ADAL" clId="{507FAB3C-D946-4600-8540-36EC9F0EC299}" dt="2024-12-18T07:36:28.132" v="9" actId="47"/>
        <pc:sldMkLst>
          <pc:docMk/>
          <pc:sldMk cId="3800039081" sldId="46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14090442" sldId="46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68473738" sldId="46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8700268" sldId="46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68307064" sldId="46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86767484" sldId="46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940455057" sldId="46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01038154" sldId="47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919872171" sldId="47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539966694" sldId="47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622942716" sldId="47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016960035" sldId="47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18189334" sldId="47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67323634" sldId="47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204857983" sldId="47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317406952" sldId="47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914896898" sldId="47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39633771" sldId="48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622770373" sldId="48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92442215" sldId="48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63784271" sldId="48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140556640" sldId="48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136068551" sldId="48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898619841" sldId="48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03613214" sldId="48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428949816" sldId="48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81745191" sldId="48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802664402" sldId="490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31835729" sldId="491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063808337" sldId="49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20868475" sldId="49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280047901" sldId="49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94570385" sldId="49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731791245" sldId="49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735288878" sldId="49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25364923" sldId="49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593594616" sldId="49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23009708" sldId="500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466101393" sldId="501"/>
        </pc:sldMkLst>
      </pc:sldChg>
      <pc:sldChg chg="del">
        <pc:chgData name="Paolo Mastrocola" userId="7451a914-0db8-4dd6-87df-353f13c2ac3c" providerId="ADAL" clId="{507FAB3C-D946-4600-8540-36EC9F0EC299}" dt="2024-12-18T07:36:52.549" v="13" actId="47"/>
        <pc:sldMkLst>
          <pc:docMk/>
          <pc:sldMk cId="2578558077" sldId="502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538391251" sldId="503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363251385" sldId="504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3874635320" sldId="505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34034948" sldId="506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1121635" sldId="507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34239028" sldId="508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2060686784" sldId="509"/>
        </pc:sldMkLst>
      </pc:sldChg>
      <pc:sldChg chg="del">
        <pc:chgData name="Paolo Mastrocola" userId="7451a914-0db8-4dd6-87df-353f13c2ac3c" providerId="ADAL" clId="{507FAB3C-D946-4600-8540-36EC9F0EC299}" dt="2024-12-18T07:38:40.756" v="14" actId="47"/>
        <pc:sldMkLst>
          <pc:docMk/>
          <pc:sldMk cId="4177212956" sldId="510"/>
        </pc:sldMkLst>
      </pc:sldChg>
    </pc:docChg>
  </pc:docChgLst>
  <pc:docChgLst>
    <pc:chgData name="Paolo Mastrocola" userId="7451a914-0db8-4dd6-87df-353f13c2ac3c" providerId="ADAL" clId="{7C5190BB-E3E9-4407-962A-82AAAB97E282}"/>
    <pc:docChg chg="undo custSel addSld delSld modSld modMainMaster">
      <pc:chgData name="Paolo Mastrocola" userId="7451a914-0db8-4dd6-87df-353f13c2ac3c" providerId="ADAL" clId="{7C5190BB-E3E9-4407-962A-82AAAB97E282}" dt="2025-06-05T07:55:49.995" v="192" actId="20577"/>
      <pc:docMkLst>
        <pc:docMk/>
      </pc:docMkLst>
      <pc:sldChg chg="modSp mod">
        <pc:chgData name="Paolo Mastrocola" userId="7451a914-0db8-4dd6-87df-353f13c2ac3c" providerId="ADAL" clId="{7C5190BB-E3E9-4407-962A-82AAAB97E282}" dt="2025-06-05T07:41:06.869" v="43" actId="20577"/>
        <pc:sldMkLst>
          <pc:docMk/>
          <pc:sldMk cId="4268284722" sldId="353"/>
        </pc:sldMkLst>
        <pc:spChg chg="mod">
          <ac:chgData name="Paolo Mastrocola" userId="7451a914-0db8-4dd6-87df-353f13c2ac3c" providerId="ADAL" clId="{7C5190BB-E3E9-4407-962A-82AAAB97E282}" dt="2025-06-05T07:41:06.869" v="43" actId="20577"/>
          <ac:spMkLst>
            <pc:docMk/>
            <pc:sldMk cId="4268284722" sldId="353"/>
            <ac:spMk id="7" creationId="{21926C5D-D9D4-38D6-A06E-C9A008ADC234}"/>
          </ac:spMkLst>
        </pc:spChg>
      </pc:sldChg>
      <pc:sldChg chg="addSp delSp modSp mod">
        <pc:chgData name="Paolo Mastrocola" userId="7451a914-0db8-4dd6-87df-353f13c2ac3c" providerId="ADAL" clId="{7C5190BB-E3E9-4407-962A-82AAAB97E282}" dt="2025-06-05T07:53:47.061" v="163"/>
        <pc:sldMkLst>
          <pc:docMk/>
          <pc:sldMk cId="2595656909" sldId="449"/>
        </pc:sldMkLst>
      </pc:sldChg>
      <pc:sldChg chg="modSp mod">
        <pc:chgData name="Paolo Mastrocola" userId="7451a914-0db8-4dd6-87df-353f13c2ac3c" providerId="ADAL" clId="{7C5190BB-E3E9-4407-962A-82AAAB97E282}" dt="2025-06-05T07:54:18.643" v="171" actId="20577"/>
        <pc:sldMkLst>
          <pc:docMk/>
          <pc:sldMk cId="279491674" sldId="450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706129969" sldId="451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4079685870" sldId="452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1968401494" sldId="453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2587759142" sldId="454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3122473770" sldId="455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941168556" sldId="456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3760941666" sldId="457"/>
        </pc:sldMkLst>
      </pc:sldChg>
      <pc:sldChg chg="del">
        <pc:chgData name="Paolo Mastrocola" userId="7451a914-0db8-4dd6-87df-353f13c2ac3c" providerId="ADAL" clId="{7C5190BB-E3E9-4407-962A-82AAAB97E282}" dt="2025-06-05T07:44:21.818" v="129" actId="47"/>
        <pc:sldMkLst>
          <pc:docMk/>
          <pc:sldMk cId="2733664770" sldId="458"/>
        </pc:sldMkLst>
      </pc:sldChg>
      <pc:sldChg chg="modSp add mod">
        <pc:chgData name="Paolo Mastrocola" userId="7451a914-0db8-4dd6-87df-353f13c2ac3c" providerId="ADAL" clId="{7C5190BB-E3E9-4407-962A-82AAAB97E282}" dt="2025-06-05T07:53:29.302" v="157"/>
        <pc:sldMkLst>
          <pc:docMk/>
          <pc:sldMk cId="1035044194" sldId="509"/>
        </pc:sldMkLst>
        <pc:graphicFrameChg chg="mod modGraphic">
          <ac:chgData name="Paolo Mastrocola" userId="7451a914-0db8-4dd6-87df-353f13c2ac3c" providerId="ADAL" clId="{7C5190BB-E3E9-4407-962A-82AAAB97E282}" dt="2025-06-05T07:53:29.302" v="157"/>
          <ac:graphicFrameMkLst>
            <pc:docMk/>
            <pc:sldMk cId="1035044194" sldId="509"/>
            <ac:graphicFrameMk id="2" creationId="{A3B404E9-CFBF-16EE-E5C9-6974B5814B97}"/>
          </ac:graphicFrameMkLst>
        </pc:graphicFrameChg>
      </pc:sldChg>
      <pc:sldChg chg="addSp delSp modSp add mod">
        <pc:chgData name="Paolo Mastrocola" userId="7451a914-0db8-4dd6-87df-353f13c2ac3c" providerId="ADAL" clId="{7C5190BB-E3E9-4407-962A-82AAAB97E282}" dt="2025-06-05T07:53:50.362" v="164" actId="108"/>
        <pc:sldMkLst>
          <pc:docMk/>
          <pc:sldMk cId="424654998" sldId="510"/>
        </pc:sldMkLst>
      </pc:sldChg>
      <pc:sldMasterChg chg="modSldLayout">
        <pc:chgData name="Paolo Mastrocola" userId="7451a914-0db8-4dd6-87df-353f13c2ac3c" providerId="ADAL" clId="{7C5190BB-E3E9-4407-962A-82AAAB97E282}" dt="2025-06-05T07:55:49.995" v="192" actId="20577"/>
        <pc:sldMasterMkLst>
          <pc:docMk/>
          <pc:sldMasterMk cId="1940483991" sldId="2147483661"/>
        </pc:sldMasterMkLst>
        <pc:sldLayoutChg chg="modSp mod">
          <pc:chgData name="Paolo Mastrocola" userId="7451a914-0db8-4dd6-87df-353f13c2ac3c" providerId="ADAL" clId="{7C5190BB-E3E9-4407-962A-82AAAB97E282}" dt="2025-06-05T07:55:49.995" v="192" actId="20577"/>
          <pc:sldLayoutMkLst>
            <pc:docMk/>
            <pc:sldMasterMk cId="1940483991" sldId="2147483661"/>
            <pc:sldLayoutMk cId="1487731928" sldId="2147483676"/>
          </pc:sldLayoutMkLst>
          <pc:spChg chg="mod">
            <ac:chgData name="Paolo Mastrocola" userId="7451a914-0db8-4dd6-87df-353f13c2ac3c" providerId="ADAL" clId="{7C5190BB-E3E9-4407-962A-82AAAB97E282}" dt="2025-06-05T07:55:49.995" v="192" actId="20577"/>
            <ac:spMkLst>
              <pc:docMk/>
              <pc:sldMasterMk cId="1940483991" sldId="2147483661"/>
              <pc:sldLayoutMk cId="1487731928" sldId="2147483676"/>
              <ac:spMk id="16" creationId="{AB162AD3-C679-C745-B304-A1DF2FB06F25}"/>
            </ac:spMkLst>
          </pc:spChg>
        </pc:sldLayoutChg>
      </pc:sldMasterChg>
    </pc:docChg>
  </pc:docChgLst>
  <pc:docChgLst>
    <pc:chgData name="Francesca Guarniero" userId="0fa867af-29e1-4677-9faa-5e07ea560005" providerId="ADAL" clId="{3661DEEC-A62E-4CC3-84ED-619B2FEA9F88}"/>
    <pc:docChg chg="custSel addSld modSld">
      <pc:chgData name="Francesca Guarniero" userId="0fa867af-29e1-4677-9faa-5e07ea560005" providerId="ADAL" clId="{3661DEEC-A62E-4CC3-84ED-619B2FEA9F88}" dt="2025-06-05T10:36:13.773" v="784" actId="2165"/>
      <pc:docMkLst>
        <pc:docMk/>
      </pc:docMkLst>
      <pc:sldChg chg="modSp mod">
        <pc:chgData name="Francesca Guarniero" userId="0fa867af-29e1-4677-9faa-5e07ea560005" providerId="ADAL" clId="{3661DEEC-A62E-4CC3-84ED-619B2FEA9F88}" dt="2025-06-05T08:18:01.823" v="114" actId="113"/>
        <pc:sldMkLst>
          <pc:docMk/>
          <pc:sldMk cId="2595656909" sldId="449"/>
        </pc:sldMkLst>
      </pc:sldChg>
      <pc:sldChg chg="addSp modSp mod">
        <pc:chgData name="Francesca Guarniero" userId="0fa867af-29e1-4677-9faa-5e07ea560005" providerId="ADAL" clId="{3661DEEC-A62E-4CC3-84ED-619B2FEA9F88}" dt="2025-06-05T08:32:05.422" v="520" actId="1076"/>
        <pc:sldMkLst>
          <pc:docMk/>
          <pc:sldMk cId="279491674" sldId="450"/>
        </pc:sldMkLst>
      </pc:sldChg>
      <pc:sldChg chg="modSp mod">
        <pc:chgData name="Francesca Guarniero" userId="0fa867af-29e1-4677-9faa-5e07ea560005" providerId="ADAL" clId="{3661DEEC-A62E-4CC3-84ED-619B2FEA9F88}" dt="2025-06-05T08:18:08.368" v="115" actId="113"/>
        <pc:sldMkLst>
          <pc:docMk/>
          <pc:sldMk cId="1035044194" sldId="509"/>
        </pc:sldMkLst>
        <pc:graphicFrameChg chg="modGraphic">
          <ac:chgData name="Francesca Guarniero" userId="0fa867af-29e1-4677-9faa-5e07ea560005" providerId="ADAL" clId="{3661DEEC-A62E-4CC3-84ED-619B2FEA9F88}" dt="2025-06-05T08:18:08.368" v="115" actId="113"/>
          <ac:graphicFrameMkLst>
            <pc:docMk/>
            <pc:sldMk cId="1035044194" sldId="509"/>
            <ac:graphicFrameMk id="2" creationId="{A3B404E9-CFBF-16EE-E5C9-6974B5814B97}"/>
          </ac:graphicFrameMkLst>
        </pc:graphicFrameChg>
      </pc:sldChg>
      <pc:sldChg chg="modSp mod">
        <pc:chgData name="Francesca Guarniero" userId="0fa867af-29e1-4677-9faa-5e07ea560005" providerId="ADAL" clId="{3661DEEC-A62E-4CC3-84ED-619B2FEA9F88}" dt="2025-06-05T09:11:17.366" v="725" actId="14734"/>
        <pc:sldMkLst>
          <pc:docMk/>
          <pc:sldMk cId="424654998" sldId="510"/>
        </pc:sldMkLst>
      </pc:sldChg>
      <pc:sldChg chg="modSp add mod">
        <pc:chgData name="Francesca Guarniero" userId="0fa867af-29e1-4677-9faa-5e07ea560005" providerId="ADAL" clId="{3661DEEC-A62E-4CC3-84ED-619B2FEA9F88}" dt="2025-06-05T08:04:56.711" v="111" actId="20577"/>
        <pc:sldMkLst>
          <pc:docMk/>
          <pc:sldMk cId="4055686443" sldId="511"/>
        </pc:sldMkLst>
      </pc:sldChg>
      <pc:sldChg chg="addSp modSp add mod">
        <pc:chgData name="Francesca Guarniero" userId="0fa867af-29e1-4677-9faa-5e07ea560005" providerId="ADAL" clId="{3661DEEC-A62E-4CC3-84ED-619B2FEA9F88}" dt="2025-06-05T08:33:03.839" v="540" actId="20577"/>
        <pc:sldMkLst>
          <pc:docMk/>
          <pc:sldMk cId="1230272000" sldId="512"/>
        </pc:sldMkLst>
      </pc:sldChg>
      <pc:sldChg chg="modSp add mod">
        <pc:chgData name="Francesca Guarniero" userId="0fa867af-29e1-4677-9faa-5e07ea560005" providerId="ADAL" clId="{3661DEEC-A62E-4CC3-84ED-619B2FEA9F88}" dt="2025-06-05T10:34:25.893" v="736" actId="20577"/>
        <pc:sldMkLst>
          <pc:docMk/>
          <pc:sldMk cId="523629151" sldId="513"/>
        </pc:sldMkLst>
      </pc:sldChg>
      <pc:sldChg chg="modSp add mod">
        <pc:chgData name="Francesca Guarniero" userId="0fa867af-29e1-4677-9faa-5e07ea560005" providerId="ADAL" clId="{3661DEEC-A62E-4CC3-84ED-619B2FEA9F88}" dt="2025-06-05T10:36:13.773" v="784" actId="2165"/>
        <pc:sldMkLst>
          <pc:docMk/>
          <pc:sldMk cId="2327035059" sldId="514"/>
        </pc:sldMkLst>
      </pc:sldChg>
    </pc:docChg>
  </pc:docChgLst>
  <pc:docChgLst>
    <pc:chgData name="Francesca Guarniero" userId="0fa867af-29e1-4677-9faa-5e07ea560005" providerId="ADAL" clId="{60ABF0AE-1CF8-4030-B3FA-B89B8A80A675}"/>
    <pc:docChg chg="undo redo custSel addSld delSld modSld sldOrd modMainMaster modNotesMaster modHandout">
      <pc:chgData name="Francesca Guarniero" userId="0fa867af-29e1-4677-9faa-5e07ea560005" providerId="ADAL" clId="{60ABF0AE-1CF8-4030-B3FA-B89B8A80A675}" dt="2025-06-11T15:34:35.724" v="5118"/>
      <pc:docMkLst>
        <pc:docMk/>
      </pc:docMkLst>
      <pc:sldChg chg="del">
        <pc:chgData name="Francesca Guarniero" userId="0fa867af-29e1-4677-9faa-5e07ea560005" providerId="ADAL" clId="{60ABF0AE-1CF8-4030-B3FA-B89B8A80A675}" dt="2025-06-05T10:41:24.307" v="7" actId="2696"/>
        <pc:sldMkLst>
          <pc:docMk/>
          <pc:sldMk cId="3390529442" sldId="402"/>
        </pc:sldMkLst>
      </pc:sldChg>
      <pc:sldChg chg="addSp modSp mod">
        <pc:chgData name="Francesca Guarniero" userId="0fa867af-29e1-4677-9faa-5e07ea560005" providerId="ADAL" clId="{60ABF0AE-1CF8-4030-B3FA-B89B8A80A675}" dt="2025-06-05T10:41:11.795" v="6" actId="208"/>
        <pc:sldMkLst>
          <pc:docMk/>
          <pc:sldMk cId="1295260029" sldId="415"/>
        </pc:sldMkLst>
        <pc:spChg chg="add mod">
          <ac:chgData name="Francesca Guarniero" userId="0fa867af-29e1-4677-9faa-5e07ea560005" providerId="ADAL" clId="{60ABF0AE-1CF8-4030-B3FA-B89B8A80A675}" dt="2025-06-05T10:41:11.795" v="6" actId="208"/>
          <ac:spMkLst>
            <pc:docMk/>
            <pc:sldMk cId="1295260029" sldId="415"/>
            <ac:spMk id="4" creationId="{1814A6E1-88AE-A483-750F-684758375998}"/>
          </ac:spMkLst>
        </pc:spChg>
      </pc:sldChg>
      <pc:sldChg chg="del">
        <pc:chgData name="Francesca Guarniero" userId="0fa867af-29e1-4677-9faa-5e07ea560005" providerId="ADAL" clId="{60ABF0AE-1CF8-4030-B3FA-B89B8A80A675}" dt="2025-06-05T10:41:27.492" v="8" actId="2696"/>
        <pc:sldMkLst>
          <pc:docMk/>
          <pc:sldMk cId="2990352397" sldId="448"/>
        </pc:sldMkLst>
      </pc:sldChg>
      <pc:sldChg chg="del">
        <pc:chgData name="Francesca Guarniero" userId="0fa867af-29e1-4677-9faa-5e07ea560005" providerId="ADAL" clId="{60ABF0AE-1CF8-4030-B3FA-B89B8A80A675}" dt="2025-06-05T10:41:32.701" v="9" actId="2696"/>
        <pc:sldMkLst>
          <pc:docMk/>
          <pc:sldMk cId="2595656909" sldId="449"/>
        </pc:sldMkLst>
      </pc:sldChg>
      <pc:sldChg chg="addSp delSp modSp del mod ord">
        <pc:chgData name="Francesca Guarniero" userId="0fa867af-29e1-4677-9faa-5e07ea560005" providerId="ADAL" clId="{60ABF0AE-1CF8-4030-B3FA-B89B8A80A675}" dt="2025-06-09T09:41:55.208" v="2609" actId="2696"/>
        <pc:sldMkLst>
          <pc:docMk/>
          <pc:sldMk cId="279491674" sldId="450"/>
        </pc:sldMkLst>
      </pc:sldChg>
      <pc:sldChg chg="del">
        <pc:chgData name="Francesca Guarniero" userId="0fa867af-29e1-4677-9faa-5e07ea560005" providerId="ADAL" clId="{60ABF0AE-1CF8-4030-B3FA-B89B8A80A675}" dt="2025-06-05T10:42:50.290" v="17" actId="47"/>
        <pc:sldMkLst>
          <pc:docMk/>
          <pc:sldMk cId="2074398778" sldId="484"/>
        </pc:sldMkLst>
      </pc:sldChg>
      <pc:sldChg chg="del">
        <pc:chgData name="Francesca Guarniero" userId="0fa867af-29e1-4677-9faa-5e07ea560005" providerId="ADAL" clId="{60ABF0AE-1CF8-4030-B3FA-B89B8A80A675}" dt="2025-06-05T10:42:49.395" v="16" actId="47"/>
        <pc:sldMkLst>
          <pc:docMk/>
          <pc:sldMk cId="1971847974" sldId="493"/>
        </pc:sldMkLst>
      </pc:sldChg>
      <pc:sldChg chg="del">
        <pc:chgData name="Francesca Guarniero" userId="0fa867af-29e1-4677-9faa-5e07ea560005" providerId="ADAL" clId="{60ABF0AE-1CF8-4030-B3FA-B89B8A80A675}" dt="2025-06-05T10:42:48.267" v="15" actId="47"/>
        <pc:sldMkLst>
          <pc:docMk/>
          <pc:sldMk cId="852722643" sldId="507"/>
        </pc:sldMkLst>
      </pc:sldChg>
      <pc:sldChg chg="del">
        <pc:chgData name="Francesca Guarniero" userId="0fa867af-29e1-4677-9faa-5e07ea560005" providerId="ADAL" clId="{60ABF0AE-1CF8-4030-B3FA-B89B8A80A675}" dt="2025-06-05T10:42:47.319" v="14" actId="47"/>
        <pc:sldMkLst>
          <pc:docMk/>
          <pc:sldMk cId="1707967994" sldId="508"/>
        </pc:sldMkLst>
      </pc:sldChg>
      <pc:sldChg chg="addSp modSp mod">
        <pc:chgData name="Francesca Guarniero" userId="0fa867af-29e1-4677-9faa-5e07ea560005" providerId="ADAL" clId="{60ABF0AE-1CF8-4030-B3FA-B89B8A80A675}" dt="2025-06-05T10:42:18.456" v="13" actId="14100"/>
        <pc:sldMkLst>
          <pc:docMk/>
          <pc:sldMk cId="1035044194" sldId="509"/>
        </pc:sldMkLst>
        <pc:spChg chg="add mod">
          <ac:chgData name="Francesca Guarniero" userId="0fa867af-29e1-4677-9faa-5e07ea560005" providerId="ADAL" clId="{60ABF0AE-1CF8-4030-B3FA-B89B8A80A675}" dt="2025-06-05T10:42:18.456" v="13" actId="14100"/>
          <ac:spMkLst>
            <pc:docMk/>
            <pc:sldMk cId="1035044194" sldId="509"/>
            <ac:spMk id="4" creationId="{86DB39C3-B7C4-B2BD-4CBD-35C55C00DB6E}"/>
          </ac:spMkLst>
        </pc:spChg>
      </pc:sldChg>
      <pc:sldChg chg="modSp add mod">
        <pc:chgData name="Francesca Guarniero" userId="0fa867af-29e1-4677-9faa-5e07ea560005" providerId="ADAL" clId="{60ABF0AE-1CF8-4030-B3FA-B89B8A80A675}" dt="2025-06-09T12:14:45.967" v="4545" actId="6549"/>
        <pc:sldMkLst>
          <pc:docMk/>
          <pc:sldMk cId="171718543" sldId="510"/>
        </pc:sldMkLst>
      </pc:sldChg>
      <pc:sldChg chg="del">
        <pc:chgData name="Francesca Guarniero" userId="0fa867af-29e1-4677-9faa-5e07ea560005" providerId="ADAL" clId="{60ABF0AE-1CF8-4030-B3FA-B89B8A80A675}" dt="2025-06-05T10:41:45.596" v="10" actId="2696"/>
        <pc:sldMkLst>
          <pc:docMk/>
          <pc:sldMk cId="424654998" sldId="510"/>
        </pc:sldMkLst>
      </pc:sldChg>
      <pc:sldChg chg="del">
        <pc:chgData name="Francesca Guarniero" userId="0fa867af-29e1-4677-9faa-5e07ea560005" providerId="ADAL" clId="{60ABF0AE-1CF8-4030-B3FA-B89B8A80A675}" dt="2025-06-05T10:42:58.411" v="21" actId="47"/>
        <pc:sldMkLst>
          <pc:docMk/>
          <pc:sldMk cId="4055686443" sldId="511"/>
        </pc:sldMkLst>
      </pc:sldChg>
      <pc:sldChg chg="addSp delSp modSp add del mod">
        <pc:chgData name="Francesca Guarniero" userId="0fa867af-29e1-4677-9faa-5e07ea560005" providerId="ADAL" clId="{60ABF0AE-1CF8-4030-B3FA-B89B8A80A675}" dt="2025-06-09T09:41:52.448" v="2608" actId="2696"/>
        <pc:sldMkLst>
          <pc:docMk/>
          <pc:sldMk cId="4119736555" sldId="511"/>
        </pc:sldMkLst>
      </pc:sldChg>
      <pc:sldChg chg="del">
        <pc:chgData name="Francesca Guarniero" userId="0fa867af-29e1-4677-9faa-5e07ea560005" providerId="ADAL" clId="{60ABF0AE-1CF8-4030-B3FA-B89B8A80A675}" dt="2025-06-05T10:42:53.979" v="20" actId="47"/>
        <pc:sldMkLst>
          <pc:docMk/>
          <pc:sldMk cId="1230272000" sldId="512"/>
        </pc:sldMkLst>
      </pc:sldChg>
      <pc:sldChg chg="addSp delSp modSp add del mod">
        <pc:chgData name="Francesca Guarniero" userId="0fa867af-29e1-4677-9faa-5e07ea560005" providerId="ADAL" clId="{60ABF0AE-1CF8-4030-B3FA-B89B8A80A675}" dt="2025-06-05T12:41:03.915" v="369" actId="2696"/>
        <pc:sldMkLst>
          <pc:docMk/>
          <pc:sldMk cId="2286513048" sldId="512"/>
        </pc:sldMkLst>
      </pc:sldChg>
      <pc:sldChg chg="del">
        <pc:chgData name="Francesca Guarniero" userId="0fa867af-29e1-4677-9faa-5e07ea560005" providerId="ADAL" clId="{60ABF0AE-1CF8-4030-B3FA-B89B8A80A675}" dt="2025-06-05T10:42:52.535" v="19" actId="47"/>
        <pc:sldMkLst>
          <pc:docMk/>
          <pc:sldMk cId="523629151" sldId="513"/>
        </pc:sldMkLst>
      </pc:sldChg>
      <pc:sldChg chg="addSp delSp modSp add del mod ord">
        <pc:chgData name="Francesca Guarniero" userId="0fa867af-29e1-4677-9faa-5e07ea560005" providerId="ADAL" clId="{60ABF0AE-1CF8-4030-B3FA-B89B8A80A675}" dt="2025-06-05T12:43:17.665" v="398" actId="2696"/>
        <pc:sldMkLst>
          <pc:docMk/>
          <pc:sldMk cId="3934134220" sldId="513"/>
        </pc:sldMkLst>
      </pc:sldChg>
      <pc:sldChg chg="del">
        <pc:chgData name="Francesca Guarniero" userId="0fa867af-29e1-4677-9faa-5e07ea560005" providerId="ADAL" clId="{60ABF0AE-1CF8-4030-B3FA-B89B8A80A675}" dt="2025-06-05T10:42:51.592" v="18" actId="47"/>
        <pc:sldMkLst>
          <pc:docMk/>
          <pc:sldMk cId="2327035059" sldId="514"/>
        </pc:sldMkLst>
      </pc:sldChg>
      <pc:sldChg chg="addSp delSp modSp add mod">
        <pc:chgData name="Francesca Guarniero" userId="0fa867af-29e1-4677-9faa-5e07ea560005" providerId="ADAL" clId="{60ABF0AE-1CF8-4030-B3FA-B89B8A80A675}" dt="2025-06-11T15:32:38.606" v="5083"/>
        <pc:sldMkLst>
          <pc:docMk/>
          <pc:sldMk cId="2420597311" sldId="514"/>
        </pc:sldMkLst>
        <pc:spChg chg="mod">
          <ac:chgData name="Francesca Guarniero" userId="0fa867af-29e1-4677-9faa-5e07ea560005" providerId="ADAL" clId="{60ABF0AE-1CF8-4030-B3FA-B89B8A80A675}" dt="2025-06-11T15:32:38.606" v="5083"/>
          <ac:spMkLst>
            <pc:docMk/>
            <pc:sldMk cId="2420597311" sldId="514"/>
            <ac:spMk id="3" creationId="{8E74CA25-14D8-C585-04FC-3FEC5989A05D}"/>
          </ac:spMkLst>
        </pc:spChg>
      </pc:sldChg>
      <pc:sldChg chg="add del ord">
        <pc:chgData name="Francesca Guarniero" userId="0fa867af-29e1-4677-9faa-5e07ea560005" providerId="ADAL" clId="{60ABF0AE-1CF8-4030-B3FA-B89B8A80A675}" dt="2025-06-09T09:41:45.263" v="2605" actId="2696"/>
        <pc:sldMkLst>
          <pc:docMk/>
          <pc:sldMk cId="4030944521" sldId="515"/>
        </pc:sldMkLst>
      </pc:sldChg>
      <pc:sldChg chg="addSp delSp modSp add mod">
        <pc:chgData name="Francesca Guarniero" userId="0fa867af-29e1-4677-9faa-5e07ea560005" providerId="ADAL" clId="{60ABF0AE-1CF8-4030-B3FA-B89B8A80A675}" dt="2025-06-09T12:17:10.395" v="4585" actId="404"/>
        <pc:sldMkLst>
          <pc:docMk/>
          <pc:sldMk cId="3205187817" sldId="516"/>
        </pc:sldMkLst>
      </pc:sldChg>
      <pc:sldChg chg="addSp delSp modSp add mod">
        <pc:chgData name="Francesca Guarniero" userId="0fa867af-29e1-4677-9faa-5e07ea560005" providerId="ADAL" clId="{60ABF0AE-1CF8-4030-B3FA-B89B8A80A675}" dt="2025-06-11T15:32:41.929" v="5084"/>
        <pc:sldMkLst>
          <pc:docMk/>
          <pc:sldMk cId="479497271" sldId="517"/>
        </pc:sldMkLst>
        <pc:spChg chg="mod">
          <ac:chgData name="Francesca Guarniero" userId="0fa867af-29e1-4677-9faa-5e07ea560005" providerId="ADAL" clId="{60ABF0AE-1CF8-4030-B3FA-B89B8A80A675}" dt="2025-06-11T15:32:41.929" v="5084"/>
          <ac:spMkLst>
            <pc:docMk/>
            <pc:sldMk cId="479497271" sldId="517"/>
            <ac:spMk id="3" creationId="{9300011D-89C8-0F54-F896-A28629A0ABA0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2:48.578" v="5086"/>
        <pc:sldMkLst>
          <pc:docMk/>
          <pc:sldMk cId="4143091281" sldId="518"/>
        </pc:sldMkLst>
        <pc:spChg chg="mod">
          <ac:chgData name="Francesca Guarniero" userId="0fa867af-29e1-4677-9faa-5e07ea560005" providerId="ADAL" clId="{60ABF0AE-1CF8-4030-B3FA-B89B8A80A675}" dt="2025-06-11T15:32:48.578" v="5086"/>
          <ac:spMkLst>
            <pc:docMk/>
            <pc:sldMk cId="4143091281" sldId="518"/>
            <ac:spMk id="3" creationId="{050FFAD8-1C0C-F7E8-DB8E-916EB9444205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18.351" v="5094"/>
        <pc:sldMkLst>
          <pc:docMk/>
          <pc:sldMk cId="1309271414" sldId="519"/>
        </pc:sldMkLst>
        <pc:spChg chg="mod">
          <ac:chgData name="Francesca Guarniero" userId="0fa867af-29e1-4677-9faa-5e07ea560005" providerId="ADAL" clId="{60ABF0AE-1CF8-4030-B3FA-B89B8A80A675}" dt="2025-06-11T15:33:18.351" v="5094"/>
          <ac:spMkLst>
            <pc:docMk/>
            <pc:sldMk cId="1309271414" sldId="519"/>
            <ac:spMk id="3" creationId="{A44B6D85-6E19-5FD0-3ADB-34E9C1A35E9D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2:45.110" v="5085"/>
        <pc:sldMkLst>
          <pc:docMk/>
          <pc:sldMk cId="671325185" sldId="520"/>
        </pc:sldMkLst>
        <pc:spChg chg="mod">
          <ac:chgData name="Francesca Guarniero" userId="0fa867af-29e1-4677-9faa-5e07ea560005" providerId="ADAL" clId="{60ABF0AE-1CF8-4030-B3FA-B89B8A80A675}" dt="2025-06-11T15:32:45.110" v="5085"/>
          <ac:spMkLst>
            <pc:docMk/>
            <pc:sldMk cId="671325185" sldId="520"/>
            <ac:spMk id="3" creationId="{D02170F1-3450-9696-FC74-97A4721219BF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2:59.914" v="5088"/>
        <pc:sldMkLst>
          <pc:docMk/>
          <pc:sldMk cId="2950271598" sldId="521"/>
        </pc:sldMkLst>
        <pc:spChg chg="mod">
          <ac:chgData name="Francesca Guarniero" userId="0fa867af-29e1-4677-9faa-5e07ea560005" providerId="ADAL" clId="{60ABF0AE-1CF8-4030-B3FA-B89B8A80A675}" dt="2025-06-11T15:32:59.914" v="5088"/>
          <ac:spMkLst>
            <pc:docMk/>
            <pc:sldMk cId="2950271598" sldId="521"/>
            <ac:spMk id="3" creationId="{B997FB24-C646-3EBD-92C8-6ECDC1F15655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02.788" v="5089"/>
        <pc:sldMkLst>
          <pc:docMk/>
          <pc:sldMk cId="3025050375" sldId="522"/>
        </pc:sldMkLst>
        <pc:spChg chg="mod">
          <ac:chgData name="Francesca Guarniero" userId="0fa867af-29e1-4677-9faa-5e07ea560005" providerId="ADAL" clId="{60ABF0AE-1CF8-4030-B3FA-B89B8A80A675}" dt="2025-06-11T15:33:02.788" v="5089"/>
          <ac:spMkLst>
            <pc:docMk/>
            <pc:sldMk cId="3025050375" sldId="522"/>
            <ac:spMk id="3" creationId="{B21A53D8-88BE-4778-D6D5-4FCABE0C2108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2:55.691" v="5087"/>
        <pc:sldMkLst>
          <pc:docMk/>
          <pc:sldMk cId="361700642" sldId="523"/>
        </pc:sldMkLst>
        <pc:spChg chg="mod">
          <ac:chgData name="Francesca Guarniero" userId="0fa867af-29e1-4677-9faa-5e07ea560005" providerId="ADAL" clId="{60ABF0AE-1CF8-4030-B3FA-B89B8A80A675}" dt="2025-06-11T15:32:55.691" v="5087"/>
          <ac:spMkLst>
            <pc:docMk/>
            <pc:sldMk cId="361700642" sldId="523"/>
            <ac:spMk id="3" creationId="{3EC74DFF-7E9D-16D1-F8DC-9D34DB5A4BDA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05.200" v="5090"/>
        <pc:sldMkLst>
          <pc:docMk/>
          <pc:sldMk cId="2234815812" sldId="524"/>
        </pc:sldMkLst>
        <pc:spChg chg="mod">
          <ac:chgData name="Francesca Guarniero" userId="0fa867af-29e1-4677-9faa-5e07ea560005" providerId="ADAL" clId="{60ABF0AE-1CF8-4030-B3FA-B89B8A80A675}" dt="2025-06-11T15:33:05.200" v="5090"/>
          <ac:spMkLst>
            <pc:docMk/>
            <pc:sldMk cId="2234815812" sldId="524"/>
            <ac:spMk id="3" creationId="{55E02FB1-1C5F-DBB6-A3C0-8AEBD11319E5}"/>
          </ac:spMkLst>
        </pc:spChg>
      </pc:sldChg>
      <pc:sldChg chg="add del">
        <pc:chgData name="Francesca Guarniero" userId="0fa867af-29e1-4677-9faa-5e07ea560005" providerId="ADAL" clId="{60ABF0AE-1CF8-4030-B3FA-B89B8A80A675}" dt="2025-06-05T13:52:55.082" v="1079" actId="2696"/>
        <pc:sldMkLst>
          <pc:docMk/>
          <pc:sldMk cId="1635691335" sldId="525"/>
        </pc:sldMkLst>
      </pc:sldChg>
      <pc:sldChg chg="addSp delSp modSp add mod">
        <pc:chgData name="Francesca Guarniero" userId="0fa867af-29e1-4677-9faa-5e07ea560005" providerId="ADAL" clId="{60ABF0AE-1CF8-4030-B3FA-B89B8A80A675}" dt="2025-06-11T15:33:08.248" v="5091"/>
        <pc:sldMkLst>
          <pc:docMk/>
          <pc:sldMk cId="2905745576" sldId="525"/>
        </pc:sldMkLst>
        <pc:spChg chg="mod">
          <ac:chgData name="Francesca Guarniero" userId="0fa867af-29e1-4677-9faa-5e07ea560005" providerId="ADAL" clId="{60ABF0AE-1CF8-4030-B3FA-B89B8A80A675}" dt="2025-06-11T15:33:08.248" v="5091"/>
          <ac:spMkLst>
            <pc:docMk/>
            <pc:sldMk cId="2905745576" sldId="525"/>
            <ac:spMk id="3" creationId="{D950F156-F955-F793-2BA5-5A0D080097D1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11.168" v="5092"/>
        <pc:sldMkLst>
          <pc:docMk/>
          <pc:sldMk cId="400379859" sldId="526"/>
        </pc:sldMkLst>
        <pc:spChg chg="mod">
          <ac:chgData name="Francesca Guarniero" userId="0fa867af-29e1-4677-9faa-5e07ea560005" providerId="ADAL" clId="{60ABF0AE-1CF8-4030-B3FA-B89B8A80A675}" dt="2025-06-11T15:33:11.168" v="5092"/>
          <ac:spMkLst>
            <pc:docMk/>
            <pc:sldMk cId="400379859" sldId="526"/>
            <ac:spMk id="3" creationId="{C844FB5C-86CE-8D7E-827C-AA77DC909610}"/>
          </ac:spMkLst>
        </pc:spChg>
      </pc:sldChg>
      <pc:sldChg chg="addSp delSp modSp add del mod">
        <pc:chgData name="Francesca Guarniero" userId="0fa867af-29e1-4677-9faa-5e07ea560005" providerId="ADAL" clId="{60ABF0AE-1CF8-4030-B3FA-B89B8A80A675}" dt="2025-06-05T14:07:40.002" v="1217" actId="2696"/>
        <pc:sldMkLst>
          <pc:docMk/>
          <pc:sldMk cId="1747844899" sldId="527"/>
        </pc:sldMkLst>
      </pc:sldChg>
      <pc:sldChg chg="addSp delSp modSp add mod">
        <pc:chgData name="Francesca Guarniero" userId="0fa867af-29e1-4677-9faa-5e07ea560005" providerId="ADAL" clId="{60ABF0AE-1CF8-4030-B3FA-B89B8A80A675}" dt="2025-06-11T15:33:15.049" v="5093"/>
        <pc:sldMkLst>
          <pc:docMk/>
          <pc:sldMk cId="1914985550" sldId="528"/>
        </pc:sldMkLst>
        <pc:spChg chg="mod">
          <ac:chgData name="Francesca Guarniero" userId="0fa867af-29e1-4677-9faa-5e07ea560005" providerId="ADAL" clId="{60ABF0AE-1CF8-4030-B3FA-B89B8A80A675}" dt="2025-06-11T15:33:15.049" v="5093"/>
          <ac:spMkLst>
            <pc:docMk/>
            <pc:sldMk cId="1914985550" sldId="528"/>
            <ac:spMk id="3" creationId="{3363D66B-B21B-74F9-7313-7EB50EFF4715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09T12:22:58.079" v="4730"/>
        <pc:sldMkLst>
          <pc:docMk/>
          <pc:sldMk cId="51671107" sldId="529"/>
        </pc:sldMkLst>
      </pc:sldChg>
      <pc:sldChg chg="addSp delSp modSp add mod">
        <pc:chgData name="Francesca Guarniero" userId="0fa867af-29e1-4677-9faa-5e07ea560005" providerId="ADAL" clId="{60ABF0AE-1CF8-4030-B3FA-B89B8A80A675}" dt="2025-06-09T12:22:42.444" v="4726" actId="478"/>
        <pc:sldMkLst>
          <pc:docMk/>
          <pc:sldMk cId="1573718650" sldId="530"/>
        </pc:sldMkLst>
      </pc:sldChg>
      <pc:sldChg chg="addSp delSp modSp add mod">
        <pc:chgData name="Francesca Guarniero" userId="0fa867af-29e1-4677-9faa-5e07ea560005" providerId="ADAL" clId="{60ABF0AE-1CF8-4030-B3FA-B89B8A80A675}" dt="2025-06-11T15:33:26.602" v="5096"/>
        <pc:sldMkLst>
          <pc:docMk/>
          <pc:sldMk cId="3597272919" sldId="531"/>
        </pc:sldMkLst>
        <pc:spChg chg="mod">
          <ac:chgData name="Francesca Guarniero" userId="0fa867af-29e1-4677-9faa-5e07ea560005" providerId="ADAL" clId="{60ABF0AE-1CF8-4030-B3FA-B89B8A80A675}" dt="2025-06-11T15:33:26.602" v="5096"/>
          <ac:spMkLst>
            <pc:docMk/>
            <pc:sldMk cId="3597272919" sldId="531"/>
            <ac:spMk id="3" creationId="{9FEF6D58-EAC4-3F5B-0F6A-4C0304D39870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23.546" v="5095"/>
        <pc:sldMkLst>
          <pc:docMk/>
          <pc:sldMk cId="1093979939" sldId="532"/>
        </pc:sldMkLst>
        <pc:spChg chg="mod">
          <ac:chgData name="Francesca Guarniero" userId="0fa867af-29e1-4677-9faa-5e07ea560005" providerId="ADAL" clId="{60ABF0AE-1CF8-4030-B3FA-B89B8A80A675}" dt="2025-06-11T15:33:23.546" v="5095"/>
          <ac:spMkLst>
            <pc:docMk/>
            <pc:sldMk cId="1093979939" sldId="532"/>
            <ac:spMk id="3" creationId="{09BCD7F7-EA70-BC01-D04F-4507FD5A50FC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29.099" v="5097"/>
        <pc:sldMkLst>
          <pc:docMk/>
          <pc:sldMk cId="3369554108" sldId="533"/>
        </pc:sldMkLst>
        <pc:spChg chg="mod">
          <ac:chgData name="Francesca Guarniero" userId="0fa867af-29e1-4677-9faa-5e07ea560005" providerId="ADAL" clId="{60ABF0AE-1CF8-4030-B3FA-B89B8A80A675}" dt="2025-06-11T15:33:29.099" v="5097"/>
          <ac:spMkLst>
            <pc:docMk/>
            <pc:sldMk cId="3369554108" sldId="533"/>
            <ac:spMk id="3" creationId="{8B95B345-1B2E-5C44-90CD-F003F71FE106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31.631" v="5098"/>
        <pc:sldMkLst>
          <pc:docMk/>
          <pc:sldMk cId="2845239114" sldId="534"/>
        </pc:sldMkLst>
        <pc:spChg chg="mod">
          <ac:chgData name="Francesca Guarniero" userId="0fa867af-29e1-4677-9faa-5e07ea560005" providerId="ADAL" clId="{60ABF0AE-1CF8-4030-B3FA-B89B8A80A675}" dt="2025-06-11T15:33:31.631" v="5098"/>
          <ac:spMkLst>
            <pc:docMk/>
            <pc:sldMk cId="2845239114" sldId="534"/>
            <ac:spMk id="3" creationId="{DC7C2B4A-70BA-65E3-D2BA-629451D99AD8}"/>
          </ac:spMkLst>
        </pc:spChg>
      </pc:sldChg>
      <pc:sldChg chg="addSp delSp modSp add del mod">
        <pc:chgData name="Francesca Guarniero" userId="0fa867af-29e1-4677-9faa-5e07ea560005" providerId="ADAL" clId="{60ABF0AE-1CF8-4030-B3FA-B89B8A80A675}" dt="2025-06-11T15:33:35.532" v="5099"/>
        <pc:sldMkLst>
          <pc:docMk/>
          <pc:sldMk cId="2565500512" sldId="535"/>
        </pc:sldMkLst>
        <pc:spChg chg="mod">
          <ac:chgData name="Francesca Guarniero" userId="0fa867af-29e1-4677-9faa-5e07ea560005" providerId="ADAL" clId="{60ABF0AE-1CF8-4030-B3FA-B89B8A80A675}" dt="2025-06-11T15:33:35.532" v="5099"/>
          <ac:spMkLst>
            <pc:docMk/>
            <pc:sldMk cId="2565500512" sldId="535"/>
            <ac:spMk id="3" creationId="{AC34BE3D-1B4E-103D-417D-7EE0394E23FE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43.248" v="5101"/>
        <pc:sldMkLst>
          <pc:docMk/>
          <pc:sldMk cId="4154091280" sldId="536"/>
        </pc:sldMkLst>
        <pc:spChg chg="mod">
          <ac:chgData name="Francesca Guarniero" userId="0fa867af-29e1-4677-9faa-5e07ea560005" providerId="ADAL" clId="{60ABF0AE-1CF8-4030-B3FA-B89B8A80A675}" dt="2025-06-11T15:33:43.248" v="5101"/>
          <ac:spMkLst>
            <pc:docMk/>
            <pc:sldMk cId="4154091280" sldId="536"/>
            <ac:spMk id="3" creationId="{884AB698-EB07-D645-B28B-C023DA9DB7AD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47.821" v="5102"/>
        <pc:sldMkLst>
          <pc:docMk/>
          <pc:sldMk cId="2789359445" sldId="537"/>
        </pc:sldMkLst>
        <pc:spChg chg="mod">
          <ac:chgData name="Francesca Guarniero" userId="0fa867af-29e1-4677-9faa-5e07ea560005" providerId="ADAL" clId="{60ABF0AE-1CF8-4030-B3FA-B89B8A80A675}" dt="2025-06-11T15:33:47.821" v="5102"/>
          <ac:spMkLst>
            <pc:docMk/>
            <pc:sldMk cId="2789359445" sldId="537"/>
            <ac:spMk id="3" creationId="{0C1FC41B-CD56-46FA-120A-4D0F27907F9F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50.853" v="5103"/>
        <pc:sldMkLst>
          <pc:docMk/>
          <pc:sldMk cId="177298751" sldId="538"/>
        </pc:sldMkLst>
        <pc:spChg chg="mod">
          <ac:chgData name="Francesca Guarniero" userId="0fa867af-29e1-4677-9faa-5e07ea560005" providerId="ADAL" clId="{60ABF0AE-1CF8-4030-B3FA-B89B8A80A675}" dt="2025-06-11T15:33:50.853" v="5103"/>
          <ac:spMkLst>
            <pc:docMk/>
            <pc:sldMk cId="177298751" sldId="538"/>
            <ac:spMk id="3" creationId="{2AC7F4DB-388C-3C2D-69C0-4CF60C4A255D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53.399" v="5104"/>
        <pc:sldMkLst>
          <pc:docMk/>
          <pc:sldMk cId="304098054" sldId="539"/>
        </pc:sldMkLst>
        <pc:spChg chg="mod">
          <ac:chgData name="Francesca Guarniero" userId="0fa867af-29e1-4677-9faa-5e07ea560005" providerId="ADAL" clId="{60ABF0AE-1CF8-4030-B3FA-B89B8A80A675}" dt="2025-06-11T15:33:53.399" v="5104"/>
          <ac:spMkLst>
            <pc:docMk/>
            <pc:sldMk cId="304098054" sldId="539"/>
            <ac:spMk id="3" creationId="{26189977-D595-F040-7136-E1895F3C2198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3:59.629" v="5106"/>
        <pc:sldMkLst>
          <pc:docMk/>
          <pc:sldMk cId="861187202" sldId="540"/>
        </pc:sldMkLst>
        <pc:spChg chg="mod">
          <ac:chgData name="Francesca Guarniero" userId="0fa867af-29e1-4677-9faa-5e07ea560005" providerId="ADAL" clId="{60ABF0AE-1CF8-4030-B3FA-B89B8A80A675}" dt="2025-06-11T15:33:59.629" v="5106"/>
          <ac:spMkLst>
            <pc:docMk/>
            <pc:sldMk cId="861187202" sldId="540"/>
            <ac:spMk id="3" creationId="{E2248EE8-46AE-57DA-B13B-DA47031A4EE6}"/>
          </ac:spMkLst>
        </pc:spChg>
      </pc:sldChg>
      <pc:sldChg chg="addSp delSp modSp add mod ord">
        <pc:chgData name="Francesca Guarniero" userId="0fa867af-29e1-4677-9faa-5e07ea560005" providerId="ADAL" clId="{60ABF0AE-1CF8-4030-B3FA-B89B8A80A675}" dt="2025-06-11T15:33:56.782" v="5105"/>
        <pc:sldMkLst>
          <pc:docMk/>
          <pc:sldMk cId="1588813853" sldId="541"/>
        </pc:sldMkLst>
        <pc:spChg chg="mod">
          <ac:chgData name="Francesca Guarniero" userId="0fa867af-29e1-4677-9faa-5e07ea560005" providerId="ADAL" clId="{60ABF0AE-1CF8-4030-B3FA-B89B8A80A675}" dt="2025-06-11T15:33:56.782" v="5105"/>
          <ac:spMkLst>
            <pc:docMk/>
            <pc:sldMk cId="1588813853" sldId="541"/>
            <ac:spMk id="3" creationId="{A09173CF-9204-3F49-C11E-9FF99C1FC617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02.614" v="5107"/>
        <pc:sldMkLst>
          <pc:docMk/>
          <pc:sldMk cId="393228559" sldId="542"/>
        </pc:sldMkLst>
        <pc:spChg chg="mod">
          <ac:chgData name="Francesca Guarniero" userId="0fa867af-29e1-4677-9faa-5e07ea560005" providerId="ADAL" clId="{60ABF0AE-1CF8-4030-B3FA-B89B8A80A675}" dt="2025-06-11T15:34:02.614" v="5107"/>
          <ac:spMkLst>
            <pc:docMk/>
            <pc:sldMk cId="393228559" sldId="542"/>
            <ac:spMk id="3" creationId="{577E8DE1-B8A5-DC39-9BCB-968EA16EF508}"/>
          </ac:spMkLst>
        </pc:spChg>
      </pc:sldChg>
      <pc:sldChg chg="add del">
        <pc:chgData name="Francesca Guarniero" userId="0fa867af-29e1-4677-9faa-5e07ea560005" providerId="ADAL" clId="{60ABF0AE-1CF8-4030-B3FA-B89B8A80A675}" dt="2025-06-09T09:41:49.910" v="2607" actId="2696"/>
        <pc:sldMkLst>
          <pc:docMk/>
          <pc:sldMk cId="1974697552" sldId="543"/>
        </pc:sldMkLst>
      </pc:sldChg>
      <pc:sldChg chg="addSp delSp modSp add mod">
        <pc:chgData name="Francesca Guarniero" userId="0fa867af-29e1-4677-9faa-5e07ea560005" providerId="ADAL" clId="{60ABF0AE-1CF8-4030-B3FA-B89B8A80A675}" dt="2025-06-11T15:33:39.035" v="5100"/>
        <pc:sldMkLst>
          <pc:docMk/>
          <pc:sldMk cId="3085345305" sldId="543"/>
        </pc:sldMkLst>
        <pc:spChg chg="mod">
          <ac:chgData name="Francesca Guarniero" userId="0fa867af-29e1-4677-9faa-5e07ea560005" providerId="ADAL" clId="{60ABF0AE-1CF8-4030-B3FA-B89B8A80A675}" dt="2025-06-11T15:33:39.035" v="5100"/>
          <ac:spMkLst>
            <pc:docMk/>
            <pc:sldMk cId="3085345305" sldId="543"/>
            <ac:spMk id="3" creationId="{C0255315-B740-07CD-7B19-065CEAD6CC25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05.459" v="5108"/>
        <pc:sldMkLst>
          <pc:docMk/>
          <pc:sldMk cId="3780198035" sldId="544"/>
        </pc:sldMkLst>
        <pc:spChg chg="mod">
          <ac:chgData name="Francesca Guarniero" userId="0fa867af-29e1-4677-9faa-5e07ea560005" providerId="ADAL" clId="{60ABF0AE-1CF8-4030-B3FA-B89B8A80A675}" dt="2025-06-11T15:34:05.459" v="5108"/>
          <ac:spMkLst>
            <pc:docMk/>
            <pc:sldMk cId="3780198035" sldId="544"/>
            <ac:spMk id="3" creationId="{8BC11353-F693-5903-B145-F5B48EFEC8E0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08.068" v="5109"/>
        <pc:sldMkLst>
          <pc:docMk/>
          <pc:sldMk cId="1292150177" sldId="545"/>
        </pc:sldMkLst>
        <pc:spChg chg="mod">
          <ac:chgData name="Francesca Guarniero" userId="0fa867af-29e1-4677-9faa-5e07ea560005" providerId="ADAL" clId="{60ABF0AE-1CF8-4030-B3FA-B89B8A80A675}" dt="2025-06-11T15:34:08.068" v="5109"/>
          <ac:spMkLst>
            <pc:docMk/>
            <pc:sldMk cId="1292150177" sldId="545"/>
            <ac:spMk id="3" creationId="{BCD5B02B-D69D-3AA1-DE4F-AFEC4B3BCB24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10.706" v="5110"/>
        <pc:sldMkLst>
          <pc:docMk/>
          <pc:sldMk cId="270588168" sldId="546"/>
        </pc:sldMkLst>
        <pc:spChg chg="mod">
          <ac:chgData name="Francesca Guarniero" userId="0fa867af-29e1-4677-9faa-5e07ea560005" providerId="ADAL" clId="{60ABF0AE-1CF8-4030-B3FA-B89B8A80A675}" dt="2025-06-11T15:34:10.706" v="5110"/>
          <ac:spMkLst>
            <pc:docMk/>
            <pc:sldMk cId="270588168" sldId="546"/>
            <ac:spMk id="3" creationId="{3DDB3134-C647-853F-AB37-041F3EF6DE40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13.312" v="5111"/>
        <pc:sldMkLst>
          <pc:docMk/>
          <pc:sldMk cId="3676781633" sldId="547"/>
        </pc:sldMkLst>
        <pc:spChg chg="mod">
          <ac:chgData name="Francesca Guarniero" userId="0fa867af-29e1-4677-9faa-5e07ea560005" providerId="ADAL" clId="{60ABF0AE-1CF8-4030-B3FA-B89B8A80A675}" dt="2025-06-11T15:34:13.312" v="5111"/>
          <ac:spMkLst>
            <pc:docMk/>
            <pc:sldMk cId="3676781633" sldId="547"/>
            <ac:spMk id="3" creationId="{B78AE13D-BD19-067B-861B-D284B71EC07E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16.637" v="5112"/>
        <pc:sldMkLst>
          <pc:docMk/>
          <pc:sldMk cId="1080268114" sldId="548"/>
        </pc:sldMkLst>
        <pc:spChg chg="mod">
          <ac:chgData name="Francesca Guarniero" userId="0fa867af-29e1-4677-9faa-5e07ea560005" providerId="ADAL" clId="{60ABF0AE-1CF8-4030-B3FA-B89B8A80A675}" dt="2025-06-11T15:34:16.637" v="5112"/>
          <ac:spMkLst>
            <pc:docMk/>
            <pc:sldMk cId="1080268114" sldId="548"/>
            <ac:spMk id="3" creationId="{A35EF96C-4B61-9727-DCBF-545F5E4B3C4D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19.717" v="5113"/>
        <pc:sldMkLst>
          <pc:docMk/>
          <pc:sldMk cId="1072831506" sldId="549"/>
        </pc:sldMkLst>
        <pc:spChg chg="mod">
          <ac:chgData name="Francesca Guarniero" userId="0fa867af-29e1-4677-9faa-5e07ea560005" providerId="ADAL" clId="{60ABF0AE-1CF8-4030-B3FA-B89B8A80A675}" dt="2025-06-11T15:34:19.717" v="5113"/>
          <ac:spMkLst>
            <pc:docMk/>
            <pc:sldMk cId="1072831506" sldId="549"/>
            <ac:spMk id="3" creationId="{2CB8CA54-6ADE-C007-ED2F-ACC49BB680F6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23.274" v="5114"/>
        <pc:sldMkLst>
          <pc:docMk/>
          <pc:sldMk cId="396396593" sldId="550"/>
        </pc:sldMkLst>
        <pc:spChg chg="mod">
          <ac:chgData name="Francesca Guarniero" userId="0fa867af-29e1-4677-9faa-5e07ea560005" providerId="ADAL" clId="{60ABF0AE-1CF8-4030-B3FA-B89B8A80A675}" dt="2025-06-11T15:34:23.274" v="5114"/>
          <ac:spMkLst>
            <pc:docMk/>
            <pc:sldMk cId="396396593" sldId="550"/>
            <ac:spMk id="3" creationId="{09736154-4742-8070-2BAB-C6928C8A20BA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25.878" v="5115"/>
        <pc:sldMkLst>
          <pc:docMk/>
          <pc:sldMk cId="4199056396" sldId="551"/>
        </pc:sldMkLst>
        <pc:spChg chg="mod">
          <ac:chgData name="Francesca Guarniero" userId="0fa867af-29e1-4677-9faa-5e07ea560005" providerId="ADAL" clId="{60ABF0AE-1CF8-4030-B3FA-B89B8A80A675}" dt="2025-06-11T15:34:25.878" v="5115"/>
          <ac:spMkLst>
            <pc:docMk/>
            <pc:sldMk cId="4199056396" sldId="551"/>
            <ac:spMk id="3" creationId="{797C4D0B-2E97-3665-709A-E8F454BECC3A}"/>
          </ac:spMkLst>
        </pc:spChg>
        <pc:graphicFrameChg chg="add mod modGraphic">
          <ac:chgData name="Francesca Guarniero" userId="0fa867af-29e1-4677-9faa-5e07ea560005" providerId="ADAL" clId="{60ABF0AE-1CF8-4030-B3FA-B89B8A80A675}" dt="2025-06-11T15:30:15.838" v="5082" actId="13782"/>
          <ac:graphicFrameMkLst>
            <pc:docMk/>
            <pc:sldMk cId="4199056396" sldId="551"/>
            <ac:graphicFrameMk id="8" creationId="{25CDE797-8E46-A8AB-31CE-F0FF307C12F5}"/>
          </ac:graphicFrameMkLst>
        </pc:graphicFrameChg>
      </pc:sldChg>
      <pc:sldChg chg="addSp delSp modSp add mod">
        <pc:chgData name="Francesca Guarniero" userId="0fa867af-29e1-4677-9faa-5e07ea560005" providerId="ADAL" clId="{60ABF0AE-1CF8-4030-B3FA-B89B8A80A675}" dt="2025-06-11T15:34:29.567" v="5116"/>
        <pc:sldMkLst>
          <pc:docMk/>
          <pc:sldMk cId="2398348956" sldId="552"/>
        </pc:sldMkLst>
        <pc:spChg chg="mod">
          <ac:chgData name="Francesca Guarniero" userId="0fa867af-29e1-4677-9faa-5e07ea560005" providerId="ADAL" clId="{60ABF0AE-1CF8-4030-B3FA-B89B8A80A675}" dt="2025-06-11T15:34:29.567" v="5116"/>
          <ac:spMkLst>
            <pc:docMk/>
            <pc:sldMk cId="2398348956" sldId="552"/>
            <ac:spMk id="3" creationId="{259EBEE0-7EFA-5753-8CDB-68F86172F12B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32.544" v="5117"/>
        <pc:sldMkLst>
          <pc:docMk/>
          <pc:sldMk cId="3272239193" sldId="553"/>
        </pc:sldMkLst>
        <pc:spChg chg="mod">
          <ac:chgData name="Francesca Guarniero" userId="0fa867af-29e1-4677-9faa-5e07ea560005" providerId="ADAL" clId="{60ABF0AE-1CF8-4030-B3FA-B89B8A80A675}" dt="2025-06-11T15:34:32.544" v="5117"/>
          <ac:spMkLst>
            <pc:docMk/>
            <pc:sldMk cId="3272239193" sldId="553"/>
            <ac:spMk id="3" creationId="{F536C322-87D3-0371-1AA9-4156B5BDFF27}"/>
          </ac:spMkLst>
        </pc:spChg>
      </pc:sldChg>
      <pc:sldChg chg="addSp delSp modSp add mod">
        <pc:chgData name="Francesca Guarniero" userId="0fa867af-29e1-4677-9faa-5e07ea560005" providerId="ADAL" clId="{60ABF0AE-1CF8-4030-B3FA-B89B8A80A675}" dt="2025-06-11T15:34:35.724" v="5118"/>
        <pc:sldMkLst>
          <pc:docMk/>
          <pc:sldMk cId="3249272066" sldId="554"/>
        </pc:sldMkLst>
        <pc:spChg chg="mod">
          <ac:chgData name="Francesca Guarniero" userId="0fa867af-29e1-4677-9faa-5e07ea560005" providerId="ADAL" clId="{60ABF0AE-1CF8-4030-B3FA-B89B8A80A675}" dt="2025-06-11T15:34:35.724" v="5118"/>
          <ac:spMkLst>
            <pc:docMk/>
            <pc:sldMk cId="3249272066" sldId="554"/>
            <ac:spMk id="3" creationId="{F5DC439D-D92D-FCE4-5045-97B5C87C259D}"/>
          </ac:spMkLst>
        </pc:spChg>
      </pc:sldChg>
      <pc:sldMasterChg chg="modSldLayout">
        <pc:chgData name="Francesca Guarniero" userId="0fa867af-29e1-4677-9faa-5e07ea560005" providerId="ADAL" clId="{60ABF0AE-1CF8-4030-B3FA-B89B8A80A675}" dt="2025-06-09T12:14:16.041" v="4544" actId="20577"/>
        <pc:sldMasterMkLst>
          <pc:docMk/>
          <pc:sldMasterMk cId="1940483991" sldId="2147483661"/>
        </pc:sldMasterMkLst>
        <pc:sldLayoutChg chg="modSp mod">
          <pc:chgData name="Francesca Guarniero" userId="0fa867af-29e1-4677-9faa-5e07ea560005" providerId="ADAL" clId="{60ABF0AE-1CF8-4030-B3FA-B89B8A80A675}" dt="2025-06-09T12:14:16.041" v="4544" actId="20577"/>
          <pc:sldLayoutMkLst>
            <pc:docMk/>
            <pc:sldMasterMk cId="1940483991" sldId="2147483661"/>
            <pc:sldLayoutMk cId="1487731928" sldId="2147483676"/>
          </pc:sldLayoutMkLst>
          <pc:spChg chg="mod">
            <ac:chgData name="Francesca Guarniero" userId="0fa867af-29e1-4677-9faa-5e07ea560005" providerId="ADAL" clId="{60ABF0AE-1CF8-4030-B3FA-B89B8A80A675}" dt="2025-06-09T12:14:16.041" v="4544" actId="20577"/>
            <ac:spMkLst>
              <pc:docMk/>
              <pc:sldMasterMk cId="1940483991" sldId="2147483661"/>
              <pc:sldLayoutMk cId="1487731928" sldId="2147483676"/>
              <ac:spMk id="2" creationId="{29DB1680-F2B4-97DF-429D-D4FF5BD4B53E}"/>
            </ac:spMkLst>
          </pc:spChg>
          <pc:spChg chg="mod">
            <ac:chgData name="Francesca Guarniero" userId="0fa867af-29e1-4677-9faa-5e07ea560005" providerId="ADAL" clId="{60ABF0AE-1CF8-4030-B3FA-B89B8A80A675}" dt="2025-06-09T12:13:45.927" v="4516"/>
            <ac:spMkLst>
              <pc:docMk/>
              <pc:sldMasterMk cId="1940483991" sldId="2147483661"/>
              <pc:sldLayoutMk cId="1487731928" sldId="2147483676"/>
              <ac:spMk id="24" creationId="{CA5AA9A8-9CD2-B747-B0AA-6A6053402EE3}"/>
            </ac:spMkLst>
          </pc:spChg>
        </pc:sldLayoutChg>
      </pc:sldMasterChg>
    </pc:docChg>
  </pc:docChgLst>
  <pc:docChgLst>
    <pc:chgData name="Paolo Mastrocola" userId="7451a914-0db8-4dd6-87df-353f13c2ac3c" providerId="ADAL" clId="{FF0F8D7D-8241-478D-A5EF-9A9D9C4CBF85}"/>
    <pc:docChg chg="custSel addSld delSld modSld">
      <pc:chgData name="Paolo Mastrocola" userId="7451a914-0db8-4dd6-87df-353f13c2ac3c" providerId="ADAL" clId="{FF0F8D7D-8241-478D-A5EF-9A9D9C4CBF85}" dt="2025-01-22T08:13:51.365" v="277" actId="20577"/>
      <pc:docMkLst>
        <pc:docMk/>
      </pc:docMkLst>
      <pc:sldChg chg="modSp mod">
        <pc:chgData name="Paolo Mastrocola" userId="7451a914-0db8-4dd6-87df-353f13c2ac3c" providerId="ADAL" clId="{FF0F8D7D-8241-478D-A5EF-9A9D9C4CBF85}" dt="2025-01-08T08:04:59.029" v="23" actId="20577"/>
        <pc:sldMkLst>
          <pc:docMk/>
          <pc:sldMk cId="4268284722" sldId="353"/>
        </pc:sldMkLst>
      </pc:sldChg>
      <pc:sldChg chg="del">
        <pc:chgData name="Paolo Mastrocola" userId="7451a914-0db8-4dd6-87df-353f13c2ac3c" providerId="ADAL" clId="{FF0F8D7D-8241-478D-A5EF-9A9D9C4CBF85}" dt="2025-01-08T08:05:12.871" v="24" actId="47"/>
        <pc:sldMkLst>
          <pc:docMk/>
          <pc:sldMk cId="3390529442" sldId="402"/>
        </pc:sldMkLst>
      </pc:sldChg>
      <pc:sldChg chg="del">
        <pc:chgData name="Paolo Mastrocola" userId="7451a914-0db8-4dd6-87df-353f13c2ac3c" providerId="ADAL" clId="{FF0F8D7D-8241-478D-A5EF-9A9D9C4CBF85}" dt="2025-01-08T08:05:12.871" v="24" actId="47"/>
        <pc:sldMkLst>
          <pc:docMk/>
          <pc:sldMk cId="2990352397" sldId="448"/>
        </pc:sldMkLst>
      </pc:sldChg>
      <pc:sldChg chg="modSp mod">
        <pc:chgData name="Paolo Mastrocola" userId="7451a914-0db8-4dd6-87df-353f13c2ac3c" providerId="ADAL" clId="{FF0F8D7D-8241-478D-A5EF-9A9D9C4CBF85}" dt="2025-01-08T08:07:34.803" v="109" actId="6549"/>
        <pc:sldMkLst>
          <pc:docMk/>
          <pc:sldMk cId="1024085641" sldId="449"/>
        </pc:sldMkLst>
      </pc:sldChg>
      <pc:sldChg chg="del">
        <pc:chgData name="Paolo Mastrocola" userId="7451a914-0db8-4dd6-87df-353f13c2ac3c" providerId="ADAL" clId="{FF0F8D7D-8241-478D-A5EF-9A9D9C4CBF85}" dt="2025-01-08T08:05:22.707" v="25" actId="47"/>
        <pc:sldMkLst>
          <pc:docMk/>
          <pc:sldMk cId="2838014558" sldId="450"/>
        </pc:sldMkLst>
      </pc:sldChg>
      <pc:sldChg chg="modSp mod">
        <pc:chgData name="Paolo Mastrocola" userId="7451a914-0db8-4dd6-87df-353f13c2ac3c" providerId="ADAL" clId="{FF0F8D7D-8241-478D-A5EF-9A9D9C4CBF85}" dt="2025-01-08T08:06:16.304" v="108" actId="20577"/>
        <pc:sldMkLst>
          <pc:docMk/>
          <pc:sldMk cId="814237117" sldId="451"/>
        </pc:sldMkLst>
      </pc:sldChg>
      <pc:sldChg chg="addSp delSp modSp new mod">
        <pc:chgData name="Paolo Mastrocola" userId="7451a914-0db8-4dd6-87df-353f13c2ac3c" providerId="ADAL" clId="{FF0F8D7D-8241-478D-A5EF-9A9D9C4CBF85}" dt="2025-01-22T08:13:51.365" v="277" actId="20577"/>
        <pc:sldMkLst>
          <pc:docMk/>
          <pc:sldMk cId="2043962022" sldId="452"/>
        </pc:sldMkLst>
      </pc:sldChg>
    </pc:docChg>
  </pc:docChgLst>
  <pc:docChgLst>
    <pc:chgData name="Paolo Mastrocola" userId="7451a914-0db8-4dd6-87df-353f13c2ac3c" providerId="ADAL" clId="{D81F327F-A487-408B-B3D3-F272E3AE407B}"/>
    <pc:docChg chg="undo custSel addSld delSld modSld sldOrd">
      <pc:chgData name="Paolo Mastrocola" userId="7451a914-0db8-4dd6-87df-353f13c2ac3c" providerId="ADAL" clId="{D81F327F-A487-408B-B3D3-F272E3AE407B}" dt="2025-06-12T08:28:43.106" v="81" actId="6549"/>
      <pc:docMkLst>
        <pc:docMk/>
      </pc:docMkLst>
      <pc:sldChg chg="add">
        <pc:chgData name="Paolo Mastrocola" userId="7451a914-0db8-4dd6-87df-353f13c2ac3c" providerId="ADAL" clId="{D81F327F-A487-408B-B3D3-F272E3AE407B}" dt="2025-06-12T08:17:09.020" v="1"/>
        <pc:sldMkLst>
          <pc:docMk/>
          <pc:sldMk cId="1237445428" sldId="421"/>
        </pc:sldMkLst>
      </pc:sldChg>
      <pc:sldChg chg="addSp delSp modSp add mod">
        <pc:chgData name="Paolo Mastrocola" userId="7451a914-0db8-4dd6-87df-353f13c2ac3c" providerId="ADAL" clId="{D81F327F-A487-408B-B3D3-F272E3AE407B}" dt="2025-06-12T08:28:36.056" v="78" actId="478"/>
        <pc:sldMkLst>
          <pc:docMk/>
          <pc:sldMk cId="1300324705" sldId="422"/>
        </pc:sldMkLst>
        <pc:graphicFrameChg chg="add del mod modGraphic">
          <ac:chgData name="Paolo Mastrocola" userId="7451a914-0db8-4dd6-87df-353f13c2ac3c" providerId="ADAL" clId="{D81F327F-A487-408B-B3D3-F272E3AE407B}" dt="2025-06-12T08:28:36.056" v="78" actId="478"/>
          <ac:graphicFrameMkLst>
            <pc:docMk/>
            <pc:sldMk cId="1300324705" sldId="422"/>
            <ac:graphicFrameMk id="2" creationId="{5E4DA497-7633-3737-2C15-42F5FD458EB6}"/>
          </ac:graphicFrameMkLst>
        </pc:graphicFrameChg>
        <pc:graphicFrameChg chg="add del mod">
          <ac:chgData name="Paolo Mastrocola" userId="7451a914-0db8-4dd6-87df-353f13c2ac3c" providerId="ADAL" clId="{D81F327F-A487-408B-B3D3-F272E3AE407B}" dt="2025-06-12T08:28:30.648" v="74" actId="478"/>
          <ac:graphicFrameMkLst>
            <pc:docMk/>
            <pc:sldMk cId="1300324705" sldId="422"/>
            <ac:graphicFrameMk id="7" creationId="{09B166E9-E881-F1DA-6149-EE342CF77130}"/>
          </ac:graphicFrameMkLst>
        </pc:graphicFrameChg>
        <pc:graphicFrameChg chg="add del mod">
          <ac:chgData name="Paolo Mastrocola" userId="7451a914-0db8-4dd6-87df-353f13c2ac3c" providerId="ADAL" clId="{D81F327F-A487-408B-B3D3-F272E3AE407B}" dt="2025-06-12T08:28:29.739" v="73" actId="478"/>
          <ac:graphicFrameMkLst>
            <pc:docMk/>
            <pc:sldMk cId="1300324705" sldId="422"/>
            <ac:graphicFrameMk id="8" creationId="{B43B2DF1-C2DE-B39A-1B3A-3C918CC7E9FF}"/>
          </ac:graphicFrameMkLst>
        </pc:graphicFrameChg>
        <pc:picChg chg="del">
          <ac:chgData name="Paolo Mastrocola" userId="7451a914-0db8-4dd6-87df-353f13c2ac3c" providerId="ADAL" clId="{D81F327F-A487-408B-B3D3-F272E3AE407B}" dt="2025-06-12T08:28:05.901" v="68" actId="478"/>
          <ac:picMkLst>
            <pc:docMk/>
            <pc:sldMk cId="1300324705" sldId="422"/>
            <ac:picMk id="5" creationId="{F86FAEB5-DF9A-CFEF-EA55-42691F22D37F}"/>
          </ac:picMkLst>
        </pc:picChg>
      </pc:sldChg>
      <pc:sldChg chg="addSp delSp modSp add mod">
        <pc:chgData name="Paolo Mastrocola" userId="7451a914-0db8-4dd6-87df-353f13c2ac3c" providerId="ADAL" clId="{D81F327F-A487-408B-B3D3-F272E3AE407B}" dt="2025-06-12T08:21:24.694" v="20" actId="478"/>
        <pc:sldMkLst>
          <pc:docMk/>
          <pc:sldMk cId="2107409567" sldId="484"/>
        </pc:sldMkLst>
        <pc:graphicFrameChg chg="add mod">
          <ac:chgData name="Paolo Mastrocola" userId="7451a914-0db8-4dd6-87df-353f13c2ac3c" providerId="ADAL" clId="{D81F327F-A487-408B-B3D3-F272E3AE407B}" dt="2025-06-12T08:20:46.143" v="13" actId="1076"/>
          <ac:graphicFrameMkLst>
            <pc:docMk/>
            <pc:sldMk cId="2107409567" sldId="484"/>
            <ac:graphicFrameMk id="4" creationId="{B3D541AA-308A-F869-3A79-C721B517F030}"/>
          </ac:graphicFrameMkLst>
        </pc:graphicFrameChg>
        <pc:graphicFrameChg chg="add del mod">
          <ac:chgData name="Paolo Mastrocola" userId="7451a914-0db8-4dd6-87df-353f13c2ac3c" providerId="ADAL" clId="{D81F327F-A487-408B-B3D3-F272E3AE407B}" dt="2025-06-12T08:21:24.694" v="20" actId="478"/>
          <ac:graphicFrameMkLst>
            <pc:docMk/>
            <pc:sldMk cId="2107409567" sldId="484"/>
            <ac:graphicFrameMk id="7" creationId="{1B78B05C-3402-7247-AC4F-102FD3559EC9}"/>
          </ac:graphicFrameMkLst>
        </pc:graphicFrameChg>
        <pc:graphicFrameChg chg="add del mod">
          <ac:chgData name="Paolo Mastrocola" userId="7451a914-0db8-4dd6-87df-353f13c2ac3c" providerId="ADAL" clId="{D81F327F-A487-408B-B3D3-F272E3AE407B}" dt="2025-06-12T08:21:12.944" v="16" actId="478"/>
          <ac:graphicFrameMkLst>
            <pc:docMk/>
            <pc:sldMk cId="2107409567" sldId="484"/>
            <ac:graphicFrameMk id="8" creationId="{19D5A874-8A05-21B7-A399-38DDE7D41FA3}"/>
          </ac:graphicFrameMkLst>
        </pc:graphicFrameChg>
        <pc:picChg chg="del">
          <ac:chgData name="Paolo Mastrocola" userId="7451a914-0db8-4dd6-87df-353f13c2ac3c" providerId="ADAL" clId="{D81F327F-A487-408B-B3D3-F272E3AE407B}" dt="2025-06-12T08:20:39.951" v="12" actId="478"/>
          <ac:picMkLst>
            <pc:docMk/>
            <pc:sldMk cId="2107409567" sldId="484"/>
            <ac:picMk id="2" creationId="{923DAC47-3D26-6484-6648-54382765A533}"/>
          </ac:picMkLst>
        </pc:picChg>
        <pc:picChg chg="del">
          <ac:chgData name="Paolo Mastrocola" userId="7451a914-0db8-4dd6-87df-353f13c2ac3c" providerId="ADAL" clId="{D81F327F-A487-408B-B3D3-F272E3AE407B}" dt="2025-06-12T08:20:38.557" v="11" actId="478"/>
          <ac:picMkLst>
            <pc:docMk/>
            <pc:sldMk cId="2107409567" sldId="484"/>
            <ac:picMk id="5" creationId="{E3B61152-0D43-0792-8F40-240B315DB228}"/>
          </ac:picMkLst>
        </pc:picChg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71718543" sldId="510"/>
        </pc:sldMkLst>
      </pc:sldChg>
      <pc:sldChg chg="delSp modSp add mod ord">
        <pc:chgData name="Paolo Mastrocola" userId="7451a914-0db8-4dd6-87df-353f13c2ac3c" providerId="ADAL" clId="{D81F327F-A487-408B-B3D3-F272E3AE407B}" dt="2025-06-12T08:19:14.049" v="7" actId="1076"/>
        <pc:sldMkLst>
          <pc:docMk/>
          <pc:sldMk cId="3724068216" sldId="510"/>
        </pc:sldMkLst>
        <pc:spChg chg="del">
          <ac:chgData name="Paolo Mastrocola" userId="7451a914-0db8-4dd6-87df-353f13c2ac3c" providerId="ADAL" clId="{D81F327F-A487-408B-B3D3-F272E3AE407B}" dt="2025-06-12T08:19:07.310" v="5" actId="478"/>
          <ac:spMkLst>
            <pc:docMk/>
            <pc:sldMk cId="3724068216" sldId="510"/>
            <ac:spMk id="4" creationId="{2C6E416A-D7AA-C40B-6D8F-DC5B00210CF9}"/>
          </ac:spMkLst>
        </pc:spChg>
        <pc:graphicFrameChg chg="mod">
          <ac:chgData name="Paolo Mastrocola" userId="7451a914-0db8-4dd6-87df-353f13c2ac3c" providerId="ADAL" clId="{D81F327F-A487-408B-B3D3-F272E3AE407B}" dt="2025-06-12T08:19:14.049" v="7" actId="1076"/>
          <ac:graphicFrameMkLst>
            <pc:docMk/>
            <pc:sldMk cId="3724068216" sldId="510"/>
            <ac:graphicFrameMk id="8" creationId="{C5C9EC74-5063-51E4-5E3C-9B5C793EA72B}"/>
          </ac:graphicFrameMkLst>
        </pc:graphicFrameChg>
        <pc:picChg chg="mod">
          <ac:chgData name="Paolo Mastrocola" userId="7451a914-0db8-4dd6-87df-353f13c2ac3c" providerId="ADAL" clId="{D81F327F-A487-408B-B3D3-F272E3AE407B}" dt="2025-06-12T08:19:10.874" v="6" actId="1076"/>
          <ac:picMkLst>
            <pc:docMk/>
            <pc:sldMk cId="3724068216" sldId="510"/>
            <ac:picMk id="9" creationId="{771C5D18-EFF0-8C86-24A7-317CD250CE2E}"/>
          </ac:picMkLst>
        </pc:picChg>
      </pc:sldChg>
      <pc:sldChg chg="addSp delSp modSp add mod">
        <pc:chgData name="Paolo Mastrocola" userId="7451a914-0db8-4dd6-87df-353f13c2ac3c" providerId="ADAL" clId="{D81F327F-A487-408B-B3D3-F272E3AE407B}" dt="2025-06-12T08:23:12.659" v="34" actId="1076"/>
        <pc:sldMkLst>
          <pc:docMk/>
          <pc:sldMk cId="2976489821" sldId="511"/>
        </pc:sldMkLst>
        <pc:graphicFrameChg chg="del">
          <ac:chgData name="Paolo Mastrocola" userId="7451a914-0db8-4dd6-87df-353f13c2ac3c" providerId="ADAL" clId="{D81F327F-A487-408B-B3D3-F272E3AE407B}" dt="2025-06-12T08:20:34.253" v="10" actId="478"/>
          <ac:graphicFrameMkLst>
            <pc:docMk/>
            <pc:sldMk cId="2976489821" sldId="511"/>
            <ac:graphicFrameMk id="4" creationId="{7005D99C-C81E-AC7E-BEDA-D324E9799166}"/>
          </ac:graphicFrameMkLst>
        </pc:graphicFrameChg>
        <pc:picChg chg="del">
          <ac:chgData name="Paolo Mastrocola" userId="7451a914-0db8-4dd6-87df-353f13c2ac3c" providerId="ADAL" clId="{D81F327F-A487-408B-B3D3-F272E3AE407B}" dt="2025-06-12T08:22:14.773" v="27" actId="478"/>
          <ac:picMkLst>
            <pc:docMk/>
            <pc:sldMk cId="2976489821" sldId="511"/>
            <ac:picMk id="2" creationId="{985620C6-1B8F-3A79-1E3F-46FCCE9B4EAD}"/>
          </ac:picMkLst>
        </pc:picChg>
        <pc:picChg chg="del">
          <ac:chgData name="Paolo Mastrocola" userId="7451a914-0db8-4dd6-87df-353f13c2ac3c" providerId="ADAL" clId="{D81F327F-A487-408B-B3D3-F272E3AE407B}" dt="2025-06-12T08:22:13.874" v="26" actId="478"/>
          <ac:picMkLst>
            <pc:docMk/>
            <pc:sldMk cId="2976489821" sldId="511"/>
            <ac:picMk id="5" creationId="{32EE4035-A9A3-9B60-7309-96F9691B8E80}"/>
          </ac:picMkLst>
        </pc:picChg>
        <pc:picChg chg="add mod">
          <ac:chgData name="Paolo Mastrocola" userId="7451a914-0db8-4dd6-87df-353f13c2ac3c" providerId="ADAL" clId="{D81F327F-A487-408B-B3D3-F272E3AE407B}" dt="2025-06-12T08:22:51.175" v="29" actId="1076"/>
          <ac:picMkLst>
            <pc:docMk/>
            <pc:sldMk cId="2976489821" sldId="511"/>
            <ac:picMk id="7" creationId="{BF124431-F599-6CBE-BFC1-50132F316DCA}"/>
          </ac:picMkLst>
        </pc:picChg>
        <pc:picChg chg="add mod">
          <ac:chgData name="Paolo Mastrocola" userId="7451a914-0db8-4dd6-87df-353f13c2ac3c" providerId="ADAL" clId="{D81F327F-A487-408B-B3D3-F272E3AE407B}" dt="2025-06-12T08:23:12.659" v="34" actId="1076"/>
          <ac:picMkLst>
            <pc:docMk/>
            <pc:sldMk cId="2976489821" sldId="511"/>
            <ac:picMk id="8" creationId="{BBF4D7AF-6547-99EB-4D9F-1FB7410C4BE8}"/>
          </ac:picMkLst>
        </pc:picChg>
      </pc:sldChg>
      <pc:sldChg chg="delSp modSp add mod">
        <pc:chgData name="Paolo Mastrocola" userId="7451a914-0db8-4dd6-87df-353f13c2ac3c" providerId="ADAL" clId="{D81F327F-A487-408B-B3D3-F272E3AE407B}" dt="2025-06-12T08:21:33.271" v="22" actId="1076"/>
        <pc:sldMkLst>
          <pc:docMk/>
          <pc:sldMk cId="2080975308" sldId="512"/>
        </pc:sldMkLst>
        <pc:graphicFrameChg chg="del">
          <ac:chgData name="Paolo Mastrocola" userId="7451a914-0db8-4dd6-87df-353f13c2ac3c" providerId="ADAL" clId="{D81F327F-A487-408B-B3D3-F272E3AE407B}" dt="2025-06-12T08:21:29.960" v="21" actId="478"/>
          <ac:graphicFrameMkLst>
            <pc:docMk/>
            <pc:sldMk cId="2080975308" sldId="512"/>
            <ac:graphicFrameMk id="4" creationId="{61AFF11C-F3EA-740C-651E-057CC041D050}"/>
          </ac:graphicFrameMkLst>
        </pc:graphicFrameChg>
        <pc:graphicFrameChg chg="mod">
          <ac:chgData name="Paolo Mastrocola" userId="7451a914-0db8-4dd6-87df-353f13c2ac3c" providerId="ADAL" clId="{D81F327F-A487-408B-B3D3-F272E3AE407B}" dt="2025-06-12T08:21:33.271" v="22" actId="1076"/>
          <ac:graphicFrameMkLst>
            <pc:docMk/>
            <pc:sldMk cId="2080975308" sldId="512"/>
            <ac:graphicFrameMk id="7" creationId="{3B6B5B41-ED54-CAB5-253C-E6B7B2A8ABD3}"/>
          </ac:graphicFrameMkLst>
        </pc:graphicFrameChg>
      </pc:sldChg>
      <pc:sldChg chg="delSp modSp add mod">
        <pc:chgData name="Paolo Mastrocola" userId="7451a914-0db8-4dd6-87df-353f13c2ac3c" providerId="ADAL" clId="{D81F327F-A487-408B-B3D3-F272E3AE407B}" dt="2025-06-12T08:24:21.771" v="47" actId="478"/>
        <pc:sldMkLst>
          <pc:docMk/>
          <pc:sldMk cId="2952146383" sldId="513"/>
        </pc:sldMkLst>
        <pc:picChg chg="del">
          <ac:chgData name="Paolo Mastrocola" userId="7451a914-0db8-4dd6-87df-353f13c2ac3c" providerId="ADAL" clId="{D81F327F-A487-408B-B3D3-F272E3AE407B}" dt="2025-06-12T08:24:21.771" v="47" actId="478"/>
          <ac:picMkLst>
            <pc:docMk/>
            <pc:sldMk cId="2952146383" sldId="513"/>
            <ac:picMk id="2" creationId="{5FCC9800-6BA8-FE36-D41C-D14E7C51BCEB}"/>
          </ac:picMkLst>
        </pc:picChg>
        <pc:picChg chg="mod">
          <ac:chgData name="Paolo Mastrocola" userId="7451a914-0db8-4dd6-87df-353f13c2ac3c" providerId="ADAL" clId="{D81F327F-A487-408B-B3D3-F272E3AE407B}" dt="2025-06-12T08:23:58.375" v="41" actId="1076"/>
          <ac:picMkLst>
            <pc:docMk/>
            <pc:sldMk cId="2952146383" sldId="513"/>
            <ac:picMk id="5" creationId="{34C83A0E-0691-535E-00CF-9B466000B68F}"/>
          </ac:picMkLst>
        </pc:picChg>
        <pc:picChg chg="del">
          <ac:chgData name="Paolo Mastrocola" userId="7451a914-0db8-4dd6-87df-353f13c2ac3c" providerId="ADAL" clId="{D81F327F-A487-408B-B3D3-F272E3AE407B}" dt="2025-06-12T08:22:09.943" v="25" actId="478"/>
          <ac:picMkLst>
            <pc:docMk/>
            <pc:sldMk cId="2952146383" sldId="513"/>
            <ac:picMk id="7" creationId="{9168AF18-1D6C-35DB-C704-F00C04E9A849}"/>
          </ac:picMkLst>
        </pc:picChg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420597311" sldId="514"/>
        </pc:sldMkLst>
      </pc:sldChg>
      <pc:sldChg chg="addSp delSp modSp add mod ord">
        <pc:chgData name="Paolo Mastrocola" userId="7451a914-0db8-4dd6-87df-353f13c2ac3c" providerId="ADAL" clId="{D81F327F-A487-408B-B3D3-F272E3AE407B}" dt="2025-06-12T08:27:13.433" v="67" actId="14100"/>
        <pc:sldMkLst>
          <pc:docMk/>
          <pc:sldMk cId="2585285220" sldId="514"/>
        </pc:sldMkLst>
        <pc:picChg chg="add mod">
          <ac:chgData name="Paolo Mastrocola" userId="7451a914-0db8-4dd6-87df-353f13c2ac3c" providerId="ADAL" clId="{D81F327F-A487-408B-B3D3-F272E3AE407B}" dt="2025-06-12T08:26:50.786" v="62" actId="14100"/>
          <ac:picMkLst>
            <pc:docMk/>
            <pc:sldMk cId="2585285220" sldId="514"/>
            <ac:picMk id="2" creationId="{6D2213A7-429C-8E03-FFE4-EB066E123E59}"/>
          </ac:picMkLst>
        </pc:picChg>
        <pc:picChg chg="add mod">
          <ac:chgData name="Paolo Mastrocola" userId="7451a914-0db8-4dd6-87df-353f13c2ac3c" providerId="ADAL" clId="{D81F327F-A487-408B-B3D3-F272E3AE407B}" dt="2025-06-12T08:27:13.433" v="67" actId="14100"/>
          <ac:picMkLst>
            <pc:docMk/>
            <pc:sldMk cId="2585285220" sldId="514"/>
            <ac:picMk id="4" creationId="{93A59789-BDCD-6498-6CA8-AC278C95AF2D}"/>
          </ac:picMkLst>
        </pc:picChg>
        <pc:picChg chg="del">
          <ac:chgData name="Paolo Mastrocola" userId="7451a914-0db8-4dd6-87df-353f13c2ac3c" providerId="ADAL" clId="{D81F327F-A487-408B-B3D3-F272E3AE407B}" dt="2025-06-12T08:23:19.158" v="36" actId="478"/>
          <ac:picMkLst>
            <pc:docMk/>
            <pc:sldMk cId="2585285220" sldId="514"/>
            <ac:picMk id="7" creationId="{A98ABAF3-8E00-53CA-A6C8-C8F852CEA72D}"/>
          </ac:picMkLst>
        </pc:picChg>
        <pc:picChg chg="add del">
          <ac:chgData name="Paolo Mastrocola" userId="7451a914-0db8-4dd6-87df-353f13c2ac3c" providerId="ADAL" clId="{D81F327F-A487-408B-B3D3-F272E3AE407B}" dt="2025-06-12T08:26:52.159" v="63" actId="478"/>
          <ac:picMkLst>
            <pc:docMk/>
            <pc:sldMk cId="2585285220" sldId="514"/>
            <ac:picMk id="8" creationId="{596E955A-2490-7C37-447D-D8BD28699B41}"/>
          </ac:picMkLst>
        </pc:picChg>
      </pc:sldChg>
      <pc:sldChg chg="addSp delSp modSp add mod">
        <pc:chgData name="Paolo Mastrocola" userId="7451a914-0db8-4dd6-87df-353f13c2ac3c" providerId="ADAL" clId="{D81F327F-A487-408B-B3D3-F272E3AE407B}" dt="2025-06-12T08:25:07.978" v="53" actId="478"/>
        <pc:sldMkLst>
          <pc:docMk/>
          <pc:sldMk cId="3055903042" sldId="515"/>
        </pc:sldMkLst>
        <pc:graphicFrameChg chg="add del mod">
          <ac:chgData name="Paolo Mastrocola" userId="7451a914-0db8-4dd6-87df-353f13c2ac3c" providerId="ADAL" clId="{D81F327F-A487-408B-B3D3-F272E3AE407B}" dt="2025-06-12T08:25:07.978" v="53" actId="478"/>
          <ac:graphicFrameMkLst>
            <pc:docMk/>
            <pc:sldMk cId="3055903042" sldId="515"/>
            <ac:graphicFrameMk id="4" creationId="{A982A09F-BF68-59B3-9F90-E87FCA6ACA15}"/>
          </ac:graphicFrameMkLst>
        </pc:graphicFrameChg>
        <pc:picChg chg="mod">
          <ac:chgData name="Paolo Mastrocola" userId="7451a914-0db8-4dd6-87df-353f13c2ac3c" providerId="ADAL" clId="{D81F327F-A487-408B-B3D3-F272E3AE407B}" dt="2025-06-12T08:24:16.971" v="46" actId="1076"/>
          <ac:picMkLst>
            <pc:docMk/>
            <pc:sldMk cId="3055903042" sldId="515"/>
            <ac:picMk id="2" creationId="{E8B2CB33-C192-A7BF-BD01-B2125EB389EE}"/>
          </ac:picMkLst>
        </pc:picChg>
        <pc:picChg chg="del">
          <ac:chgData name="Paolo Mastrocola" userId="7451a914-0db8-4dd6-87df-353f13c2ac3c" providerId="ADAL" clId="{D81F327F-A487-408B-B3D3-F272E3AE407B}" dt="2025-06-12T08:24:08.427" v="43" actId="478"/>
          <ac:picMkLst>
            <pc:docMk/>
            <pc:sldMk cId="3055903042" sldId="515"/>
            <ac:picMk id="5" creationId="{6727EF8E-CA6E-7E37-06B1-7FE56FC08E7D}"/>
          </ac:picMkLst>
        </pc:picChg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205187817" sldId="516"/>
        </pc:sldMkLst>
      </pc:sldChg>
      <pc:sldChg chg="delSp modSp add mod">
        <pc:chgData name="Paolo Mastrocola" userId="7451a914-0db8-4dd6-87df-353f13c2ac3c" providerId="ADAL" clId="{D81F327F-A487-408B-B3D3-F272E3AE407B}" dt="2025-06-12T08:26:05.286" v="56" actId="1076"/>
        <pc:sldMkLst>
          <pc:docMk/>
          <pc:sldMk cId="3258001561" sldId="516"/>
        </pc:sldMkLst>
        <pc:graphicFrameChg chg="mod">
          <ac:chgData name="Paolo Mastrocola" userId="7451a914-0db8-4dd6-87df-353f13c2ac3c" providerId="ADAL" clId="{D81F327F-A487-408B-B3D3-F272E3AE407B}" dt="2025-06-12T08:26:05.286" v="56" actId="1076"/>
          <ac:graphicFrameMkLst>
            <pc:docMk/>
            <pc:sldMk cId="3258001561" sldId="516"/>
            <ac:graphicFrameMk id="4" creationId="{73552B4F-0AB7-F1BC-50CC-1B7E511AD5A3}"/>
          </ac:graphicFrameMkLst>
        </pc:graphicFrameChg>
        <pc:picChg chg="del">
          <ac:chgData name="Paolo Mastrocola" userId="7451a914-0db8-4dd6-87df-353f13c2ac3c" providerId="ADAL" clId="{D81F327F-A487-408B-B3D3-F272E3AE407B}" dt="2025-06-12T08:25:04.794" v="52" actId="478"/>
          <ac:picMkLst>
            <pc:docMk/>
            <pc:sldMk cId="3258001561" sldId="516"/>
            <ac:picMk id="2" creationId="{6092979A-2D66-281D-422C-11AFED1D7C35}"/>
          </ac:picMkLst>
        </pc:picChg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479497271" sldId="517"/>
        </pc:sldMkLst>
      </pc:sldChg>
      <pc:sldChg chg="addSp delSp modSp add mod">
        <pc:chgData name="Paolo Mastrocola" userId="7451a914-0db8-4dd6-87df-353f13c2ac3c" providerId="ADAL" clId="{D81F327F-A487-408B-B3D3-F272E3AE407B}" dt="2025-06-12T08:26:21.798" v="58" actId="1076"/>
        <pc:sldMkLst>
          <pc:docMk/>
          <pc:sldMk cId="2635958022" sldId="517"/>
        </pc:sldMkLst>
        <pc:graphicFrameChg chg="add mod">
          <ac:chgData name="Paolo Mastrocola" userId="7451a914-0db8-4dd6-87df-353f13c2ac3c" providerId="ADAL" clId="{D81F327F-A487-408B-B3D3-F272E3AE407B}" dt="2025-06-12T08:26:21.798" v="58" actId="1076"/>
          <ac:graphicFrameMkLst>
            <pc:docMk/>
            <pc:sldMk cId="2635958022" sldId="517"/>
            <ac:graphicFrameMk id="2" creationId="{BBD1DA68-D527-C0EA-6EB4-B246992E9A99}"/>
          </ac:graphicFrameMkLst>
        </pc:graphicFrameChg>
        <pc:graphicFrameChg chg="del">
          <ac:chgData name="Paolo Mastrocola" userId="7451a914-0db8-4dd6-87df-353f13c2ac3c" providerId="ADAL" clId="{D81F327F-A487-408B-B3D3-F272E3AE407B}" dt="2025-06-12T08:26:01.164" v="55" actId="478"/>
          <ac:graphicFrameMkLst>
            <pc:docMk/>
            <pc:sldMk cId="2635958022" sldId="517"/>
            <ac:graphicFrameMk id="4" creationId="{22282A56-DC6D-9438-044D-5F0A47B034D5}"/>
          </ac:graphicFrameMkLst>
        </pc:graphicFrameChg>
      </pc:sldChg>
      <pc:sldChg chg="delSp modSp add mod">
        <pc:chgData name="Paolo Mastrocola" userId="7451a914-0db8-4dd6-87df-353f13c2ac3c" providerId="ADAL" clId="{D81F327F-A487-408B-B3D3-F272E3AE407B}" dt="2025-06-12T08:28:43.106" v="81" actId="6549"/>
        <pc:sldMkLst>
          <pc:docMk/>
          <pc:sldMk cId="506439590" sldId="518"/>
        </pc:sldMkLst>
        <pc:spChg chg="mod">
          <ac:chgData name="Paolo Mastrocola" userId="7451a914-0db8-4dd6-87df-353f13c2ac3c" providerId="ADAL" clId="{D81F327F-A487-408B-B3D3-F272E3AE407B}" dt="2025-06-12T08:28:43.106" v="81" actId="6549"/>
          <ac:spMkLst>
            <pc:docMk/>
            <pc:sldMk cId="506439590" sldId="518"/>
            <ac:spMk id="4" creationId="{32C285AB-DFDE-DCDD-F314-0E7F4130775C}"/>
          </ac:spMkLst>
        </pc:spChg>
        <pc:graphicFrameChg chg="del">
          <ac:chgData name="Paolo Mastrocola" userId="7451a914-0db8-4dd6-87df-353f13c2ac3c" providerId="ADAL" clId="{D81F327F-A487-408B-B3D3-F272E3AE407B}" dt="2025-06-12T08:28:39.775" v="80" actId="478"/>
          <ac:graphicFrameMkLst>
            <pc:docMk/>
            <pc:sldMk cId="506439590" sldId="518"/>
            <ac:graphicFrameMk id="7" creationId="{CE86CF01-8D0A-3E7B-247F-ABA7E7AF1D27}"/>
          </ac:graphicFrameMkLst>
        </pc:graphicFrameChg>
        <pc:graphicFrameChg chg="del">
          <ac:chgData name="Paolo Mastrocola" userId="7451a914-0db8-4dd6-87df-353f13c2ac3c" providerId="ADAL" clId="{D81F327F-A487-408B-B3D3-F272E3AE407B}" dt="2025-06-12T08:28:38.730" v="79" actId="478"/>
          <ac:graphicFrameMkLst>
            <pc:docMk/>
            <pc:sldMk cId="506439590" sldId="518"/>
            <ac:graphicFrameMk id="8" creationId="{567A48E0-9076-8972-406B-83011FD3FCF3}"/>
          </ac:graphicFrameMkLst>
        </pc:graphicFrameChg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4143091281" sldId="518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309271414" sldId="519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671325185" sldId="520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950271598" sldId="521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025050375" sldId="522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61700642" sldId="523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234815812" sldId="524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905745576" sldId="525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400379859" sldId="526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914985550" sldId="528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51671107" sldId="529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573718650" sldId="530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597272919" sldId="531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093979939" sldId="532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369554108" sldId="533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845239114" sldId="534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565500512" sldId="535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4154091280" sldId="536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789359445" sldId="537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77298751" sldId="538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04098054" sldId="539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861187202" sldId="540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588813853" sldId="541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93228559" sldId="542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085345305" sldId="543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780198035" sldId="544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292150177" sldId="545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70588168" sldId="546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676781633" sldId="547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080268114" sldId="548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1072831506" sldId="549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96396593" sldId="550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4199056396" sldId="551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2398348956" sldId="552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272239193" sldId="553"/>
        </pc:sldMkLst>
      </pc:sldChg>
      <pc:sldChg chg="del">
        <pc:chgData name="Paolo Mastrocola" userId="7451a914-0db8-4dd6-87df-353f13c2ac3c" providerId="ADAL" clId="{D81F327F-A487-408B-B3D3-F272E3AE407B}" dt="2025-06-12T08:16:55.606" v="0" actId="47"/>
        <pc:sldMkLst>
          <pc:docMk/>
          <pc:sldMk cId="3249272066" sldId="554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6DF1DA-8A85-4EB7-9948-D6F588BEEC41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24A6A3-B226-4A38-8826-1B581E4A62FA}">
      <dgm:prSet phldrT="[Testo]"/>
      <dgm:spPr>
        <a:noFill/>
      </dgm:spPr>
      <dgm:t>
        <a:bodyPr/>
        <a:lstStyle/>
        <a:p>
          <a:endParaRPr lang="en-US"/>
        </a:p>
      </dgm:t>
    </dgm:pt>
    <dgm:pt modelId="{AE1224FA-CF30-41BE-94A5-D9CF8F96AF3C}" type="parTrans" cxnId="{AA086B00-2B67-49FC-8E97-C761C7DF5424}">
      <dgm:prSet/>
      <dgm:spPr/>
      <dgm:t>
        <a:bodyPr/>
        <a:lstStyle/>
        <a:p>
          <a:endParaRPr lang="en-US"/>
        </a:p>
      </dgm:t>
    </dgm:pt>
    <dgm:pt modelId="{7FE41A78-426D-41B9-9B50-19CCA6A14E41}" type="sibTrans" cxnId="{AA086B00-2B67-49FC-8E97-C761C7DF5424}">
      <dgm:prSet/>
      <dgm:spPr/>
      <dgm:t>
        <a:bodyPr/>
        <a:lstStyle/>
        <a:p>
          <a:endParaRPr lang="en-US"/>
        </a:p>
      </dgm:t>
    </dgm:pt>
    <dgm:pt modelId="{48835025-6D77-4350-83F7-60FDDCF29B66}">
      <dgm:prSet phldrT="[Testo]"/>
      <dgm:spPr>
        <a:noFill/>
      </dgm:spPr>
      <dgm:t>
        <a:bodyPr/>
        <a:lstStyle/>
        <a:p>
          <a:endParaRPr lang="en-US"/>
        </a:p>
      </dgm:t>
    </dgm:pt>
    <dgm:pt modelId="{ED2C4C66-7662-4F19-98CA-BDE90CF1299E}" type="parTrans" cxnId="{BA2A8222-48C3-4E34-814E-37DCE5415FC0}">
      <dgm:prSet/>
      <dgm:spPr/>
      <dgm:t>
        <a:bodyPr/>
        <a:lstStyle/>
        <a:p>
          <a:endParaRPr lang="en-US"/>
        </a:p>
      </dgm:t>
    </dgm:pt>
    <dgm:pt modelId="{C9D8ECEC-B706-4FBE-876F-63B67B31ED5C}" type="sibTrans" cxnId="{BA2A8222-48C3-4E34-814E-37DCE5415FC0}">
      <dgm:prSet/>
      <dgm:spPr/>
      <dgm:t>
        <a:bodyPr/>
        <a:lstStyle/>
        <a:p>
          <a:endParaRPr lang="en-US"/>
        </a:p>
      </dgm:t>
    </dgm:pt>
    <dgm:pt modelId="{C3D4E576-38FF-40F0-BFC6-349ECC6C613A}">
      <dgm:prSet phldrT="[Testo]"/>
      <dgm:spPr>
        <a:noFill/>
      </dgm:spPr>
      <dgm:t>
        <a:bodyPr/>
        <a:lstStyle/>
        <a:p>
          <a:endParaRPr lang="en-US"/>
        </a:p>
      </dgm:t>
    </dgm:pt>
    <dgm:pt modelId="{7F64C889-F8F2-4714-9BC0-67BE7A37832E}" type="parTrans" cxnId="{D173BEC8-149E-4313-A2E1-E2047B12CC5F}">
      <dgm:prSet/>
      <dgm:spPr/>
      <dgm:t>
        <a:bodyPr/>
        <a:lstStyle/>
        <a:p>
          <a:endParaRPr lang="en-US"/>
        </a:p>
      </dgm:t>
    </dgm:pt>
    <dgm:pt modelId="{16E42D16-B3EA-4791-A0D3-F9EDEF3BD520}" type="sibTrans" cxnId="{D173BEC8-149E-4313-A2E1-E2047B12CC5F}">
      <dgm:prSet/>
      <dgm:spPr/>
      <dgm:t>
        <a:bodyPr/>
        <a:lstStyle/>
        <a:p>
          <a:endParaRPr lang="en-US"/>
        </a:p>
      </dgm:t>
    </dgm:pt>
    <dgm:pt modelId="{B97AC30A-3CE1-4041-82FE-6252ECE938F4}">
      <dgm:prSet phldrT="[Testo]"/>
      <dgm:spPr>
        <a:noFill/>
      </dgm:spPr>
      <dgm:t>
        <a:bodyPr/>
        <a:lstStyle/>
        <a:p>
          <a:endParaRPr lang="en-US"/>
        </a:p>
      </dgm:t>
    </dgm:pt>
    <dgm:pt modelId="{ECDF38E7-A372-44B3-9A2F-CBC25FADFA49}" type="parTrans" cxnId="{7C2B3B96-203F-449F-B403-475DEAA25E39}">
      <dgm:prSet/>
      <dgm:spPr/>
      <dgm:t>
        <a:bodyPr/>
        <a:lstStyle/>
        <a:p>
          <a:endParaRPr lang="en-US"/>
        </a:p>
      </dgm:t>
    </dgm:pt>
    <dgm:pt modelId="{9E273D3C-6042-4A8D-B8C8-B57EB3CF2C2E}" type="sibTrans" cxnId="{7C2B3B96-203F-449F-B403-475DEAA25E39}">
      <dgm:prSet/>
      <dgm:spPr/>
      <dgm:t>
        <a:bodyPr/>
        <a:lstStyle/>
        <a:p>
          <a:endParaRPr lang="en-US"/>
        </a:p>
      </dgm:t>
    </dgm:pt>
    <dgm:pt modelId="{D478C3B1-6988-4E90-B431-DC5CC99FB17B}">
      <dgm:prSet phldrT="[Testo]"/>
      <dgm:spPr>
        <a:noFill/>
      </dgm:spPr>
      <dgm:t>
        <a:bodyPr/>
        <a:lstStyle/>
        <a:p>
          <a:endParaRPr lang="en-US"/>
        </a:p>
      </dgm:t>
    </dgm:pt>
    <dgm:pt modelId="{ECE33168-5426-4DE4-BD1E-43887421CDFE}" type="parTrans" cxnId="{B77235A0-BCEF-40C4-80E0-4B50C8A04A1E}">
      <dgm:prSet/>
      <dgm:spPr/>
      <dgm:t>
        <a:bodyPr/>
        <a:lstStyle/>
        <a:p>
          <a:endParaRPr lang="en-US"/>
        </a:p>
      </dgm:t>
    </dgm:pt>
    <dgm:pt modelId="{E782CB78-4B52-40CD-AC48-FA0FA1CB7BE0}" type="sibTrans" cxnId="{B77235A0-BCEF-40C4-80E0-4B50C8A04A1E}">
      <dgm:prSet/>
      <dgm:spPr/>
      <dgm:t>
        <a:bodyPr/>
        <a:lstStyle/>
        <a:p>
          <a:endParaRPr lang="en-US"/>
        </a:p>
      </dgm:t>
    </dgm:pt>
    <dgm:pt modelId="{27FB88BC-24F5-48CD-BBAB-A141DE847677}">
      <dgm:prSet phldrT="[Testo]"/>
      <dgm:spPr>
        <a:noFill/>
        <a:effectLst>
          <a:glow>
            <a:schemeClr val="accent1">
              <a:alpha val="99000"/>
            </a:schemeClr>
          </a:glow>
        </a:effectLst>
      </dgm:spPr>
      <dgm:t>
        <a:bodyPr/>
        <a:lstStyle/>
        <a:p>
          <a:r>
            <a:rPr lang="en-US"/>
            <a:t> </a:t>
          </a:r>
        </a:p>
      </dgm:t>
    </dgm:pt>
    <dgm:pt modelId="{D0ECDA26-8879-4E3A-A00F-FE4A04346781}" type="sibTrans" cxnId="{C3A1A26B-5DEC-40F4-B5AD-9235C19A3226}">
      <dgm:prSet/>
      <dgm:spPr/>
      <dgm:t>
        <a:bodyPr/>
        <a:lstStyle/>
        <a:p>
          <a:endParaRPr lang="en-US"/>
        </a:p>
      </dgm:t>
    </dgm:pt>
    <dgm:pt modelId="{B7A0A94E-4E74-42E0-A99B-DFF5A1F13A6B}" type="parTrans" cxnId="{C3A1A26B-5DEC-40F4-B5AD-9235C19A3226}">
      <dgm:prSet/>
      <dgm:spPr/>
      <dgm:t>
        <a:bodyPr/>
        <a:lstStyle/>
        <a:p>
          <a:endParaRPr lang="en-US"/>
        </a:p>
      </dgm:t>
    </dgm:pt>
    <dgm:pt modelId="{E569AE2F-53D9-4F0C-9A01-9E361411DB09}" type="pres">
      <dgm:prSet presAssocID="{596DF1DA-8A85-4EB7-9948-D6F588BEEC41}" presName="Name0" presStyleCnt="0">
        <dgm:presLayoutVars>
          <dgm:dir/>
          <dgm:resizeHandles val="exact"/>
        </dgm:presLayoutVars>
      </dgm:prSet>
      <dgm:spPr/>
    </dgm:pt>
    <dgm:pt modelId="{6731CE3C-F6C8-4092-A5B4-55DC74E9BADB}" type="pres">
      <dgm:prSet presAssocID="{27FB88BC-24F5-48CD-BBAB-A141DE847677}" presName="composite" presStyleCnt="0"/>
      <dgm:spPr/>
    </dgm:pt>
    <dgm:pt modelId="{611EA523-6AC9-45F1-8746-93A25E21227C}" type="pres">
      <dgm:prSet presAssocID="{27FB88BC-24F5-48CD-BBAB-A141DE847677}" presName="rect1" presStyleLbl="bgShp" presStyleIdx="0" presStyleCnt="6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B5E7827B-7FA0-4FF1-8490-7861997E5A21}" type="pres">
      <dgm:prSet presAssocID="{27FB88BC-24F5-48CD-BBAB-A141DE847677}" presName="rect2" presStyleLbl="trBgShp" presStyleIdx="0" presStyleCnt="6">
        <dgm:presLayoutVars>
          <dgm:bulletEnabled val="1"/>
        </dgm:presLayoutVars>
      </dgm:prSet>
      <dgm:spPr/>
    </dgm:pt>
    <dgm:pt modelId="{C1CF1043-FA88-4EA9-887E-7740FE39D282}" type="pres">
      <dgm:prSet presAssocID="{D0ECDA26-8879-4E3A-A00F-FE4A04346781}" presName="sibTrans" presStyleCnt="0"/>
      <dgm:spPr/>
    </dgm:pt>
    <dgm:pt modelId="{56C88BF9-1936-4D0E-854D-28A36343A11C}" type="pres">
      <dgm:prSet presAssocID="{48835025-6D77-4350-83F7-60FDDCF29B66}" presName="composite" presStyleCnt="0"/>
      <dgm:spPr/>
    </dgm:pt>
    <dgm:pt modelId="{1180979D-3DE6-4168-87D5-DFB38FD55D16}" type="pres">
      <dgm:prSet presAssocID="{48835025-6D77-4350-83F7-60FDDCF29B66}" presName="rect1" presStyleLbl="bgShp" presStyleIdx="1" presStyleCnt="6"/>
      <dgm:spPr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</dgm:spPr>
    </dgm:pt>
    <dgm:pt modelId="{3DA7443C-CFC4-437C-AF01-F111A8BCB588}" type="pres">
      <dgm:prSet presAssocID="{48835025-6D77-4350-83F7-60FDDCF29B66}" presName="rect2" presStyleLbl="trBgShp" presStyleIdx="1" presStyleCnt="6">
        <dgm:presLayoutVars>
          <dgm:bulletEnabled val="1"/>
        </dgm:presLayoutVars>
      </dgm:prSet>
      <dgm:spPr/>
    </dgm:pt>
    <dgm:pt modelId="{C465BFB3-6E9E-4A82-B41C-F40B7C2612F1}" type="pres">
      <dgm:prSet presAssocID="{C9D8ECEC-B706-4FBE-876F-63B67B31ED5C}" presName="sibTrans" presStyleCnt="0"/>
      <dgm:spPr/>
    </dgm:pt>
    <dgm:pt modelId="{9D5F95D9-A0D1-4870-99FC-5155B13A26C2}" type="pres">
      <dgm:prSet presAssocID="{C3D4E576-38FF-40F0-BFC6-349ECC6C613A}" presName="composite" presStyleCnt="0"/>
      <dgm:spPr/>
    </dgm:pt>
    <dgm:pt modelId="{A042ACC2-1315-4A7B-8652-9D777A6E3FDB}" type="pres">
      <dgm:prSet presAssocID="{C3D4E576-38FF-40F0-BFC6-349ECC6C613A}" presName="rect1" presStyleLbl="bgShp" presStyleIdx="2" presStyleCnt="6"/>
      <dgm:spPr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</dgm:spPr>
    </dgm:pt>
    <dgm:pt modelId="{D445B408-73A6-476D-B6D3-6B3EDA768BB9}" type="pres">
      <dgm:prSet presAssocID="{C3D4E576-38FF-40F0-BFC6-349ECC6C613A}" presName="rect2" presStyleLbl="trBgShp" presStyleIdx="2" presStyleCnt="6">
        <dgm:presLayoutVars>
          <dgm:bulletEnabled val="1"/>
        </dgm:presLayoutVars>
      </dgm:prSet>
      <dgm:spPr/>
    </dgm:pt>
    <dgm:pt modelId="{0A257DC5-0C0C-4A56-8B68-F922D902D5D9}" type="pres">
      <dgm:prSet presAssocID="{16E42D16-B3EA-4791-A0D3-F9EDEF3BD520}" presName="sibTrans" presStyleCnt="0"/>
      <dgm:spPr/>
    </dgm:pt>
    <dgm:pt modelId="{973B10F2-5C63-4055-B027-1060D6847B2E}" type="pres">
      <dgm:prSet presAssocID="{B97AC30A-3CE1-4041-82FE-6252ECE938F4}" presName="composite" presStyleCnt="0"/>
      <dgm:spPr/>
    </dgm:pt>
    <dgm:pt modelId="{CF036C76-4221-4629-88AA-85987DBCA444}" type="pres">
      <dgm:prSet presAssocID="{B97AC30A-3CE1-4041-82FE-6252ECE938F4}" presName="rect1" presStyleLbl="bgShp" presStyleIdx="3" presStyleCnt="6"/>
      <dgm:spPr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</dgm:spPr>
    </dgm:pt>
    <dgm:pt modelId="{A5E06E04-72A6-4DC9-9DCE-D90EC9033823}" type="pres">
      <dgm:prSet presAssocID="{B97AC30A-3CE1-4041-82FE-6252ECE938F4}" presName="rect2" presStyleLbl="trBgShp" presStyleIdx="3" presStyleCnt="6">
        <dgm:presLayoutVars>
          <dgm:bulletEnabled val="1"/>
        </dgm:presLayoutVars>
      </dgm:prSet>
      <dgm:spPr/>
    </dgm:pt>
    <dgm:pt modelId="{446A547E-3919-4EBE-A931-4692CE5AB9DB}" type="pres">
      <dgm:prSet presAssocID="{9E273D3C-6042-4A8D-B8C8-B57EB3CF2C2E}" presName="sibTrans" presStyleCnt="0"/>
      <dgm:spPr/>
    </dgm:pt>
    <dgm:pt modelId="{C369C56F-7C1B-4859-8120-138E93E4EECC}" type="pres">
      <dgm:prSet presAssocID="{D478C3B1-6988-4E90-B431-DC5CC99FB17B}" presName="composite" presStyleCnt="0"/>
      <dgm:spPr/>
    </dgm:pt>
    <dgm:pt modelId="{9FF3A907-114B-4FC7-B436-6B3BDF5EC0A4}" type="pres">
      <dgm:prSet presAssocID="{D478C3B1-6988-4E90-B431-DC5CC99FB17B}" presName="rect1" presStyleLbl="bgShp" presStyleIdx="4" presStyleCnt="6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638D7318-5589-4C02-BDB8-68C662D854C3}" type="pres">
      <dgm:prSet presAssocID="{D478C3B1-6988-4E90-B431-DC5CC99FB17B}" presName="rect2" presStyleLbl="trBgShp" presStyleIdx="4" presStyleCnt="6">
        <dgm:presLayoutVars>
          <dgm:bulletEnabled val="1"/>
        </dgm:presLayoutVars>
      </dgm:prSet>
      <dgm:spPr/>
    </dgm:pt>
    <dgm:pt modelId="{D7A9EE1C-56FF-4AF7-BE83-76C94F704B03}" type="pres">
      <dgm:prSet presAssocID="{E782CB78-4B52-40CD-AC48-FA0FA1CB7BE0}" presName="sibTrans" presStyleCnt="0"/>
      <dgm:spPr/>
    </dgm:pt>
    <dgm:pt modelId="{22AE9093-E751-4B70-831F-7C5DE48AB3AD}" type="pres">
      <dgm:prSet presAssocID="{6824A6A3-B226-4A38-8826-1B581E4A62FA}" presName="composite" presStyleCnt="0"/>
      <dgm:spPr/>
    </dgm:pt>
    <dgm:pt modelId="{1FD8A633-78B0-478B-9157-45B82366C901}" type="pres">
      <dgm:prSet presAssocID="{6824A6A3-B226-4A38-8826-1B581E4A62FA}" presName="rect1" presStyleLbl="bgShp" presStyleIdx="5" presStyleCnt="6"/>
      <dgm:spPr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</dgm:spPr>
    </dgm:pt>
    <dgm:pt modelId="{EF9775CF-7079-4CFC-AA65-98EA5AE60C16}" type="pres">
      <dgm:prSet presAssocID="{6824A6A3-B226-4A38-8826-1B581E4A62FA}" presName="rect2" presStyleLbl="trBgShp" presStyleIdx="5" presStyleCnt="6">
        <dgm:presLayoutVars>
          <dgm:bulletEnabled val="1"/>
        </dgm:presLayoutVars>
      </dgm:prSet>
      <dgm:spPr/>
    </dgm:pt>
  </dgm:ptLst>
  <dgm:cxnLst>
    <dgm:cxn modelId="{AA086B00-2B67-49FC-8E97-C761C7DF5424}" srcId="{596DF1DA-8A85-4EB7-9948-D6F588BEEC41}" destId="{6824A6A3-B226-4A38-8826-1B581E4A62FA}" srcOrd="5" destOrd="0" parTransId="{AE1224FA-CF30-41BE-94A5-D9CF8F96AF3C}" sibTransId="{7FE41A78-426D-41B9-9B50-19CCA6A14E41}"/>
    <dgm:cxn modelId="{D2E1280F-7611-5A4E-A425-5D84E83E313C}" type="presOf" srcId="{27FB88BC-24F5-48CD-BBAB-A141DE847677}" destId="{B5E7827B-7FA0-4FF1-8490-7861997E5A21}" srcOrd="0" destOrd="0" presId="urn:microsoft.com/office/officeart/2008/layout/BendingPictureSemiTransparentText"/>
    <dgm:cxn modelId="{BA2A8222-48C3-4E34-814E-37DCE5415FC0}" srcId="{596DF1DA-8A85-4EB7-9948-D6F588BEEC41}" destId="{48835025-6D77-4350-83F7-60FDDCF29B66}" srcOrd="1" destOrd="0" parTransId="{ED2C4C66-7662-4F19-98CA-BDE90CF1299E}" sibTransId="{C9D8ECEC-B706-4FBE-876F-63B67B31ED5C}"/>
    <dgm:cxn modelId="{EE473D27-D62F-0A44-AD81-CCB62D986BE0}" type="presOf" srcId="{C3D4E576-38FF-40F0-BFC6-349ECC6C613A}" destId="{D445B408-73A6-476D-B6D3-6B3EDA768BB9}" srcOrd="0" destOrd="0" presId="urn:microsoft.com/office/officeart/2008/layout/BendingPictureSemiTransparentText"/>
    <dgm:cxn modelId="{71868D5B-E05B-AA49-B283-CC37BC16A915}" type="presOf" srcId="{48835025-6D77-4350-83F7-60FDDCF29B66}" destId="{3DA7443C-CFC4-437C-AF01-F111A8BCB588}" srcOrd="0" destOrd="0" presId="urn:microsoft.com/office/officeart/2008/layout/BendingPictureSemiTransparentText"/>
    <dgm:cxn modelId="{C3A1A26B-5DEC-40F4-B5AD-9235C19A3226}" srcId="{596DF1DA-8A85-4EB7-9948-D6F588BEEC41}" destId="{27FB88BC-24F5-48CD-BBAB-A141DE847677}" srcOrd="0" destOrd="0" parTransId="{B7A0A94E-4E74-42E0-A99B-DFF5A1F13A6B}" sibTransId="{D0ECDA26-8879-4E3A-A00F-FE4A04346781}"/>
    <dgm:cxn modelId="{5087CA86-7CEB-2440-B54C-EF8A99C635E3}" type="presOf" srcId="{D478C3B1-6988-4E90-B431-DC5CC99FB17B}" destId="{638D7318-5589-4C02-BDB8-68C662D854C3}" srcOrd="0" destOrd="0" presId="urn:microsoft.com/office/officeart/2008/layout/BendingPictureSemiTransparentText"/>
    <dgm:cxn modelId="{7C2B3B96-203F-449F-B403-475DEAA25E39}" srcId="{596DF1DA-8A85-4EB7-9948-D6F588BEEC41}" destId="{B97AC30A-3CE1-4041-82FE-6252ECE938F4}" srcOrd="3" destOrd="0" parTransId="{ECDF38E7-A372-44B3-9A2F-CBC25FADFA49}" sibTransId="{9E273D3C-6042-4A8D-B8C8-B57EB3CF2C2E}"/>
    <dgm:cxn modelId="{B77235A0-BCEF-40C4-80E0-4B50C8A04A1E}" srcId="{596DF1DA-8A85-4EB7-9948-D6F588BEEC41}" destId="{D478C3B1-6988-4E90-B431-DC5CC99FB17B}" srcOrd="4" destOrd="0" parTransId="{ECE33168-5426-4DE4-BD1E-43887421CDFE}" sibTransId="{E782CB78-4B52-40CD-AC48-FA0FA1CB7BE0}"/>
    <dgm:cxn modelId="{4ABB8EB1-6C88-6044-B4F5-E29D8CAB6AA9}" type="presOf" srcId="{B97AC30A-3CE1-4041-82FE-6252ECE938F4}" destId="{A5E06E04-72A6-4DC9-9DCE-D90EC9033823}" srcOrd="0" destOrd="0" presId="urn:microsoft.com/office/officeart/2008/layout/BendingPictureSemiTransparentText"/>
    <dgm:cxn modelId="{D173BEC8-149E-4313-A2E1-E2047B12CC5F}" srcId="{596DF1DA-8A85-4EB7-9948-D6F588BEEC41}" destId="{C3D4E576-38FF-40F0-BFC6-349ECC6C613A}" srcOrd="2" destOrd="0" parTransId="{7F64C889-F8F2-4714-9BC0-67BE7A37832E}" sibTransId="{16E42D16-B3EA-4791-A0D3-F9EDEF3BD520}"/>
    <dgm:cxn modelId="{54DE68E0-6B16-9D44-9BD9-9F33010C074B}" type="presOf" srcId="{6824A6A3-B226-4A38-8826-1B581E4A62FA}" destId="{EF9775CF-7079-4CFC-AA65-98EA5AE60C16}" srcOrd="0" destOrd="0" presId="urn:microsoft.com/office/officeart/2008/layout/BendingPictureSemiTransparentText"/>
    <dgm:cxn modelId="{9234E8FC-FCD3-2040-B821-A732BFCD69CA}" type="presOf" srcId="{596DF1DA-8A85-4EB7-9948-D6F588BEEC41}" destId="{E569AE2F-53D9-4F0C-9A01-9E361411DB09}" srcOrd="0" destOrd="0" presId="urn:microsoft.com/office/officeart/2008/layout/BendingPictureSemiTransparentText"/>
    <dgm:cxn modelId="{C2458445-AC8E-DD4E-9351-ECE7C7B81C26}" type="presParOf" srcId="{E569AE2F-53D9-4F0C-9A01-9E361411DB09}" destId="{6731CE3C-F6C8-4092-A5B4-55DC74E9BADB}" srcOrd="0" destOrd="0" presId="urn:microsoft.com/office/officeart/2008/layout/BendingPictureSemiTransparentText"/>
    <dgm:cxn modelId="{0AEB001C-CEE5-C446-860D-19BA51B931F7}" type="presParOf" srcId="{6731CE3C-F6C8-4092-A5B4-55DC74E9BADB}" destId="{611EA523-6AC9-45F1-8746-93A25E21227C}" srcOrd="0" destOrd="0" presId="urn:microsoft.com/office/officeart/2008/layout/BendingPictureSemiTransparentText"/>
    <dgm:cxn modelId="{3C01ED9C-453E-6C49-B020-833016D15F7B}" type="presParOf" srcId="{6731CE3C-F6C8-4092-A5B4-55DC74E9BADB}" destId="{B5E7827B-7FA0-4FF1-8490-7861997E5A21}" srcOrd="1" destOrd="0" presId="urn:microsoft.com/office/officeart/2008/layout/BendingPictureSemiTransparentText"/>
    <dgm:cxn modelId="{98C0F0A1-8350-8642-803A-3A1F763A45FB}" type="presParOf" srcId="{E569AE2F-53D9-4F0C-9A01-9E361411DB09}" destId="{C1CF1043-FA88-4EA9-887E-7740FE39D282}" srcOrd="1" destOrd="0" presId="urn:microsoft.com/office/officeart/2008/layout/BendingPictureSemiTransparentText"/>
    <dgm:cxn modelId="{22324B3D-5363-5641-A567-5A2A6344F88D}" type="presParOf" srcId="{E569AE2F-53D9-4F0C-9A01-9E361411DB09}" destId="{56C88BF9-1936-4D0E-854D-28A36343A11C}" srcOrd="2" destOrd="0" presId="urn:microsoft.com/office/officeart/2008/layout/BendingPictureSemiTransparentText"/>
    <dgm:cxn modelId="{3450E038-438F-CE45-B565-E9DAFAC70BAF}" type="presParOf" srcId="{56C88BF9-1936-4D0E-854D-28A36343A11C}" destId="{1180979D-3DE6-4168-87D5-DFB38FD55D16}" srcOrd="0" destOrd="0" presId="urn:microsoft.com/office/officeart/2008/layout/BendingPictureSemiTransparentText"/>
    <dgm:cxn modelId="{70C6E79E-3010-AD45-AB51-A9D6F1AF846D}" type="presParOf" srcId="{56C88BF9-1936-4D0E-854D-28A36343A11C}" destId="{3DA7443C-CFC4-437C-AF01-F111A8BCB588}" srcOrd="1" destOrd="0" presId="urn:microsoft.com/office/officeart/2008/layout/BendingPictureSemiTransparentText"/>
    <dgm:cxn modelId="{B9DD9FC1-D7EE-1B40-83AE-12AD0B0971FD}" type="presParOf" srcId="{E569AE2F-53D9-4F0C-9A01-9E361411DB09}" destId="{C465BFB3-6E9E-4A82-B41C-F40B7C2612F1}" srcOrd="3" destOrd="0" presId="urn:microsoft.com/office/officeart/2008/layout/BendingPictureSemiTransparentText"/>
    <dgm:cxn modelId="{7B0D82DE-304C-F546-BCD5-4A88A9653B19}" type="presParOf" srcId="{E569AE2F-53D9-4F0C-9A01-9E361411DB09}" destId="{9D5F95D9-A0D1-4870-99FC-5155B13A26C2}" srcOrd="4" destOrd="0" presId="urn:microsoft.com/office/officeart/2008/layout/BendingPictureSemiTransparentText"/>
    <dgm:cxn modelId="{6A514C8E-D677-7049-9E66-2F76839293A4}" type="presParOf" srcId="{9D5F95D9-A0D1-4870-99FC-5155B13A26C2}" destId="{A042ACC2-1315-4A7B-8652-9D777A6E3FDB}" srcOrd="0" destOrd="0" presId="urn:microsoft.com/office/officeart/2008/layout/BendingPictureSemiTransparentText"/>
    <dgm:cxn modelId="{859E4F1C-AF67-254A-B71D-C053D5E8FED6}" type="presParOf" srcId="{9D5F95D9-A0D1-4870-99FC-5155B13A26C2}" destId="{D445B408-73A6-476D-B6D3-6B3EDA768BB9}" srcOrd="1" destOrd="0" presId="urn:microsoft.com/office/officeart/2008/layout/BendingPictureSemiTransparentText"/>
    <dgm:cxn modelId="{5DFFB2B0-E106-F740-A843-6F7862795573}" type="presParOf" srcId="{E569AE2F-53D9-4F0C-9A01-9E361411DB09}" destId="{0A257DC5-0C0C-4A56-8B68-F922D902D5D9}" srcOrd="5" destOrd="0" presId="urn:microsoft.com/office/officeart/2008/layout/BendingPictureSemiTransparentText"/>
    <dgm:cxn modelId="{FFFA11A4-405F-2340-8E77-DF987B94A950}" type="presParOf" srcId="{E569AE2F-53D9-4F0C-9A01-9E361411DB09}" destId="{973B10F2-5C63-4055-B027-1060D6847B2E}" srcOrd="6" destOrd="0" presId="urn:microsoft.com/office/officeart/2008/layout/BendingPictureSemiTransparentText"/>
    <dgm:cxn modelId="{1F4DA604-1663-2745-B80B-5F4DD7D431A8}" type="presParOf" srcId="{973B10F2-5C63-4055-B027-1060D6847B2E}" destId="{CF036C76-4221-4629-88AA-85987DBCA444}" srcOrd="0" destOrd="0" presId="urn:microsoft.com/office/officeart/2008/layout/BendingPictureSemiTransparentText"/>
    <dgm:cxn modelId="{C85F1F51-B4DC-154C-80FB-5ACF97ABB093}" type="presParOf" srcId="{973B10F2-5C63-4055-B027-1060D6847B2E}" destId="{A5E06E04-72A6-4DC9-9DCE-D90EC9033823}" srcOrd="1" destOrd="0" presId="urn:microsoft.com/office/officeart/2008/layout/BendingPictureSemiTransparentText"/>
    <dgm:cxn modelId="{8A7DCF9D-A7C5-4143-9EE4-6FFA4D3319D0}" type="presParOf" srcId="{E569AE2F-53D9-4F0C-9A01-9E361411DB09}" destId="{446A547E-3919-4EBE-A931-4692CE5AB9DB}" srcOrd="7" destOrd="0" presId="urn:microsoft.com/office/officeart/2008/layout/BendingPictureSemiTransparentText"/>
    <dgm:cxn modelId="{04DCB6E0-DAAA-F341-AB8A-5FFD64DAAF43}" type="presParOf" srcId="{E569AE2F-53D9-4F0C-9A01-9E361411DB09}" destId="{C369C56F-7C1B-4859-8120-138E93E4EECC}" srcOrd="8" destOrd="0" presId="urn:microsoft.com/office/officeart/2008/layout/BendingPictureSemiTransparentText"/>
    <dgm:cxn modelId="{50E5A21C-1FB5-7E44-B525-DBADA228D969}" type="presParOf" srcId="{C369C56F-7C1B-4859-8120-138E93E4EECC}" destId="{9FF3A907-114B-4FC7-B436-6B3BDF5EC0A4}" srcOrd="0" destOrd="0" presId="urn:microsoft.com/office/officeart/2008/layout/BendingPictureSemiTransparentText"/>
    <dgm:cxn modelId="{0E3FCF33-8585-8F44-8A2E-487412C02764}" type="presParOf" srcId="{C369C56F-7C1B-4859-8120-138E93E4EECC}" destId="{638D7318-5589-4C02-BDB8-68C662D854C3}" srcOrd="1" destOrd="0" presId="urn:microsoft.com/office/officeart/2008/layout/BendingPictureSemiTransparentText"/>
    <dgm:cxn modelId="{7F1CCF92-3955-C942-967F-C82D25540CC5}" type="presParOf" srcId="{E569AE2F-53D9-4F0C-9A01-9E361411DB09}" destId="{D7A9EE1C-56FF-4AF7-BE83-76C94F704B03}" srcOrd="9" destOrd="0" presId="urn:microsoft.com/office/officeart/2008/layout/BendingPictureSemiTransparentText"/>
    <dgm:cxn modelId="{B4F58888-4335-4543-A493-AFAC1F0DFD39}" type="presParOf" srcId="{E569AE2F-53D9-4F0C-9A01-9E361411DB09}" destId="{22AE9093-E751-4B70-831F-7C5DE48AB3AD}" srcOrd="10" destOrd="0" presId="urn:microsoft.com/office/officeart/2008/layout/BendingPictureSemiTransparentText"/>
    <dgm:cxn modelId="{844194D1-FFD9-FE4C-A2C9-DF72860CFF86}" type="presParOf" srcId="{22AE9093-E751-4B70-831F-7C5DE48AB3AD}" destId="{1FD8A633-78B0-478B-9157-45B82366C901}" srcOrd="0" destOrd="0" presId="urn:microsoft.com/office/officeart/2008/layout/BendingPictureSemiTransparentText"/>
    <dgm:cxn modelId="{D30E43C6-6143-A94A-8319-D548ADBF944C}" type="presParOf" srcId="{22AE9093-E751-4B70-831F-7C5DE48AB3AD}" destId="{EF9775CF-7079-4CFC-AA65-98EA5AE60C16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EA523-6AC9-45F1-8746-93A25E21227C}">
      <dsp:nvSpPr>
        <dsp:cNvPr id="0" name=""/>
        <dsp:cNvSpPr/>
      </dsp:nvSpPr>
      <dsp:spPr>
        <a:xfrm>
          <a:off x="8242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E7827B-7FA0-4FF1-8490-7861997E5A21}">
      <dsp:nvSpPr>
        <dsp:cNvPr id="0" name=""/>
        <dsp:cNvSpPr/>
      </dsp:nvSpPr>
      <dsp:spPr>
        <a:xfrm>
          <a:off x="8242" y="1366561"/>
          <a:ext cx="1345894" cy="276861"/>
        </a:xfrm>
        <a:prstGeom prst="rect">
          <a:avLst/>
        </a:prstGeom>
        <a:noFill/>
        <a:ln>
          <a:noFill/>
        </a:ln>
        <a:effectLst>
          <a:glow>
            <a:schemeClr val="accent1">
              <a:alpha val="99000"/>
            </a:schemeClr>
          </a:glo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 </a:t>
          </a:r>
        </a:p>
      </dsp:txBody>
      <dsp:txXfrm>
        <a:off x="8242" y="1366561"/>
        <a:ext cx="1345894" cy="276861"/>
      </dsp:txXfrm>
    </dsp:sp>
    <dsp:sp modelId="{1180979D-3DE6-4168-87D5-DFB38FD55D16}">
      <dsp:nvSpPr>
        <dsp:cNvPr id="0" name=""/>
        <dsp:cNvSpPr/>
      </dsp:nvSpPr>
      <dsp:spPr>
        <a:xfrm>
          <a:off x="1491414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7443C-CFC4-437C-AF01-F111A8BCB588}">
      <dsp:nvSpPr>
        <dsp:cNvPr id="0" name=""/>
        <dsp:cNvSpPr/>
      </dsp:nvSpPr>
      <dsp:spPr>
        <a:xfrm>
          <a:off x="1491414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491414" y="1366561"/>
        <a:ext cx="1345894" cy="276861"/>
      </dsp:txXfrm>
    </dsp:sp>
    <dsp:sp modelId="{A042ACC2-1315-4A7B-8652-9D777A6E3FDB}">
      <dsp:nvSpPr>
        <dsp:cNvPr id="0" name=""/>
        <dsp:cNvSpPr/>
      </dsp:nvSpPr>
      <dsp:spPr>
        <a:xfrm>
          <a:off x="2974586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5B408-73A6-476D-B6D3-6B3EDA768BB9}">
      <dsp:nvSpPr>
        <dsp:cNvPr id="0" name=""/>
        <dsp:cNvSpPr/>
      </dsp:nvSpPr>
      <dsp:spPr>
        <a:xfrm>
          <a:off x="2974586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974586" y="1366561"/>
        <a:ext cx="1345894" cy="276861"/>
      </dsp:txXfrm>
    </dsp:sp>
    <dsp:sp modelId="{CF036C76-4221-4629-88AA-85987DBCA444}">
      <dsp:nvSpPr>
        <dsp:cNvPr id="0" name=""/>
        <dsp:cNvSpPr/>
      </dsp:nvSpPr>
      <dsp:spPr>
        <a:xfrm>
          <a:off x="4457758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000" b="-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E06E04-72A6-4DC9-9DCE-D90EC9033823}">
      <dsp:nvSpPr>
        <dsp:cNvPr id="0" name=""/>
        <dsp:cNvSpPr/>
      </dsp:nvSpPr>
      <dsp:spPr>
        <a:xfrm>
          <a:off x="4457758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457758" y="1366561"/>
        <a:ext cx="1345894" cy="276861"/>
      </dsp:txXfrm>
    </dsp:sp>
    <dsp:sp modelId="{9FF3A907-114B-4FC7-B436-6B3BDF5EC0A4}">
      <dsp:nvSpPr>
        <dsp:cNvPr id="0" name=""/>
        <dsp:cNvSpPr/>
      </dsp:nvSpPr>
      <dsp:spPr>
        <a:xfrm>
          <a:off x="5940930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8D7318-5589-4C02-BDB8-68C662D854C3}">
      <dsp:nvSpPr>
        <dsp:cNvPr id="0" name=""/>
        <dsp:cNvSpPr/>
      </dsp:nvSpPr>
      <dsp:spPr>
        <a:xfrm>
          <a:off x="5940930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940930" y="1366561"/>
        <a:ext cx="1345894" cy="276861"/>
      </dsp:txXfrm>
    </dsp:sp>
    <dsp:sp modelId="{1FD8A633-78B0-478B-9157-45B82366C901}">
      <dsp:nvSpPr>
        <dsp:cNvPr id="0" name=""/>
        <dsp:cNvSpPr/>
      </dsp:nvSpPr>
      <dsp:spPr>
        <a:xfrm>
          <a:off x="7424102" y="559047"/>
          <a:ext cx="1345894" cy="1153591"/>
        </a:xfrm>
        <a:prstGeom prst="rect">
          <a:avLst/>
        </a:prstGeom>
        <a:blipFill rotWithShape="1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5000" b="-5000"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775CF-7079-4CFC-AA65-98EA5AE60C16}">
      <dsp:nvSpPr>
        <dsp:cNvPr id="0" name=""/>
        <dsp:cNvSpPr/>
      </dsp:nvSpPr>
      <dsp:spPr>
        <a:xfrm>
          <a:off x="7424102" y="1366561"/>
          <a:ext cx="1345894" cy="276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7424102" y="1366561"/>
        <a:ext cx="1345894" cy="276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4BE570-C44F-73CE-4808-E87601005D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107DFF-7842-3C2A-C58B-C1752621A0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6F31-8133-4085-B4BD-2D7FAB1BBD7A}" type="datetimeFigureOut">
              <a:rPr lang="it-IT" smtClean="0"/>
              <a:t>12/06/2025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0A5C0-9668-F5BA-B2E4-647CDEE397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7F5B1-5AA8-203B-2D64-06EB1CFC5A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56863-D08D-4F6E-BD46-313D9A5CB3C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7609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EC0A9-84B2-AE43-8E2B-B80F5E71F5F3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20975" y="857250"/>
            <a:ext cx="3702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A55B0-697E-6945-929E-033FFA5F7C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9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940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1E461-EAB9-A813-3524-22C05F9BE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0F485-E008-9633-02DF-70848656F4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E33D93-A102-0D4D-FD85-89D8655A57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2120D-44C0-90E9-3666-3B17CAEED4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4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38216-2A2A-A4B4-AA2C-059E5744A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4E2808-9F68-7291-FB16-0A768BA0F1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504D84-E1D1-8C07-FECC-D79AB317B4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63E6C-4332-F24C-28C2-B92B667236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315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AF0DE-98BB-439B-14AA-A251272B7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B938D9-7D2B-4837-0EB3-5325CC4AE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D31AE1-9C21-51E5-7617-96949B7767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94576-6804-E354-C290-C5332F8887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485EB-DAD9-1435-0E17-9F244A6F2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5D5889-2647-F289-7039-AD76DF6069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D11A8-BCF6-C7DA-61EF-ADCE59B56F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CF586-DF6F-CDEE-B2D8-0D9D510892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363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02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42AD1-707B-ABD7-0E5D-B805FF7B6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8B817-E30D-6C59-581A-46299C28D84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145C9-9E7E-AEA9-1228-DF9CC545E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66D34F-15FF-3C0E-4BF2-B510FB2687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3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5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BFE04-C6C9-D334-5037-F0DC8FE96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4B7773-BA06-1A2E-C6BF-F4D0331A68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9116C0-4FC1-8353-95F2-BCE89572A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10AB54-E1B2-A64F-BE04-30C2B19E55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63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27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72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B5488-4D7A-6937-8B1F-7EEBC406A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7C3565-45D2-EA79-D593-DF5F741757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AE0807-5D1B-A58C-4818-CF3BCAE91C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C8396A-2AE0-BA42-E227-9B21C5509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32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5089C-2E72-37A6-35DD-EEBEC10C9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58CBDC-DA65-62F3-BDAF-BD41A69BEA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E8DCB6-598A-3A92-CDEC-6E11D5BB4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4AF7A-9EDF-7935-89DF-DA8C03F3CD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73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A50D8-A776-54A9-0D1C-4DC028AB7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F0E8D9-0475-D234-06BC-82A107FA78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A9711-DB1F-6DAE-2AF6-F20CE96AD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9D500-E37A-05DA-B033-D320393102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0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47EF4-C6E9-A61D-84E7-50469BD66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B9B13E-52AA-D1CF-BF99-4B48C27A9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F3F8AC-2F33-9994-446B-B73DFB0916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A9775-2843-407D-A9E9-7DF8620E3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FA55B0-697E-6945-929E-033FFA5F7C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8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0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52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8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49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2941831" cy="3847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Somalia Water for Rural Resilience Project ‘</a:t>
            </a:r>
            <a:r>
              <a:rPr lang="en-US" sz="1000" b="0" i="0" err="1">
                <a:solidFill>
                  <a:srgbClr val="1A699E"/>
                </a:solidFill>
                <a:latin typeface="Arial Nova Cond" panose="020B0506020202020204" pitchFamily="34" charset="0"/>
              </a:rPr>
              <a:t>Barwaaqo</a:t>
            </a:r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’</a:t>
            </a:r>
          </a:p>
          <a:p>
            <a:r>
              <a:rPr lang="en-US" sz="900" b="0" i="1">
                <a:solidFill>
                  <a:srgbClr val="F7B316"/>
                </a:solidFill>
                <a:latin typeface="Arial Nova Cond" panose="020B0506020202020204" pitchFamily="34" charset="0"/>
              </a:rPr>
              <a:t>Inception Meeting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64137C-2F76-7C49-A695-E03A431C6A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90500"/>
            <a:ext cx="684213" cy="685800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rgbClr val="F7B316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b="1" i="0">
                <a:latin typeface="Arial Nova" panose="020B0504020202020204" pitchFamily="34" charset="0"/>
              </a:rPr>
              <a:t>01</a:t>
            </a:r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7AB239-470C-8D40-8294-38FF03B0366B}"/>
              </a:ext>
            </a:extLst>
          </p:cNvPr>
          <p:cNvCxnSpPr>
            <a:cxnSpLocks/>
          </p:cNvCxnSpPr>
          <p:nvPr userDrawn="1"/>
        </p:nvCxnSpPr>
        <p:spPr>
          <a:xfrm>
            <a:off x="912669" y="603038"/>
            <a:ext cx="6306011" cy="0"/>
          </a:xfrm>
          <a:prstGeom prst="line">
            <a:avLst/>
          </a:prstGeom>
          <a:ln>
            <a:solidFill>
              <a:srgbClr val="1A699E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5AA9A8-9CD2-B747-B0AA-6A6053402E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2669" y="234181"/>
            <a:ext cx="6305938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rgbClr val="1A699E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9DB1680-F2B4-97DF-429D-D4FF5BD4B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2597" y="578826"/>
            <a:ext cx="6306010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600" b="0" i="0">
                <a:solidFill>
                  <a:srgbClr val="1A699E"/>
                </a:solidFill>
                <a:latin typeface="Arial Nova Cond" panose="020B0506020202020204" pitchFamily="34" charset="0"/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995342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 userDrawn="1">
          <p15:clr>
            <a:srgbClr val="FBAE40"/>
          </p15:clr>
        </p15:guide>
        <p15:guide id="2" pos="5616" userDrawn="1">
          <p15:clr>
            <a:srgbClr val="FBAE40"/>
          </p15:clr>
        </p15:guide>
        <p15:guide id="3" orient="horz" pos="120" userDrawn="1">
          <p15:clr>
            <a:srgbClr val="FBAE40"/>
          </p15:clr>
        </p15:guide>
        <p15:guide id="4" orient="horz" pos="3264" userDrawn="1">
          <p15:clr>
            <a:srgbClr val="FBAE40"/>
          </p15:clr>
        </p15:guide>
        <p15:guide id="5" orient="horz" pos="55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549153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0" i="0" dirty="0">
                <a:solidFill>
                  <a:srgbClr val="1A699E"/>
                </a:solidFill>
                <a:latin typeface="Arial Nova Cond" panose="020B0506020202020204" pitchFamily="34" charset="0"/>
              </a:rPr>
              <a:t>Consultancy service for the Development of the Eastern Nile Water Resources Models and Tools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rgbClr val="F7B316"/>
                </a:solidFill>
                <a:latin typeface="Arial Nova Light" panose="020B0304020202020204" pitchFamily="34" charset="0"/>
                <a:ea typeface="+mn-ea"/>
                <a:cs typeface="+mn-cs"/>
              </a:rPr>
              <a:t>Validation Workshop</a:t>
            </a:r>
            <a:endParaRPr lang="en-US" sz="900" kern="1200" dirty="0">
              <a:solidFill>
                <a:srgbClr val="F7B316"/>
              </a:solidFill>
              <a:latin typeface="Arial Nova Light" panose="020B0304020202020204" pitchFamily="34" charset="0"/>
              <a:ea typeface="+mn-ea"/>
              <a:cs typeface="+mn-cs"/>
            </a:endParaRPr>
          </a:p>
          <a:p>
            <a:endParaRPr lang="en-US" sz="900" dirty="0">
              <a:solidFill>
                <a:srgbClr val="F7B316"/>
              </a:solidFill>
              <a:latin typeface="Arial Nova Light" panose="020B03040202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7AB239-470C-8D40-8294-38FF03B0366B}"/>
              </a:ext>
            </a:extLst>
          </p:cNvPr>
          <p:cNvCxnSpPr>
            <a:cxnSpLocks/>
          </p:cNvCxnSpPr>
          <p:nvPr userDrawn="1"/>
        </p:nvCxnSpPr>
        <p:spPr>
          <a:xfrm>
            <a:off x="228672" y="450753"/>
            <a:ext cx="6306011" cy="0"/>
          </a:xfrm>
          <a:prstGeom prst="line">
            <a:avLst/>
          </a:prstGeom>
          <a:ln>
            <a:solidFill>
              <a:srgbClr val="1A699E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A5AA9A8-9CD2-B747-B0AA-6A6053402E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28672" y="81896"/>
            <a:ext cx="7523408" cy="460375"/>
          </a:xfr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solidFill>
                  <a:srgbClr val="1A699E"/>
                </a:solidFill>
                <a:latin typeface="Arial Nova" panose="020B0504020202020204" pitchFamily="34" charset="0"/>
              </a:defRPr>
            </a:lvl1pPr>
          </a:lstStyle>
          <a:p>
            <a:pPr lvl="0"/>
            <a:r>
              <a:rPr lang="en-US" dirty="0"/>
              <a:t>WP1 - - Hydrological and hydraulics models development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23">
            <a:extLst>
              <a:ext uri="{FF2B5EF4-FFF2-40B4-BE49-F238E27FC236}">
                <a16:creationId xmlns:a16="http://schemas.microsoft.com/office/drawing/2014/main" id="{29DB1680-F2B4-97DF-429D-D4FF5BD4B5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426541"/>
            <a:ext cx="7523408" cy="460375"/>
          </a:xfrm>
        </p:spPr>
        <p:txBody>
          <a:bodyPr anchor="ctr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1A699E"/>
                </a:solidFill>
                <a:latin typeface="Arial Nova Cond" panose="020B050602020202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Hydrological models development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487731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  <p15:guide id="3" orient="horz" pos="120">
          <p15:clr>
            <a:srgbClr val="FBAE40"/>
          </p15:clr>
        </p15:guide>
        <p15:guide id="4" orient="horz" pos="326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12">
            <a:extLst>
              <a:ext uri="{FF2B5EF4-FFF2-40B4-BE49-F238E27FC236}">
                <a16:creationId xmlns:a16="http://schemas.microsoft.com/office/drawing/2014/main" id="{2A0D701F-C8BD-604A-B95F-4E4F85BAEF49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8602522" y="5173522"/>
            <a:ext cx="542956" cy="540000"/>
          </a:xfrm>
          <a:custGeom>
            <a:avLst/>
            <a:gdLst>
              <a:gd name="connsiteX0" fmla="*/ 0 w 1828800"/>
              <a:gd name="connsiteY0" fmla="*/ 1600200 h 1600200"/>
              <a:gd name="connsiteX1" fmla="*/ 914400 w 1828800"/>
              <a:gd name="connsiteY1" fmla="*/ 0 h 1600200"/>
              <a:gd name="connsiteX2" fmla="*/ 1828800 w 1828800"/>
              <a:gd name="connsiteY2" fmla="*/ 1600200 h 1600200"/>
              <a:gd name="connsiteX3" fmla="*/ 0 w 1828800"/>
              <a:gd name="connsiteY3" fmla="*/ 1600200 h 1600200"/>
              <a:gd name="connsiteX0" fmla="*/ 0 w 1828800"/>
              <a:gd name="connsiteY0" fmla="*/ 1104900 h 1104900"/>
              <a:gd name="connsiteX1" fmla="*/ 19050 w 1828800"/>
              <a:gd name="connsiteY1" fmla="*/ 0 h 1104900"/>
              <a:gd name="connsiteX2" fmla="*/ 1828800 w 1828800"/>
              <a:gd name="connsiteY2" fmla="*/ 1104900 h 1104900"/>
              <a:gd name="connsiteX3" fmla="*/ 0 w 1828800"/>
              <a:gd name="connsiteY3" fmla="*/ 1104900 h 1104900"/>
              <a:gd name="connsiteX0" fmla="*/ 0 w 952500"/>
              <a:gd name="connsiteY0" fmla="*/ 1104900 h 1104900"/>
              <a:gd name="connsiteX1" fmla="*/ 19050 w 952500"/>
              <a:gd name="connsiteY1" fmla="*/ 0 h 1104900"/>
              <a:gd name="connsiteX2" fmla="*/ 952500 w 952500"/>
              <a:gd name="connsiteY2" fmla="*/ 1085850 h 1104900"/>
              <a:gd name="connsiteX3" fmla="*/ 0 w 952500"/>
              <a:gd name="connsiteY3" fmla="*/ 1104900 h 1104900"/>
              <a:gd name="connsiteX0" fmla="*/ 0 w 952500"/>
              <a:gd name="connsiteY0" fmla="*/ 1102519 h 1102519"/>
              <a:gd name="connsiteX1" fmla="*/ 2381 w 952500"/>
              <a:gd name="connsiteY1" fmla="*/ 0 h 1102519"/>
              <a:gd name="connsiteX2" fmla="*/ 952500 w 952500"/>
              <a:gd name="connsiteY2" fmla="*/ 1083469 h 1102519"/>
              <a:gd name="connsiteX3" fmla="*/ 0 w 952500"/>
              <a:gd name="connsiteY3" fmla="*/ 1102519 h 1102519"/>
              <a:gd name="connsiteX0" fmla="*/ 0 w 947738"/>
              <a:gd name="connsiteY0" fmla="*/ 1102519 h 1102522"/>
              <a:gd name="connsiteX1" fmla="*/ 2381 w 947738"/>
              <a:gd name="connsiteY1" fmla="*/ 0 h 1102522"/>
              <a:gd name="connsiteX2" fmla="*/ 947738 w 947738"/>
              <a:gd name="connsiteY2" fmla="*/ 1102522 h 1102522"/>
              <a:gd name="connsiteX3" fmla="*/ 0 w 947738"/>
              <a:gd name="connsiteY3" fmla="*/ 1102519 h 1102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7738" h="1102522">
                <a:moveTo>
                  <a:pt x="0" y="1102519"/>
                </a:moveTo>
                <a:cubicBezTo>
                  <a:pt x="794" y="735013"/>
                  <a:pt x="1587" y="367506"/>
                  <a:pt x="2381" y="0"/>
                </a:cubicBezTo>
                <a:lnTo>
                  <a:pt x="947738" y="1102522"/>
                </a:lnTo>
                <a:lnTo>
                  <a:pt x="0" y="1102519"/>
                </a:lnTo>
                <a:close/>
              </a:path>
            </a:pathLst>
          </a:cu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b="0" i="0">
              <a:latin typeface="Arial" panose="020B0604020202020204" pitchFamily="34" charset="0"/>
            </a:endParaRPr>
          </a:p>
        </p:txBody>
      </p:sp>
      <p:sp>
        <p:nvSpPr>
          <p:cNvPr id="10" name="Page no.">
            <a:extLst>
              <a:ext uri="{FF2B5EF4-FFF2-40B4-BE49-F238E27FC236}">
                <a16:creationId xmlns:a16="http://schemas.microsoft.com/office/drawing/2014/main" id="{A9C01FAB-984F-1C49-AE57-2179722A1F22}"/>
              </a:ext>
            </a:extLst>
          </p:cNvPr>
          <p:cNvSpPr txBox="1">
            <a:spLocks/>
          </p:cNvSpPr>
          <p:nvPr userDrawn="1"/>
        </p:nvSpPr>
        <p:spPr>
          <a:xfrm>
            <a:off x="8827010" y="5442044"/>
            <a:ext cx="335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E1986D8-6157-458B-9E00-8B8A2706D7C2}" type="slidenum">
              <a:rPr lang="id-ID" sz="1000" b="0" i="0" smtClean="0">
                <a:solidFill>
                  <a:schemeClr val="bg1"/>
                </a:solidFill>
                <a:latin typeface="Arial Nova" panose="020B05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‹#›</a:t>
            </a:fld>
            <a:endParaRPr lang="id-ID" sz="1000" b="0" i="0">
              <a:solidFill>
                <a:schemeClr val="bg1"/>
              </a:solidFill>
              <a:latin typeface="Arial Nova" panose="020B0504020202020204" pitchFamily="34" charset="0"/>
              <a:ea typeface="Lat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162AD3-C679-C745-B304-A1DF2FB06F25}"/>
              </a:ext>
            </a:extLst>
          </p:cNvPr>
          <p:cNvSpPr txBox="1"/>
          <p:nvPr userDrawn="1"/>
        </p:nvSpPr>
        <p:spPr>
          <a:xfrm>
            <a:off x="400050" y="5288458"/>
            <a:ext cx="2941831" cy="3847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Somalia Water for Rural Resilience Project ‘</a:t>
            </a:r>
            <a:r>
              <a:rPr lang="en-US" sz="1000" b="0" i="0" err="1">
                <a:solidFill>
                  <a:srgbClr val="1A699E"/>
                </a:solidFill>
                <a:latin typeface="Arial Nova Cond" panose="020B0506020202020204" pitchFamily="34" charset="0"/>
              </a:rPr>
              <a:t>Barwaaqo</a:t>
            </a:r>
            <a:r>
              <a:rPr lang="en-US" sz="1000" b="0" i="0">
                <a:solidFill>
                  <a:srgbClr val="1A699E"/>
                </a:solidFill>
                <a:latin typeface="Arial Nova Cond" panose="020B0506020202020204" pitchFamily="34" charset="0"/>
              </a:rPr>
              <a:t>’</a:t>
            </a:r>
          </a:p>
          <a:p>
            <a:r>
              <a:rPr lang="en-US" sz="900" b="0" i="1">
                <a:solidFill>
                  <a:srgbClr val="F7B316"/>
                </a:solidFill>
                <a:latin typeface="Arial Nova Cond" panose="020B0506020202020204" pitchFamily="34" charset="0"/>
              </a:rPr>
              <a:t>Coordination Meeting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B7E535-AFE6-0049-9270-47AC278F4D71}"/>
              </a:ext>
            </a:extLst>
          </p:cNvPr>
          <p:cNvCxnSpPr>
            <a:cxnSpLocks/>
          </p:cNvCxnSpPr>
          <p:nvPr userDrawn="1"/>
        </p:nvCxnSpPr>
        <p:spPr>
          <a:xfrm flipH="1">
            <a:off x="282960" y="5288458"/>
            <a:ext cx="4572000" cy="0"/>
          </a:xfrm>
          <a:prstGeom prst="line">
            <a:avLst/>
          </a:prstGeom>
          <a:ln>
            <a:solidFill>
              <a:srgbClr val="1A699E"/>
            </a:solidFill>
            <a:headEnd type="none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1284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  <p15:guide id="3" orient="horz" pos="120">
          <p15:clr>
            <a:srgbClr val="FBAE40"/>
          </p15:clr>
        </p15:guide>
        <p15:guide id="4" orient="horz" pos="3264">
          <p15:clr>
            <a:srgbClr val="FBAE40"/>
          </p15:clr>
        </p15:guide>
        <p15:guide id="5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B7AE314-BF1A-C84C-ADDE-C58878403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50EE548-07AF-8D4C-8C34-2D9AC64F2A44}"/>
              </a:ext>
            </a:extLst>
          </p:cNvPr>
          <p:cNvSpPr/>
          <p:nvPr userDrawn="1"/>
        </p:nvSpPr>
        <p:spPr>
          <a:xfrm>
            <a:off x="9462052" y="3909391"/>
            <a:ext cx="490331" cy="291548"/>
          </a:xfrm>
          <a:prstGeom prst="rect">
            <a:avLst/>
          </a:prstGeom>
          <a:solidFill>
            <a:srgbClr val="1A69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A3A68E-C5A9-0B40-A6E4-1DB0721239BE}"/>
              </a:ext>
            </a:extLst>
          </p:cNvPr>
          <p:cNvSpPr/>
          <p:nvPr userDrawn="1"/>
        </p:nvSpPr>
        <p:spPr>
          <a:xfrm>
            <a:off x="9462052" y="4379843"/>
            <a:ext cx="490331" cy="291548"/>
          </a:xfrm>
          <a:prstGeom prst="rect">
            <a:avLst/>
          </a:prstGeom>
          <a:solidFill>
            <a:srgbClr val="F7B3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F2AE3A-8F33-B54E-9434-3B7FD297D827}"/>
              </a:ext>
            </a:extLst>
          </p:cNvPr>
          <p:cNvSpPr/>
          <p:nvPr userDrawn="1"/>
        </p:nvSpPr>
        <p:spPr>
          <a:xfrm>
            <a:off x="9462052" y="4852746"/>
            <a:ext cx="490331" cy="291548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1EBEE-B00B-1448-B5BD-033B1F6DCCA4}"/>
              </a:ext>
            </a:extLst>
          </p:cNvPr>
          <p:cNvSpPr/>
          <p:nvPr userDrawn="1"/>
        </p:nvSpPr>
        <p:spPr>
          <a:xfrm>
            <a:off x="10078278" y="3909391"/>
            <a:ext cx="490331" cy="291548"/>
          </a:xfrm>
          <a:prstGeom prst="rect">
            <a:avLst/>
          </a:prstGeom>
          <a:solidFill>
            <a:srgbClr val="C7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F9828DF-5D9E-9443-8FF1-BAF3008C1B3A}"/>
              </a:ext>
            </a:extLst>
          </p:cNvPr>
          <p:cNvSpPr/>
          <p:nvPr userDrawn="1"/>
        </p:nvSpPr>
        <p:spPr>
          <a:xfrm>
            <a:off x="10078278" y="4379843"/>
            <a:ext cx="490331" cy="2915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4D6CA9-28BA-A045-B21B-8A03C61ED271}"/>
              </a:ext>
            </a:extLst>
          </p:cNvPr>
          <p:cNvSpPr/>
          <p:nvPr userDrawn="1"/>
        </p:nvSpPr>
        <p:spPr>
          <a:xfrm>
            <a:off x="10078278" y="4850295"/>
            <a:ext cx="490331" cy="2915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1A6B490-F9BC-544B-89B5-10BCA854A51C}"/>
              </a:ext>
            </a:extLst>
          </p:cNvPr>
          <p:cNvGrpSpPr/>
          <p:nvPr userDrawn="1"/>
        </p:nvGrpSpPr>
        <p:grpSpPr>
          <a:xfrm>
            <a:off x="3240077" y="4875679"/>
            <a:ext cx="2890531" cy="731520"/>
            <a:chOff x="778401" y="4839743"/>
            <a:chExt cx="2890531" cy="731520"/>
          </a:xfrm>
        </p:grpSpPr>
        <p:pic>
          <p:nvPicPr>
            <p:cNvPr id="10" name="Picture 9" descr="Logo&#10;&#10;Description automatically generated">
              <a:extLst>
                <a:ext uri="{FF2B5EF4-FFF2-40B4-BE49-F238E27FC236}">
                  <a16:creationId xmlns:a16="http://schemas.microsoft.com/office/drawing/2014/main" id="{EB33FFF3-04B0-0244-AFA0-884A005BAF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77992" y="4931183"/>
              <a:ext cx="1790940" cy="54864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7611772-4B80-7D43-B0A4-6DE5DC1D1F7C}"/>
                </a:ext>
              </a:extLst>
            </p:cNvPr>
            <p:cNvSpPr txBox="1"/>
            <p:nvPr userDrawn="1"/>
          </p:nvSpPr>
          <p:spPr>
            <a:xfrm>
              <a:off x="778401" y="5078545"/>
              <a:ext cx="787396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b="0" i="0">
                  <a:solidFill>
                    <a:srgbClr val="1A699E"/>
                  </a:solidFill>
                  <a:latin typeface="Arial Nova Cond Light" panose="020B0306020202020204" pitchFamily="34" charset="0"/>
                </a:rPr>
                <a:t>Prepared by: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90CA0FA2-FEA9-8A48-B469-1587628D0651}"/>
                </a:ext>
              </a:extLst>
            </p:cNvPr>
            <p:cNvSpPr/>
            <p:nvPr userDrawn="1"/>
          </p:nvSpPr>
          <p:spPr>
            <a:xfrm>
              <a:off x="1610036" y="4839743"/>
              <a:ext cx="27432" cy="731520"/>
            </a:xfrm>
            <a:prstGeom prst="roundRect">
              <a:avLst>
                <a:gd name="adj" fmla="val 50000"/>
              </a:avLst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B268507-5486-7547-8C79-F3808F19E077}"/>
              </a:ext>
            </a:extLst>
          </p:cNvPr>
          <p:cNvGrpSpPr/>
          <p:nvPr userDrawn="1"/>
        </p:nvGrpSpPr>
        <p:grpSpPr>
          <a:xfrm>
            <a:off x="5078454" y="234759"/>
            <a:ext cx="866278" cy="731520"/>
            <a:chOff x="5078454" y="234759"/>
            <a:chExt cx="866278" cy="7315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CC40FD-3F1C-7343-B70B-8F295E80EBCA}"/>
                </a:ext>
              </a:extLst>
            </p:cNvPr>
            <p:cNvSpPr txBox="1"/>
            <p:nvPr userDrawn="1"/>
          </p:nvSpPr>
          <p:spPr>
            <a:xfrm>
              <a:off x="5078454" y="473561"/>
              <a:ext cx="801823" cy="253916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50" b="0" i="0">
                  <a:solidFill>
                    <a:srgbClr val="1A699E"/>
                  </a:solidFill>
                  <a:latin typeface="Arial Nova Cond Light" panose="020B0306020202020204" pitchFamily="34" charset="0"/>
                </a:rPr>
                <a:t>Prepared for: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2C9FB902-DF40-1A49-8CF0-5A1542ABE744}"/>
                </a:ext>
              </a:extLst>
            </p:cNvPr>
            <p:cNvSpPr/>
            <p:nvPr userDrawn="1"/>
          </p:nvSpPr>
          <p:spPr>
            <a:xfrm>
              <a:off x="5917300" y="234759"/>
              <a:ext cx="27432" cy="731520"/>
            </a:xfrm>
            <a:prstGeom prst="roundRect">
              <a:avLst>
                <a:gd name="adj" fmla="val 50000"/>
              </a:avLst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000B4A4-8931-2FA3-F025-74C8BE17E8F6}"/>
              </a:ext>
            </a:extLst>
          </p:cNvPr>
          <p:cNvSpPr/>
          <p:nvPr userDrawn="1"/>
        </p:nvSpPr>
        <p:spPr>
          <a:xfrm>
            <a:off x="365760" y="2974316"/>
            <a:ext cx="8778240" cy="1703769"/>
          </a:xfrm>
          <a:prstGeom prst="rect">
            <a:avLst/>
          </a:prstGeom>
          <a:solidFill>
            <a:srgbClr val="3CB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0" name="Diagramma 24">
            <a:extLst>
              <a:ext uri="{FF2B5EF4-FFF2-40B4-BE49-F238E27FC236}">
                <a16:creationId xmlns:a16="http://schemas.microsoft.com/office/drawing/2014/main" id="{0463B2F4-623A-BA27-E9B5-5836C4B9A5E1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849970213"/>
              </p:ext>
            </p:extLst>
          </p:nvPr>
        </p:nvGraphicFramePr>
        <p:xfrm>
          <a:off x="365759" y="2670047"/>
          <a:ext cx="8778240" cy="2271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920A03BE-39DA-CF23-D948-8239E59AAAD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0608" y="4945082"/>
            <a:ext cx="1090295" cy="502920"/>
          </a:xfrm>
          <a:prstGeom prst="rect">
            <a:avLst/>
          </a:prstGeom>
        </p:spPr>
      </p:pic>
      <p:pic>
        <p:nvPicPr>
          <p:cNvPr id="6" name="Picture 120623122">
            <a:extLst>
              <a:ext uri="{FF2B5EF4-FFF2-40B4-BE49-F238E27FC236}">
                <a16:creationId xmlns:a16="http://schemas.microsoft.com/office/drawing/2014/main" id="{08870998-4563-52E9-889A-A17F226D1E6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1812" y="4967119"/>
            <a:ext cx="1492885" cy="37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1222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1" hidden="1">
            <a:extLst>
              <a:ext uri="{FF2B5EF4-FFF2-40B4-BE49-F238E27FC236}">
                <a16:creationId xmlns:a16="http://schemas.microsoft.com/office/drawing/2014/main" id="{8FC1F549-098D-FC48-9118-38458B5DCC7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32006514"/>
              </p:ext>
            </p:extLst>
          </p:nvPr>
        </p:nvGraphicFramePr>
        <p:xfrm>
          <a:off x="535884" y="2610678"/>
          <a:ext cx="8072232" cy="262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8058">
                  <a:extLst>
                    <a:ext uri="{9D8B030D-6E8A-4147-A177-3AD203B41FA5}">
                      <a16:colId xmlns:a16="http://schemas.microsoft.com/office/drawing/2014/main" val="2437210745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1563431949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495138659"/>
                    </a:ext>
                  </a:extLst>
                </a:gridCol>
                <a:gridCol w="2018058">
                  <a:extLst>
                    <a:ext uri="{9D8B030D-6E8A-4147-A177-3AD203B41FA5}">
                      <a16:colId xmlns:a16="http://schemas.microsoft.com/office/drawing/2014/main" val="3610068774"/>
                    </a:ext>
                  </a:extLst>
                </a:gridCol>
              </a:tblGrid>
              <a:tr h="1311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317224"/>
                  </a:ext>
                </a:extLst>
              </a:tr>
              <a:tr h="131196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407850"/>
                  </a:ext>
                </a:extLst>
              </a:tr>
            </a:tbl>
          </a:graphicData>
        </a:graphic>
      </p:graphicFrame>
      <p:grpSp>
        <p:nvGrpSpPr>
          <p:cNvPr id="18" name="Group 17">
            <a:extLst>
              <a:ext uri="{FF2B5EF4-FFF2-40B4-BE49-F238E27FC236}">
                <a16:creationId xmlns:a16="http://schemas.microsoft.com/office/drawing/2014/main" id="{2E98F374-31CF-564E-A5A8-870868BD84E9}"/>
              </a:ext>
            </a:extLst>
          </p:cNvPr>
          <p:cNvGrpSpPr/>
          <p:nvPr userDrawn="1"/>
        </p:nvGrpSpPr>
        <p:grpSpPr>
          <a:xfrm>
            <a:off x="9462052" y="3909391"/>
            <a:ext cx="1106557" cy="1234903"/>
            <a:chOff x="9462052" y="3909391"/>
            <a:chExt cx="1106557" cy="123490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D7E82B-3D17-B64B-8B0E-8EEF8A59140E}"/>
                </a:ext>
              </a:extLst>
            </p:cNvPr>
            <p:cNvSpPr/>
            <p:nvPr userDrawn="1"/>
          </p:nvSpPr>
          <p:spPr>
            <a:xfrm>
              <a:off x="9462052" y="3909391"/>
              <a:ext cx="490331" cy="291548"/>
            </a:xfrm>
            <a:prstGeom prst="rect">
              <a:avLst/>
            </a:prstGeom>
            <a:solidFill>
              <a:srgbClr val="1A69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220FA5-62F0-CF4F-9081-6573FC04999A}"/>
                </a:ext>
              </a:extLst>
            </p:cNvPr>
            <p:cNvSpPr/>
            <p:nvPr userDrawn="1"/>
          </p:nvSpPr>
          <p:spPr>
            <a:xfrm>
              <a:off x="9462052" y="4379843"/>
              <a:ext cx="490331" cy="291548"/>
            </a:xfrm>
            <a:prstGeom prst="rect">
              <a:avLst/>
            </a:prstGeom>
            <a:solidFill>
              <a:srgbClr val="F7B3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941D3B-4E9E-2741-BA90-F641EDB9739A}"/>
                </a:ext>
              </a:extLst>
            </p:cNvPr>
            <p:cNvSpPr/>
            <p:nvPr userDrawn="1"/>
          </p:nvSpPr>
          <p:spPr>
            <a:xfrm>
              <a:off x="9462052" y="4852746"/>
              <a:ext cx="490331" cy="291548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FC450BE-6BCF-564E-918C-1F5EF66F9A43}"/>
                </a:ext>
              </a:extLst>
            </p:cNvPr>
            <p:cNvSpPr/>
            <p:nvPr userDrawn="1"/>
          </p:nvSpPr>
          <p:spPr>
            <a:xfrm>
              <a:off x="10078278" y="3909391"/>
              <a:ext cx="490331" cy="291548"/>
            </a:xfrm>
            <a:prstGeom prst="rect">
              <a:avLst/>
            </a:prstGeom>
            <a:solidFill>
              <a:srgbClr val="C7E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DBAAB14-C836-8344-A80E-DBC5B614D112}"/>
                </a:ext>
              </a:extLst>
            </p:cNvPr>
            <p:cNvSpPr/>
            <p:nvPr userDrawn="1"/>
          </p:nvSpPr>
          <p:spPr>
            <a:xfrm>
              <a:off x="10078278" y="4379843"/>
              <a:ext cx="490331" cy="29154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B6C8770-8B01-1B4B-822B-9919A151DA2D}"/>
                </a:ext>
              </a:extLst>
            </p:cNvPr>
            <p:cNvSpPr/>
            <p:nvPr userDrawn="1"/>
          </p:nvSpPr>
          <p:spPr>
            <a:xfrm>
              <a:off x="10078278" y="4850295"/>
              <a:ext cx="490331" cy="2915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 descr="A picture containing map&#10;&#10;Description automatically generated">
            <a:extLst>
              <a:ext uri="{FF2B5EF4-FFF2-40B4-BE49-F238E27FC236}">
                <a16:creationId xmlns:a16="http://schemas.microsoft.com/office/drawing/2014/main" id="{FFC400ED-E580-324D-AF89-CEE88D9B4B6B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668385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17744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0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3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7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44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13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6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68949-551B-0241-9506-73F18FF45399}" type="datetimeFigureOut">
              <a:rPr lang="en-US" smtClean="0"/>
              <a:t>6/12/2025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F947-7A4F-7B46-993D-D631783F6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8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  <p:sldLayoutId id="2147483676" r:id="rId13"/>
    <p:sldLayoutId id="2147483677" r:id="rId14"/>
    <p:sldLayoutId id="2147483675" r:id="rId15"/>
    <p:sldLayoutId id="2147483673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8F2026-2ACB-FD67-A34D-08B1DDD5D750}"/>
              </a:ext>
            </a:extLst>
          </p:cNvPr>
          <p:cNvGrpSpPr/>
          <p:nvPr/>
        </p:nvGrpSpPr>
        <p:grpSpPr>
          <a:xfrm>
            <a:off x="601481" y="1194842"/>
            <a:ext cx="7762125" cy="1138774"/>
            <a:chOff x="1733971" y="732943"/>
            <a:chExt cx="5586177" cy="11387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A7407B3-66F7-475F-000D-F1479E130F8F}"/>
                </a:ext>
              </a:extLst>
            </p:cNvPr>
            <p:cNvSpPr txBox="1"/>
            <p:nvPr/>
          </p:nvSpPr>
          <p:spPr>
            <a:xfrm>
              <a:off x="1733971" y="732943"/>
              <a:ext cx="55861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1A699E"/>
                  </a:solidFill>
                  <a:latin typeface="Arial Nova" panose="020B0504020202020204" pitchFamily="34" charset="0"/>
                </a:rPr>
                <a:t>Consultancy service for the Development of the Eastern Nile Water Resources Models and Tools</a:t>
              </a:r>
              <a:endParaRPr lang="en-US" sz="1600" b="1">
                <a:solidFill>
                  <a:srgbClr val="1A699E"/>
                </a:solidFill>
                <a:latin typeface="Arial Nova" panose="020B05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0281D5-ABAB-B6E7-F74F-2562A8CA9D0E}"/>
                </a:ext>
              </a:extLst>
            </p:cNvPr>
            <p:cNvSpPr txBox="1"/>
            <p:nvPr/>
          </p:nvSpPr>
          <p:spPr>
            <a:xfrm>
              <a:off x="1733971" y="1563940"/>
              <a:ext cx="22800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7B316"/>
                  </a:solidFill>
                  <a:latin typeface="Arial Nova Light" panose="020B0304020202020204" pitchFamily="34" charset="0"/>
                </a:rPr>
                <a:t>Nile Cooperation for Climate Resilience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B9CE280-600F-F76F-4B7A-934AC1EAD481}"/>
              </a:ext>
            </a:extLst>
          </p:cNvPr>
          <p:cNvSpPr txBox="1"/>
          <p:nvPr/>
        </p:nvSpPr>
        <p:spPr>
          <a:xfrm>
            <a:off x="5977921" y="887065"/>
            <a:ext cx="233960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>
                <a:effectLst/>
                <a:latin typeface="Arial Nova Light" panose="020B03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Eastern Nile Technical Regional Office (ENTRO)</a:t>
            </a:r>
            <a:endParaRPr lang="it-IT" sz="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26C5D-D9D4-38D6-A06E-C9A008ADC234}"/>
              </a:ext>
            </a:extLst>
          </p:cNvPr>
          <p:cNvSpPr txBox="1"/>
          <p:nvPr/>
        </p:nvSpPr>
        <p:spPr>
          <a:xfrm>
            <a:off x="499837" y="4784739"/>
            <a:ext cx="2887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1A699E"/>
                </a:solidFill>
                <a:latin typeface="Arial Nova" panose="020B0504020202020204" pitchFamily="34" charset="0"/>
              </a:rPr>
              <a:t>Validation Workshop</a:t>
            </a:r>
          </a:p>
          <a:p>
            <a:endParaRPr lang="it-IT" sz="1200" b="1" dirty="0">
              <a:solidFill>
                <a:srgbClr val="1A699E"/>
              </a:solidFill>
              <a:latin typeface="Arial Nova" panose="020B0504020202020204" pitchFamily="34" charset="0"/>
            </a:endParaRPr>
          </a:p>
          <a:p>
            <a:r>
              <a:rPr lang="it-IT" sz="1200" b="1" dirty="0">
                <a:solidFill>
                  <a:srgbClr val="1A699E"/>
                </a:solidFill>
                <a:latin typeface="Arial Nova" panose="020B0504020202020204" pitchFamily="34" charset="0"/>
              </a:rPr>
              <a:t>12-14 June 2025</a:t>
            </a:r>
            <a:endParaRPr lang="en-IT" sz="1200" b="1" dirty="0">
              <a:solidFill>
                <a:srgbClr val="1A699E"/>
              </a:solidFill>
              <a:latin typeface="Arial Nova" panose="020B0504020202020204" pitchFamily="34" charset="0"/>
            </a:endParaRP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57B49BB5-A230-FC2D-E18F-1591A731B6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438" y="283981"/>
            <a:ext cx="1727835" cy="50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84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9F2402-DD42-B308-55F1-9173DE981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E984E-A44E-E883-9E52-11D9AB85E4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1F038D-AF1B-7A29-4ECA-7948E2E84763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pic>
        <p:nvPicPr>
          <p:cNvPr id="2" name="Immagine 3">
            <a:extLst>
              <a:ext uri="{FF2B5EF4-FFF2-40B4-BE49-F238E27FC236}">
                <a16:creationId xmlns:a16="http://schemas.microsoft.com/office/drawing/2014/main" id="{6D2213A7-429C-8E03-FFE4-EB066E123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0166" y="821674"/>
            <a:ext cx="3138647" cy="4463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4">
            <a:extLst>
              <a:ext uri="{FF2B5EF4-FFF2-40B4-BE49-F238E27FC236}">
                <a16:creationId xmlns:a16="http://schemas.microsoft.com/office/drawing/2014/main" id="{93A59789-BDCD-6498-6CA8-AC278C95A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060329" y="821674"/>
            <a:ext cx="3138647" cy="4456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28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AFED7-30F1-94E4-F02B-54EEF7255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B5338-E3C6-BD9D-E5F1-C244F4B16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233C27-3211-1C74-D1CF-A7C0FEF401B3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8B2CB33-C192-A7BF-BD01-B2125EB38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837" y="739978"/>
            <a:ext cx="8845861" cy="43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0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1556E-226F-7928-AF1D-644BE5A8F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D8477-C052-E7F7-C234-FA85E75AC2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7BFAD-F046-F278-B325-4A680DA09A68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552B4F-0AB7-F1BC-50CC-1B7E511AD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918647"/>
              </p:ext>
            </p:extLst>
          </p:nvPr>
        </p:nvGraphicFramePr>
        <p:xfrm>
          <a:off x="1813063" y="1273684"/>
          <a:ext cx="5517873" cy="3627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1727">
                  <a:extLst>
                    <a:ext uri="{9D8B030D-6E8A-4147-A177-3AD203B41FA5}">
                      <a16:colId xmlns:a16="http://schemas.microsoft.com/office/drawing/2014/main" val="1988943919"/>
                    </a:ext>
                  </a:extLst>
                </a:gridCol>
                <a:gridCol w="3096146">
                  <a:extLst>
                    <a:ext uri="{9D8B030D-6E8A-4147-A177-3AD203B41FA5}">
                      <a16:colId xmlns:a16="http://schemas.microsoft.com/office/drawing/2014/main" val="2165304163"/>
                    </a:ext>
                  </a:extLst>
                </a:gridCol>
              </a:tblGrid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Subbasin</a:t>
                      </a:r>
                      <a:endParaRPr lang="it-IT" sz="10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Number of Stations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4102658873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ATBARA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680717218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587243195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683128336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1929097401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BARO-AKOBO-SOBAT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694648898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759562452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4047108155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984094342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BLUE NILE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51965822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74485138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98341526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50129610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MAIN NILE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822680221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119778018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60001126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 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004595916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WHITE NILE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018140458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650464613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166328975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1600023175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Total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163</a:t>
                      </a:r>
                      <a:endParaRPr lang="it-IT" sz="10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922039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8001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9DFC35-ED63-8415-990A-795695BA2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3E149-01DB-76FA-35C3-8CAD159DCF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DBD6E3-32DE-EC2F-7483-D7B507715EA6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D1DA68-D527-C0EA-6EB4-B246992E9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799281"/>
              </p:ext>
            </p:extLst>
          </p:nvPr>
        </p:nvGraphicFramePr>
        <p:xfrm>
          <a:off x="628650" y="1816310"/>
          <a:ext cx="7886700" cy="2377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0684">
                  <a:extLst>
                    <a:ext uri="{9D8B030D-6E8A-4147-A177-3AD203B41FA5}">
                      <a16:colId xmlns:a16="http://schemas.microsoft.com/office/drawing/2014/main" val="2376624594"/>
                    </a:ext>
                  </a:extLst>
                </a:gridCol>
                <a:gridCol w="4426016">
                  <a:extLst>
                    <a:ext uri="{9D8B030D-6E8A-4147-A177-3AD203B41FA5}">
                      <a16:colId xmlns:a16="http://schemas.microsoft.com/office/drawing/2014/main" val="36684383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Subbasin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Number of Stations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5228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ATBARA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9288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FLOW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21517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BARO-AKOBO-SOBAT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403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FLOW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69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131505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BLUE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953494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FLOW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44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392285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MAIN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7705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FLOW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7521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WHITE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3559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ELEVATION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97803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FLOW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94886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Total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163</a:t>
                      </a:r>
                      <a:endParaRPr lang="it-IT" sz="11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4399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958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6E416A-D7AA-C40B-6D8F-DC5B00210CF9}"/>
                  </a:ext>
                </a:extLst>
              </p:cNvPr>
              <p:cNvSpPr txBox="1"/>
              <p:nvPr/>
            </p:nvSpPr>
            <p:spPr>
              <a:xfrm>
                <a:off x="228671" y="912717"/>
                <a:ext cx="8254021" cy="2812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>
                  <a:spcBef>
                    <a:spcPts val="1800"/>
                  </a:spcBef>
                  <a:spcAft>
                    <a:spcPts val="600"/>
                  </a:spcAft>
                </a:pPr>
                <a:r>
                  <a:rPr lang="en-US" sz="1800" b="1" dirty="0">
                    <a:solidFill>
                      <a:srgbClr val="005B7F"/>
                    </a:solidFill>
                    <a:effectLst/>
                    <a:latin typeface="Arial Nova" panose="020B05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Flow data assessment</a:t>
                </a:r>
                <a:endParaRPr lang="it-IT" sz="1800" b="1" dirty="0">
                  <a:solidFill>
                    <a:srgbClr val="005B7F"/>
                  </a:solidFill>
                  <a:effectLst/>
                  <a:latin typeface="Arial Nova" panose="020B05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285750" marR="0" indent="-28575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400" dirty="0">
                    <a:effectLst/>
                    <a:latin typeface="Arial Nova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Every record has a level of </a:t>
                </a:r>
                <a:r>
                  <a:rPr lang="en-US" sz="1400" b="1" dirty="0">
                    <a:effectLst/>
                    <a:latin typeface="Arial Nova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completeness</a:t>
                </a:r>
                <a:r>
                  <a:rPr lang="en-US" sz="1400" dirty="0">
                    <a:effectLst/>
                    <a:latin typeface="Arial Nova" panose="020B05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level measured by index</a:t>
                </a:r>
              </a:p>
              <a:p>
                <a:pPr>
                  <a:lnSpc>
                    <a:spcPct val="115000"/>
                  </a:lnSpc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𝑐𝑜𝑚𝑝𝑙𝑒𝑡𝑒𝑛𝑒𝑠𝑠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𝑖𝑛𝑑𝑒𝑥</m:t>
                      </m:r>
                      <m:r>
                        <a:rPr lang="en-US" sz="1400" i="1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𝑣𝑎𝑙𝑖𝑑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𝑣𝑎𝑙𝑢𝑒𝑠</m:t>
                          </m:r>
                        </m:num>
                        <m:den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𝑣𝑎𝑙𝑖𝑑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𝑣𝑎𝑙𝑢𝑒𝑠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𝑚𝑖𝑠𝑠𝑖𝑛𝑔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1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𝑣𝑎𝑙𝑢𝑒𝑠</m:t>
                          </m:r>
                        </m:den>
                      </m:f>
                    </m:oMath>
                  </m:oMathPara>
                </a14:m>
                <a:endParaRPr lang="it-IT" sz="1400" dirty="0">
                  <a:effectLst/>
                  <a:latin typeface="Arial Nova" panose="020B05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400" dirty="0">
                    <a:effectLst/>
                    <a:latin typeface="Arial Nova" panose="020B050402020202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	Records with completeness index lower than 0.5 have not been considered valid. </a:t>
                </a:r>
                <a:endParaRPr lang="it-IT" sz="1400" dirty="0">
                  <a:effectLst/>
                  <a:latin typeface="Arial Nova" panose="020B05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marR="0" indent="-28575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400" b="1" dirty="0">
                    <a:effectLst/>
                    <a:latin typeface="Arial Nova" panose="020B050402020202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Quality control</a:t>
                </a:r>
                <a:r>
                  <a:rPr lang="en-US" sz="1400" dirty="0">
                    <a:effectLst/>
                    <a:latin typeface="Arial Nova" panose="020B050402020202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 was performed for every record. Some records have invalid values (0 m</a:t>
                </a:r>
                <a:r>
                  <a:rPr lang="en-US" sz="1400" baseline="30000" dirty="0">
                    <a:effectLst/>
                    <a:latin typeface="Arial Nova" panose="020B050402020202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3</a:t>
                </a:r>
                <a:r>
                  <a:rPr lang="en-US" sz="1400" dirty="0">
                    <a:effectLst/>
                    <a:latin typeface="Arial Nova" panose="020B0504020202020204" pitchFamily="34" charset="0"/>
                    <a:ea typeface="Yu Mincho" panose="02020400000000000000" pitchFamily="18" charset="-128"/>
                    <a:cs typeface="Times New Roman" panose="02020603050405020304" pitchFamily="18" charset="0"/>
                  </a:rPr>
                  <a:t>/s or negative values). </a:t>
                </a:r>
                <a:endParaRPr lang="it-IT" sz="1400" dirty="0">
                  <a:effectLst/>
                  <a:latin typeface="Arial Nova" panose="020B05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C6E416A-D7AA-C40B-6D8F-DC5B00210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71" y="912717"/>
                <a:ext cx="8254021" cy="2812886"/>
              </a:xfrm>
              <a:prstGeom prst="rect">
                <a:avLst/>
              </a:prstGeom>
              <a:blipFill>
                <a:blip r:embed="rId3"/>
                <a:stretch>
                  <a:fillRect l="-665" t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AD887D-625B-379C-A5EA-CE1FBF623AD5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1300324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F34F7-F04C-C98F-6014-67CE5CA90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90988-B1E7-59D6-C61F-E0B71B840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C285AB-DFDE-DCDD-F314-0E7F4130775C}"/>
              </a:ext>
            </a:extLst>
          </p:cNvPr>
          <p:cNvSpPr txBox="1"/>
          <p:nvPr/>
        </p:nvSpPr>
        <p:spPr>
          <a:xfrm>
            <a:off x="228671" y="912717"/>
            <a:ext cx="825402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180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5B7F"/>
                </a:solidFill>
                <a:effectLst/>
                <a:latin typeface="Arial Nova" panose="020B05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Flow data assessment</a:t>
            </a:r>
            <a:endParaRPr lang="it-IT" sz="1800" b="1" dirty="0">
              <a:solidFill>
                <a:srgbClr val="005B7F"/>
              </a:solidFill>
              <a:effectLst/>
              <a:latin typeface="Arial Nova" panose="020B05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4512C-BE77-C836-63B0-CBD2BF51F09B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29E3F3-363A-7ED2-3281-B86CB868CAA3}"/>
              </a:ext>
            </a:extLst>
          </p:cNvPr>
          <p:cNvGraphicFramePr>
            <a:graphicFrameLocks noGrp="1"/>
          </p:cNvGraphicFramePr>
          <p:nvPr/>
        </p:nvGraphicFramePr>
        <p:xfrm>
          <a:off x="1016699" y="1519442"/>
          <a:ext cx="7110601" cy="3630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718">
                  <a:extLst>
                    <a:ext uri="{9D8B030D-6E8A-4147-A177-3AD203B41FA5}">
                      <a16:colId xmlns:a16="http://schemas.microsoft.com/office/drawing/2014/main" val="1101802625"/>
                    </a:ext>
                  </a:extLst>
                </a:gridCol>
                <a:gridCol w="1117786">
                  <a:extLst>
                    <a:ext uri="{9D8B030D-6E8A-4147-A177-3AD203B41FA5}">
                      <a16:colId xmlns:a16="http://schemas.microsoft.com/office/drawing/2014/main" val="2786914720"/>
                    </a:ext>
                  </a:extLst>
                </a:gridCol>
                <a:gridCol w="1676680">
                  <a:extLst>
                    <a:ext uri="{9D8B030D-6E8A-4147-A177-3AD203B41FA5}">
                      <a16:colId xmlns:a16="http://schemas.microsoft.com/office/drawing/2014/main" val="3334425107"/>
                    </a:ext>
                  </a:extLst>
                </a:gridCol>
                <a:gridCol w="1422120">
                  <a:extLst>
                    <a:ext uri="{9D8B030D-6E8A-4147-A177-3AD203B41FA5}">
                      <a16:colId xmlns:a16="http://schemas.microsoft.com/office/drawing/2014/main" val="1026609686"/>
                    </a:ext>
                  </a:extLst>
                </a:gridCol>
                <a:gridCol w="1446297">
                  <a:extLst>
                    <a:ext uri="{9D8B030D-6E8A-4147-A177-3AD203B41FA5}">
                      <a16:colId xmlns:a16="http://schemas.microsoft.com/office/drawing/2014/main" val="3124418608"/>
                    </a:ext>
                  </a:extLst>
                </a:gridCol>
              </a:tblGrid>
              <a:tr h="164884">
                <a:tc>
                  <a:txBody>
                    <a:bodyPr/>
                    <a:lstStyle/>
                    <a:p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Count of STATION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Average of COMPLETENESS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Min of COMPLETENESS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Max of COMPLETENESS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272764174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ATBARA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0.85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0.37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541390412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0.57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0.37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0.79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1935592135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0.93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0.93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0.94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134817634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0.96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0.76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992167428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BARO-AKOBO-SOBAT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0.49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127417545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0.44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0.12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4073354637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0.89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0.77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26335124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458104513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BLUE NILE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0.87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60819531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0.80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0.36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617315227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0.85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0.19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1897952927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031741471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MAIN NILE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0.94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0.33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204039745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0.91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0.33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41873708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092733054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 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882813241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WHITE NILE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0.81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1666164064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10-days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0.68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59976429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daily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8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0.89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0.26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997515659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monthly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1.00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3751720420"/>
                  </a:ext>
                </a:extLst>
              </a:tr>
              <a:tr h="1648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Grand Total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163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0.71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0.02</a:t>
                      </a:r>
                      <a:endParaRPr lang="it-IT" sz="10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1.00</a:t>
                      </a:r>
                      <a:endParaRPr lang="it-IT" sz="10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831" marR="61831" marT="0" marB="0"/>
                </a:tc>
                <a:extLst>
                  <a:ext uri="{0D108BD9-81ED-4DB2-BD59-A6C34878D82A}">
                    <a16:rowId xmlns:a16="http://schemas.microsoft.com/office/drawing/2014/main" val="2555491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43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Methodological approach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5326F15-3F62-F201-E668-C478B8B567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 bwMode="auto">
          <a:xfrm rot="5400000">
            <a:off x="2770482" y="-1327164"/>
            <a:ext cx="3622786" cy="8812362"/>
          </a:xfrm>
          <a:prstGeom prst="rect">
            <a:avLst/>
          </a:prstGeom>
          <a:noFill/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3A81AA-0400-897B-9A44-4645D317FC19}"/>
              </a:ext>
            </a:extLst>
          </p:cNvPr>
          <p:cNvSpPr txBox="1"/>
          <p:nvPr/>
        </p:nvSpPr>
        <p:spPr>
          <a:xfrm>
            <a:off x="1117563" y="639924"/>
            <a:ext cx="690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solidFill>
                  <a:srgbClr val="003E5E"/>
                </a:solidFill>
                <a:effectLst/>
                <a:latin typeface="Arial Nova Cond" panose="020B0506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Schematization of the integrated approach pursued by the Consultant</a:t>
            </a:r>
            <a:endParaRPr lang="it-IT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4A6E1-88AE-A483-750F-684758375998}"/>
              </a:ext>
            </a:extLst>
          </p:cNvPr>
          <p:cNvSpPr/>
          <p:nvPr/>
        </p:nvSpPr>
        <p:spPr>
          <a:xfrm>
            <a:off x="585788" y="2371725"/>
            <a:ext cx="1176337" cy="619125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8842B-F417-AAE0-44CC-7D465BF33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743" y="2990850"/>
            <a:ext cx="1074513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6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BEF98-815D-413F-6481-7BC44C2BA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B3CA7-38F8-213B-90D2-145A364885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 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3B404E9-CFBF-16EE-E5C9-6974B5814B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66954"/>
              </p:ext>
            </p:extLst>
          </p:nvPr>
        </p:nvGraphicFramePr>
        <p:xfrm>
          <a:off x="593124" y="627791"/>
          <a:ext cx="7834183" cy="30385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1845">
                  <a:extLst>
                    <a:ext uri="{9D8B030D-6E8A-4147-A177-3AD203B41FA5}">
                      <a16:colId xmlns:a16="http://schemas.microsoft.com/office/drawing/2014/main" val="1015550513"/>
                    </a:ext>
                  </a:extLst>
                </a:gridCol>
                <a:gridCol w="4096775">
                  <a:extLst>
                    <a:ext uri="{9D8B030D-6E8A-4147-A177-3AD203B41FA5}">
                      <a16:colId xmlns:a16="http://schemas.microsoft.com/office/drawing/2014/main" val="2608301433"/>
                    </a:ext>
                  </a:extLst>
                </a:gridCol>
                <a:gridCol w="2515563">
                  <a:extLst>
                    <a:ext uri="{9D8B030D-6E8A-4147-A177-3AD203B41FA5}">
                      <a16:colId xmlns:a16="http://schemas.microsoft.com/office/drawing/2014/main" val="2965759461"/>
                    </a:ext>
                  </a:extLst>
                </a:gridCol>
              </a:tblGrid>
              <a:tr h="13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Time (hrs)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</a:rPr>
                        <a:t>Presentation / Activity</a:t>
                      </a:r>
                      <a:endParaRPr lang="it-IT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effectLst/>
                        </a:rPr>
                        <a:t>Responsible Person </a:t>
                      </a:r>
                      <a:endParaRPr lang="it-IT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1649" marR="41649" marT="0" marB="0"/>
                </a:tc>
                <a:extLst>
                  <a:ext uri="{0D108BD9-81ED-4DB2-BD59-A6C34878D82A}">
                    <a16:rowId xmlns:a16="http://schemas.microsoft.com/office/drawing/2014/main" val="3811670214"/>
                  </a:ext>
                </a:extLst>
              </a:tr>
              <a:tr h="13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32505" algn="l"/>
                        </a:tabLst>
                      </a:pPr>
                      <a:r>
                        <a:rPr lang="en-US" sz="1100" b="1" kern="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	</a:t>
                      </a:r>
                      <a:endParaRPr lang="it-IT" sz="1100" kern="100" dirty="0">
                        <a:effectLst/>
                        <a:latin typeface="+mn-lt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32505" algn="l"/>
                        </a:tabLst>
                      </a:pPr>
                      <a:r>
                        <a:rPr lang="en-US" sz="1100" b="1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June 13, 2025 - Day 2</a:t>
                      </a:r>
                      <a:endParaRPr lang="it-IT" sz="1100" b="1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  <a:tabLst>
                          <a:tab pos="3532505" algn="l"/>
                        </a:tabLst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Chair:  To be assigned 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75375373"/>
                  </a:ext>
                </a:extLst>
              </a:tr>
              <a:tr h="16784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9:00 – 9:10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Recap of Day 1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HydroNova/ ENTRO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150503"/>
                  </a:ext>
                </a:extLst>
              </a:tr>
              <a:tr h="22121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9:10- 10:30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the development of Hydrological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 (Consultant)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4161836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10:30 – 11:00</a:t>
                      </a:r>
                      <a:endParaRPr lang="it-IT" sz="11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Break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5611460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11:00-13:00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hydrological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1700803"/>
                  </a:ext>
                </a:extLst>
              </a:tr>
              <a:tr h="38213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 – 14:00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Break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4052158"/>
                  </a:ext>
                </a:extLst>
              </a:tr>
              <a:tr h="252321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14:00 – 15:30</a:t>
                      </a:r>
                      <a:endParaRPr lang="it-IT" sz="11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Presentation on the development of Hydraulic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HydroNova</a:t>
                      </a: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(Consultant)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9007391"/>
                  </a:ext>
                </a:extLst>
              </a:tr>
              <a:tr h="441060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15:30-16:00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Health Break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Hotel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9394869"/>
                  </a:ext>
                </a:extLst>
              </a:tr>
              <a:tr h="286894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16:00-17:00</a:t>
                      </a:r>
                      <a:endParaRPr lang="it-IT" sz="11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Interactive session on hydraulic model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5577088"/>
                  </a:ext>
                </a:extLst>
              </a:tr>
              <a:tr h="253279"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b="1" kern="1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16:30- 17:30</a:t>
                      </a:r>
                      <a:endParaRPr lang="it-IT" sz="11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Feedback and Recommendations on WP1</a:t>
                      </a:r>
                      <a:endParaRPr lang="it-IT" sz="1100" kern="1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</a:t>
                      </a:r>
                      <a:endParaRPr lang="it-IT" sz="1100" kern="1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4576687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86DB39C3-B7C4-B2BD-4CBD-35C55C00DB6E}"/>
              </a:ext>
            </a:extLst>
          </p:cNvPr>
          <p:cNvSpPr/>
          <p:nvPr/>
        </p:nvSpPr>
        <p:spPr>
          <a:xfrm>
            <a:off x="593124" y="1304925"/>
            <a:ext cx="7834183" cy="742950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04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E416A-D7AA-C40B-6D8F-DC5B00210CF9}"/>
              </a:ext>
            </a:extLst>
          </p:cNvPr>
          <p:cNvSpPr txBox="1"/>
          <p:nvPr/>
        </p:nvSpPr>
        <p:spPr>
          <a:xfrm>
            <a:off x="228671" y="912717"/>
            <a:ext cx="4580165" cy="457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15000"/>
              </a:lnSpc>
              <a:spcAft>
                <a:spcPts val="1200"/>
              </a:spcAft>
            </a:pPr>
            <a:r>
              <a:rPr lang="en-US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collected can be classified into two main groups: meteorological data (rainfall and temperature) and hydrological time series (flow and water level). </a:t>
            </a:r>
            <a:endParaRPr lang="it-IT" sz="180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 separate files were developed one for meteorological dataset and the other for hydrological dataset, in </a:t>
            </a:r>
            <a:r>
              <a:rPr lang="en-US" sz="18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dss</a:t>
            </a:r>
            <a:r>
              <a:rPr lang="en-US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format. Each </a:t>
            </a:r>
            <a:r>
              <a:rPr lang="en-US" sz="1800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dss</a:t>
            </a:r>
            <a:r>
              <a:rPr lang="en-US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file is coupled with a GIS file providing the position of the gauging stations. </a:t>
            </a:r>
          </a:p>
          <a:p>
            <a:endParaRPr lang="en-US" dirty="0">
              <a:latin typeface="Arial Nova" panose="020B050402020202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Meteorological datasets include 747 records, while hydrological datasets include 163 records.</a:t>
            </a:r>
            <a:endParaRPr lang="it-IT" sz="1800" dirty="0">
              <a:effectLst/>
              <a:latin typeface="Arial Nova" panose="020B05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D887D-625B-379C-A5EA-CE1FBF623AD5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2E938-59F0-7637-BDEE-7FF1F4FEA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2629" y="617435"/>
            <a:ext cx="3049451" cy="25843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6C1C6E-6136-CB14-0A69-1F677AC93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0086" y="3046639"/>
            <a:ext cx="3163914" cy="266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5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BC0A92-393A-D244-90EA-404A082B02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D887D-625B-379C-A5EA-CE1FBF623AD5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5C9EC74-5063-51E4-5E3C-9B5C793EA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306323"/>
              </p:ext>
            </p:extLst>
          </p:nvPr>
        </p:nvGraphicFramePr>
        <p:xfrm>
          <a:off x="1021751" y="4467002"/>
          <a:ext cx="5937250" cy="670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825">
                  <a:extLst>
                    <a:ext uri="{9D8B030D-6E8A-4147-A177-3AD203B41FA5}">
                      <a16:colId xmlns:a16="http://schemas.microsoft.com/office/drawing/2014/main" val="4088493587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139292898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9157260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1029076951"/>
                    </a:ext>
                  </a:extLst>
                </a:gridCol>
                <a:gridCol w="807085">
                  <a:extLst>
                    <a:ext uri="{9D8B030D-6E8A-4147-A177-3AD203B41FA5}">
                      <a16:colId xmlns:a16="http://schemas.microsoft.com/office/drawing/2014/main" val="2461679343"/>
                    </a:ext>
                  </a:extLst>
                </a:gridCol>
                <a:gridCol w="961390">
                  <a:extLst>
                    <a:ext uri="{9D8B030D-6E8A-4147-A177-3AD203B41FA5}">
                      <a16:colId xmlns:a16="http://schemas.microsoft.com/office/drawing/2014/main" val="17595910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B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C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D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F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8635735"/>
                  </a:ext>
                </a:extLst>
              </a:tr>
              <a:tr h="2451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Main Basin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River at Station/Location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Type: Flow/Precipitation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Range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>
                          <a:effectLst/>
                        </a:rPr>
                        <a:t>Time step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cap="all" dirty="0">
                          <a:effectLst/>
                        </a:rPr>
                        <a:t>SOURCE 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7374195"/>
                  </a:ext>
                </a:extLst>
              </a:tr>
            </a:tbl>
          </a:graphicData>
        </a:graphic>
      </p:graphicFrame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771C5D18-EFF0-8C86-24A7-317CD250C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4012" y="971113"/>
            <a:ext cx="4303395" cy="334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068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453ED-8FBE-1F78-CAB2-D6B4F40AF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A6E87-9F79-9AF9-8AF9-532874159E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11588-9794-4164-31D7-B36B0C3D3A04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pic>
        <p:nvPicPr>
          <p:cNvPr id="7" name="Immagine 5">
            <a:extLst>
              <a:ext uri="{FF2B5EF4-FFF2-40B4-BE49-F238E27FC236}">
                <a16:creationId xmlns:a16="http://schemas.microsoft.com/office/drawing/2014/main" id="{BF124431-F599-6CBE-BFC1-50132F316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18087" y="795279"/>
            <a:ext cx="3121295" cy="4467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6">
            <a:extLst>
              <a:ext uri="{FF2B5EF4-FFF2-40B4-BE49-F238E27FC236}">
                <a16:creationId xmlns:a16="http://schemas.microsoft.com/office/drawing/2014/main" id="{BBF4D7AF-6547-99EB-4D9F-1FB7410C4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8836" y="808476"/>
            <a:ext cx="3138647" cy="44673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489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768D0-AA22-9D67-2056-476C8D552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51ED97-16EB-283B-EAFB-598F5B46D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80AE1F-01D8-655F-2C08-70A52DEE91D4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C83A0E-0691-535E-00CF-9B466000B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5802"/>
            <a:ext cx="8608718" cy="444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46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C7F48-2BD2-CCE0-E8EF-52365C5AE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EE08FA-8BBC-2813-4F91-64107C4150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A0AA6-80AB-CB13-DAA9-BF3AEF65A3D3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3D541AA-308A-F869-3A79-C721B517F0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787098"/>
              </p:ext>
            </p:extLst>
          </p:nvPr>
        </p:nvGraphicFramePr>
        <p:xfrm>
          <a:off x="628650" y="1394460"/>
          <a:ext cx="7886700" cy="2926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4652">
                  <a:extLst>
                    <a:ext uri="{9D8B030D-6E8A-4147-A177-3AD203B41FA5}">
                      <a16:colId xmlns:a16="http://schemas.microsoft.com/office/drawing/2014/main" val="1256706102"/>
                    </a:ext>
                  </a:extLst>
                </a:gridCol>
                <a:gridCol w="3672048">
                  <a:extLst>
                    <a:ext uri="{9D8B030D-6E8A-4147-A177-3AD203B41FA5}">
                      <a16:colId xmlns:a16="http://schemas.microsoft.com/office/drawing/2014/main" val="28829097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it-IT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Count of STATION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65161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Atbara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93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25670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daily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808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monthly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87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30836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Baro-Akobo-Sobat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72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22385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daily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5930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monthly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70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293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Blue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232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17665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daily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23604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monthly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216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9131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Main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94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244183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monthly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94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882929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White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256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854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daily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8420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3970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monthly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255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02632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Grand Total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747</a:t>
                      </a:r>
                      <a:endParaRPr lang="it-IT" sz="11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013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40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2BE801-79BE-4159-6471-B5AC54670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B05EF-5E06-7C90-7C69-FCC76CCD4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WP1 - Hydrological and hydraulics models development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29DBDC-FCA5-FBCE-82C6-AEDC5A649A44}"/>
              </a:ext>
            </a:extLst>
          </p:cNvPr>
          <p:cNvSpPr txBox="1"/>
          <p:nvPr/>
        </p:nvSpPr>
        <p:spPr>
          <a:xfrm>
            <a:off x="228672" y="452342"/>
            <a:ext cx="45801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Hydro-</a:t>
            </a:r>
            <a:r>
              <a:rPr lang="en-US" sz="1800" b="1" i="1" dirty="0" err="1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meteo</a:t>
            </a:r>
            <a:r>
              <a:rPr lang="en-US" sz="1800" b="1" i="1" dirty="0">
                <a:effectLst/>
                <a:latin typeface="Arial Nova" panose="020B05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Database implementation</a:t>
            </a:r>
            <a:endParaRPr lang="it-IT" b="1" i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B6B5B41-ED54-CAB5-253C-E6B7B2A8AB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36388"/>
              </p:ext>
            </p:extLst>
          </p:nvPr>
        </p:nvGraphicFramePr>
        <p:xfrm>
          <a:off x="480369" y="1577340"/>
          <a:ext cx="7886700" cy="2560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7502">
                  <a:extLst>
                    <a:ext uri="{9D8B030D-6E8A-4147-A177-3AD203B41FA5}">
                      <a16:colId xmlns:a16="http://schemas.microsoft.com/office/drawing/2014/main" val="1581106250"/>
                    </a:ext>
                  </a:extLst>
                </a:gridCol>
                <a:gridCol w="3369198">
                  <a:extLst>
                    <a:ext uri="{9D8B030D-6E8A-4147-A177-3AD203B41FA5}">
                      <a16:colId xmlns:a16="http://schemas.microsoft.com/office/drawing/2014/main" val="289680217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lang="it-IT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Count of STATION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42158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White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256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06945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40335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PRECIPITATION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256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05716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Main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94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0971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40335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PRECIPITATION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94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06836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Blue Nile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232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5925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40335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MAX TEMPERATURE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8686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40335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MIN TEMPERATURE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4048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40335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PRECIPITATION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228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7236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Baro-Akobo-Sobat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72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94588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40335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PRECIPITATION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72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56236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Atbara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93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2229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indent="140335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PRECIPITATION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93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3827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>
                          <a:effectLst/>
                        </a:rPr>
                        <a:t>Grand Total</a:t>
                      </a:r>
                      <a:endParaRPr lang="it-IT" sz="110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Aft>
                          <a:spcPts val="1200"/>
                        </a:spcAft>
                        <a:buNone/>
                      </a:pPr>
                      <a:r>
                        <a:rPr lang="en-US" sz="1100" dirty="0">
                          <a:effectLst/>
                        </a:rPr>
                        <a:t>747</a:t>
                      </a:r>
                      <a:endParaRPr lang="it-IT" sz="1100" dirty="0">
                        <a:effectLst/>
                        <a:latin typeface="Arial Nova Cond" panose="020B0506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0696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97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f5c767-f39c-48b0-bcf6-6a8d6dcf00f1">
      <Terms xmlns="http://schemas.microsoft.com/office/infopath/2007/PartnerControls"/>
    </lcf76f155ced4ddcb4097134ff3c332f>
    <TaxCatchAll xmlns="efcde4b6-0976-48cc-a637-59ff6e92693d" xsi:nil="true"/>
    <Image xmlns="caf5c767-f39c-48b0-bcf6-6a8d6dcf00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2FF23057F70248841BB6BF42DA4F38" ma:contentTypeVersion="20" ma:contentTypeDescription="Create a new document." ma:contentTypeScope="" ma:versionID="8a80fcc20e167edefc806c97ff33970f">
  <xsd:schema xmlns:xsd="http://www.w3.org/2001/XMLSchema" xmlns:xs="http://www.w3.org/2001/XMLSchema" xmlns:p="http://schemas.microsoft.com/office/2006/metadata/properties" xmlns:ns2="efcde4b6-0976-48cc-a637-59ff6e92693d" xmlns:ns3="caf5c767-f39c-48b0-bcf6-6a8d6dcf00f1" targetNamespace="http://schemas.microsoft.com/office/2006/metadata/properties" ma:root="true" ma:fieldsID="449edba19debc27b4ce4b33fbfb9abc4" ns2:_="" ns3:_="">
    <xsd:import namespace="efcde4b6-0976-48cc-a637-59ff6e92693d"/>
    <xsd:import namespace="caf5c767-f39c-48b0-bcf6-6a8d6dcf00f1"/>
    <xsd:element name="properties">
      <xsd:complexType>
        <xsd:sequence>
          <xsd:element name="documentManagement">
            <xsd:complexType>
              <xsd:all>
                <xsd:element ref="ns2:SharedWithDetails" minOccurs="0"/>
                <xsd:element ref="ns2:SharedWithUser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Image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de4b6-0976-48cc-a637-59ff6e92693d" elementFormDefault="qualified">
    <xsd:import namespace="http://schemas.microsoft.com/office/2006/documentManagement/types"/>
    <xsd:import namespace="http://schemas.microsoft.com/office/infopath/2007/PartnerControls"/>
    <xsd:element name="SharedWithDetails" ma:index="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axCatchAll" ma:index="23" nillable="true" ma:displayName="Taxonomy Catch All Column" ma:hidden="true" ma:list="{6c5806b2-451b-4fb5-813a-94b2ea4abd07}" ma:internalName="TaxCatchAll" ma:showField="CatchAllData" ma:web="efcde4b6-0976-48cc-a637-59ff6e92693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f5c767-f39c-48b0-bcf6-6a8d6dcf0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7aac03c-ed7f-46ec-b7b4-86213538d6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Image" ma:index="25" nillable="true" ma:displayName="Image" ma:format="Thumbnail" ma:internalName="Image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F7AC57-68AF-40FB-B86A-8BC05DBBBE4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CC0A7E-A962-4124-97BB-7D336025623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caf5c767-f39c-48b0-bcf6-6a8d6dcf00f1"/>
    <ds:schemaRef ds:uri="efcde4b6-0976-48cc-a637-59ff6e92693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DD7C44-9150-4AFB-9DCB-42BF0525E1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cde4b6-0976-48cc-a637-59ff6e92693d"/>
    <ds:schemaRef ds:uri="caf5c767-f39c-48b0-bcf6-6a8d6dcf0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7842</TotalTime>
  <Words>711</Words>
  <Application>Microsoft Office PowerPoint</Application>
  <PresentationFormat>On-screen Show (16:10)</PresentationFormat>
  <Paragraphs>340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Aptos</vt:lpstr>
      <vt:lpstr>Arial</vt:lpstr>
      <vt:lpstr>Arial Nova</vt:lpstr>
      <vt:lpstr>Arial Nova Cond</vt:lpstr>
      <vt:lpstr>Arial Nova Cond Light</vt:lpstr>
      <vt:lpstr>Arial Nova Light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Cattarossi</dc:creator>
  <cp:lastModifiedBy>Paolo Mastrocola</cp:lastModifiedBy>
  <cp:revision>3</cp:revision>
  <dcterms:created xsi:type="dcterms:W3CDTF">2022-01-04T17:17:14Z</dcterms:created>
  <dcterms:modified xsi:type="dcterms:W3CDTF">2025-06-12T08:28:43Z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0x010100342FF23057F70248841BB6BF42DA4F38</vt:lpwstr>
  </property>
  <property fmtid="{D5CDD505-2E9C-101B-9397-08002B2CF9AE}" pid="3" name="Order">
    <vt:r8>800</vt:r8>
  </property>
  <property fmtid="{D5CDD505-2E9C-101B-9397-08002B2CF9AE}" pid="4" name="MediaServiceImageTags">
    <vt:lpwstr/>
  </property>
</Properties>
</file>