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50" r:id="rId5"/>
  </p:sldMasterIdLst>
  <p:notesMasterIdLst>
    <p:notesMasterId r:id="rId120"/>
  </p:notesMasterIdLst>
  <p:handoutMasterIdLst>
    <p:handoutMasterId r:id="rId121"/>
  </p:handoutMasterIdLst>
  <p:sldIdLst>
    <p:sldId id="256" r:id="rId6"/>
    <p:sldId id="333" r:id="rId7"/>
    <p:sldId id="334" r:id="rId8"/>
    <p:sldId id="335" r:id="rId9"/>
    <p:sldId id="313" r:id="rId10"/>
    <p:sldId id="336" r:id="rId11"/>
    <p:sldId id="337" r:id="rId12"/>
    <p:sldId id="338" r:id="rId13"/>
    <p:sldId id="339" r:id="rId14"/>
    <p:sldId id="340" r:id="rId15"/>
    <p:sldId id="341" r:id="rId16"/>
    <p:sldId id="342" r:id="rId17"/>
    <p:sldId id="343" r:id="rId18"/>
    <p:sldId id="344" r:id="rId19"/>
    <p:sldId id="345" r:id="rId20"/>
    <p:sldId id="346" r:id="rId21"/>
    <p:sldId id="347" r:id="rId22"/>
    <p:sldId id="348" r:id="rId23"/>
    <p:sldId id="349" r:id="rId24"/>
    <p:sldId id="350" r:id="rId25"/>
    <p:sldId id="351" r:id="rId26"/>
    <p:sldId id="352" r:id="rId27"/>
    <p:sldId id="353" r:id="rId28"/>
    <p:sldId id="354" r:id="rId29"/>
    <p:sldId id="355" r:id="rId30"/>
    <p:sldId id="356" r:id="rId31"/>
    <p:sldId id="357" r:id="rId32"/>
    <p:sldId id="358" r:id="rId33"/>
    <p:sldId id="359" r:id="rId34"/>
    <p:sldId id="360" r:id="rId35"/>
    <p:sldId id="361" r:id="rId36"/>
    <p:sldId id="362" r:id="rId37"/>
    <p:sldId id="363" r:id="rId38"/>
    <p:sldId id="364" r:id="rId39"/>
    <p:sldId id="365" r:id="rId40"/>
    <p:sldId id="366" r:id="rId41"/>
    <p:sldId id="367" r:id="rId42"/>
    <p:sldId id="368" r:id="rId43"/>
    <p:sldId id="369" r:id="rId44"/>
    <p:sldId id="370" r:id="rId45"/>
    <p:sldId id="371" r:id="rId46"/>
    <p:sldId id="372" r:id="rId47"/>
    <p:sldId id="373" r:id="rId48"/>
    <p:sldId id="374" r:id="rId49"/>
    <p:sldId id="375" r:id="rId50"/>
    <p:sldId id="376" r:id="rId51"/>
    <p:sldId id="377" r:id="rId52"/>
    <p:sldId id="378" r:id="rId53"/>
    <p:sldId id="379" r:id="rId54"/>
    <p:sldId id="380" r:id="rId55"/>
    <p:sldId id="381" r:id="rId56"/>
    <p:sldId id="382" r:id="rId57"/>
    <p:sldId id="383" r:id="rId58"/>
    <p:sldId id="385" r:id="rId59"/>
    <p:sldId id="386" r:id="rId60"/>
    <p:sldId id="387" r:id="rId61"/>
    <p:sldId id="388" r:id="rId62"/>
    <p:sldId id="389" r:id="rId63"/>
    <p:sldId id="390" r:id="rId64"/>
    <p:sldId id="391" r:id="rId65"/>
    <p:sldId id="392" r:id="rId66"/>
    <p:sldId id="393" r:id="rId67"/>
    <p:sldId id="395" r:id="rId68"/>
    <p:sldId id="396" r:id="rId69"/>
    <p:sldId id="397" r:id="rId70"/>
    <p:sldId id="398" r:id="rId71"/>
    <p:sldId id="399" r:id="rId72"/>
    <p:sldId id="400" r:id="rId73"/>
    <p:sldId id="401" r:id="rId74"/>
    <p:sldId id="402" r:id="rId75"/>
    <p:sldId id="403" r:id="rId76"/>
    <p:sldId id="404" r:id="rId77"/>
    <p:sldId id="405" r:id="rId78"/>
    <p:sldId id="406" r:id="rId79"/>
    <p:sldId id="407" r:id="rId80"/>
    <p:sldId id="408" r:id="rId81"/>
    <p:sldId id="409" r:id="rId82"/>
    <p:sldId id="410" r:id="rId83"/>
    <p:sldId id="411" r:id="rId84"/>
    <p:sldId id="412" r:id="rId85"/>
    <p:sldId id="413" r:id="rId86"/>
    <p:sldId id="414" r:id="rId87"/>
    <p:sldId id="415" r:id="rId88"/>
    <p:sldId id="417" r:id="rId89"/>
    <p:sldId id="416" r:id="rId90"/>
    <p:sldId id="418" r:id="rId91"/>
    <p:sldId id="419" r:id="rId92"/>
    <p:sldId id="422" r:id="rId93"/>
    <p:sldId id="420" r:id="rId94"/>
    <p:sldId id="421" r:id="rId95"/>
    <p:sldId id="423" r:id="rId96"/>
    <p:sldId id="425" r:id="rId97"/>
    <p:sldId id="426" r:id="rId98"/>
    <p:sldId id="427" r:id="rId99"/>
    <p:sldId id="428" r:id="rId100"/>
    <p:sldId id="429" r:id="rId101"/>
    <p:sldId id="430" r:id="rId102"/>
    <p:sldId id="431" r:id="rId103"/>
    <p:sldId id="432" r:id="rId104"/>
    <p:sldId id="433" r:id="rId105"/>
    <p:sldId id="434" r:id="rId106"/>
    <p:sldId id="435" r:id="rId107"/>
    <p:sldId id="436" r:id="rId108"/>
    <p:sldId id="437" r:id="rId109"/>
    <p:sldId id="438" r:id="rId110"/>
    <p:sldId id="439" r:id="rId111"/>
    <p:sldId id="440" r:id="rId112"/>
    <p:sldId id="441" r:id="rId113"/>
    <p:sldId id="442" r:id="rId114"/>
    <p:sldId id="443" r:id="rId115"/>
    <p:sldId id="444" r:id="rId116"/>
    <p:sldId id="445" r:id="rId117"/>
    <p:sldId id="446" r:id="rId118"/>
    <p:sldId id="318" r:id="rId119"/>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 Paolo Mastrocola" initials="PM" lastIdx="1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Stile medio 2 - Colore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0394" autoAdjust="0"/>
    <p:restoredTop sz="95400" autoAdjust="0"/>
  </p:normalViewPr>
  <p:slideViewPr>
    <p:cSldViewPr>
      <p:cViewPr varScale="1">
        <p:scale>
          <a:sx n="91" d="100"/>
          <a:sy n="91" d="100"/>
        </p:scale>
        <p:origin x="1269" y="69"/>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0" d="100"/>
          <a:sy n="60" d="100"/>
        </p:scale>
        <p:origin x="3187" y="4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presProps" Target="presProps.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viewProps" Target="viewProps.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notesMaster" Target="notesMasters/notesMaster1.xml"/><Relationship Id="rId125"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handoutMaster" Target="handoutMasters/handoutMaster1.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microsoft.com/office/2016/11/relationships/changesInfo" Target="changesInfos/changesInfo1.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acomo Cogo" userId="5cceac23-3f65-4d4e-94f4-cd5a98fc5c95" providerId="ADAL" clId="{CA680D70-E307-4F8F-8E28-73731E7FCF9C}"/>
    <pc:docChg chg="undo custSel addSld delSld modSld sldOrd">
      <pc:chgData name="Giacomo Cogo" userId="5cceac23-3f65-4d4e-94f4-cd5a98fc5c95" providerId="ADAL" clId="{CA680D70-E307-4F8F-8E28-73731E7FCF9C}" dt="2024-12-17T14:43:45.741" v="445" actId="20577"/>
      <pc:docMkLst>
        <pc:docMk/>
      </pc:docMkLst>
      <pc:sldChg chg="modSp mod">
        <pc:chgData name="Giacomo Cogo" userId="5cceac23-3f65-4d4e-94f4-cd5a98fc5c95" providerId="ADAL" clId="{CA680D70-E307-4F8F-8E28-73731E7FCF9C}" dt="2024-12-16T15:41:58.028" v="48" actId="20577"/>
        <pc:sldMkLst>
          <pc:docMk/>
          <pc:sldMk cId="0" sldId="256"/>
        </pc:sldMkLst>
      </pc:sldChg>
      <pc:sldChg chg="modSp mod">
        <pc:chgData name="Giacomo Cogo" userId="5cceac23-3f65-4d4e-94f4-cd5a98fc5c95" providerId="ADAL" clId="{CA680D70-E307-4F8F-8E28-73731E7FCF9C}" dt="2024-12-16T15:03:22.228" v="27" actId="20577"/>
        <pc:sldMkLst>
          <pc:docMk/>
          <pc:sldMk cId="1008992783" sldId="275"/>
        </pc:sldMkLst>
      </pc:sldChg>
      <pc:sldChg chg="addSp delSp modSp mod">
        <pc:chgData name="Giacomo Cogo" userId="5cceac23-3f65-4d4e-94f4-cd5a98fc5c95" providerId="ADAL" clId="{CA680D70-E307-4F8F-8E28-73731E7FCF9C}" dt="2024-12-17T10:55:32.179" v="66" actId="1076"/>
        <pc:sldMkLst>
          <pc:docMk/>
          <pc:sldMk cId="1529458670" sldId="278"/>
        </pc:sldMkLst>
      </pc:sldChg>
      <pc:sldChg chg="modSp mod">
        <pc:chgData name="Giacomo Cogo" userId="5cceac23-3f65-4d4e-94f4-cd5a98fc5c95" providerId="ADAL" clId="{CA680D70-E307-4F8F-8E28-73731E7FCF9C}" dt="2024-12-17T11:16:41.449" v="201" actId="20577"/>
        <pc:sldMkLst>
          <pc:docMk/>
          <pc:sldMk cId="726391820" sldId="282"/>
        </pc:sldMkLst>
      </pc:sldChg>
      <pc:sldChg chg="modSp mod">
        <pc:chgData name="Giacomo Cogo" userId="5cceac23-3f65-4d4e-94f4-cd5a98fc5c95" providerId="ADAL" clId="{CA680D70-E307-4F8F-8E28-73731E7FCF9C}" dt="2024-12-17T10:13:45.869" v="49" actId="14100"/>
        <pc:sldMkLst>
          <pc:docMk/>
          <pc:sldMk cId="1788499814" sldId="292"/>
        </pc:sldMkLst>
      </pc:sldChg>
      <pc:sldChg chg="modSp mod">
        <pc:chgData name="Giacomo Cogo" userId="5cceac23-3f65-4d4e-94f4-cd5a98fc5c95" providerId="ADAL" clId="{CA680D70-E307-4F8F-8E28-73731E7FCF9C}" dt="2024-12-17T10:25:28.365" v="50" actId="14100"/>
        <pc:sldMkLst>
          <pc:docMk/>
          <pc:sldMk cId="1142750470" sldId="293"/>
        </pc:sldMkLst>
      </pc:sldChg>
      <pc:sldChg chg="modSp mod">
        <pc:chgData name="Giacomo Cogo" userId="5cceac23-3f65-4d4e-94f4-cd5a98fc5c95" providerId="ADAL" clId="{CA680D70-E307-4F8F-8E28-73731E7FCF9C}" dt="2024-12-17T10:25:37.741" v="51" actId="14100"/>
        <pc:sldMkLst>
          <pc:docMk/>
          <pc:sldMk cId="3095281856" sldId="294"/>
        </pc:sldMkLst>
      </pc:sldChg>
      <pc:sldChg chg="modSp mod">
        <pc:chgData name="Giacomo Cogo" userId="5cceac23-3f65-4d4e-94f4-cd5a98fc5c95" providerId="ADAL" clId="{CA680D70-E307-4F8F-8E28-73731E7FCF9C}" dt="2024-12-16T10:35:27.878" v="11" actId="20577"/>
        <pc:sldMkLst>
          <pc:docMk/>
          <pc:sldMk cId="1568446393" sldId="295"/>
        </pc:sldMkLst>
      </pc:sldChg>
      <pc:sldChg chg="modSp mod">
        <pc:chgData name="Giacomo Cogo" userId="5cceac23-3f65-4d4e-94f4-cd5a98fc5c95" providerId="ADAL" clId="{CA680D70-E307-4F8F-8E28-73731E7FCF9C}" dt="2024-12-17T14:27:55.006" v="438" actId="20577"/>
        <pc:sldMkLst>
          <pc:docMk/>
          <pc:sldMk cId="2614243840" sldId="298"/>
        </pc:sldMkLst>
      </pc:sldChg>
      <pc:sldChg chg="modSp mod">
        <pc:chgData name="Giacomo Cogo" userId="5cceac23-3f65-4d4e-94f4-cd5a98fc5c95" providerId="ADAL" clId="{CA680D70-E307-4F8F-8E28-73731E7FCF9C}" dt="2024-12-17T14:43:45.741" v="445" actId="20577"/>
        <pc:sldMkLst>
          <pc:docMk/>
          <pc:sldMk cId="123851042" sldId="310"/>
        </pc:sldMkLst>
      </pc:sldChg>
      <pc:sldChg chg="modSp mod">
        <pc:chgData name="Giacomo Cogo" userId="5cceac23-3f65-4d4e-94f4-cd5a98fc5c95" providerId="ADAL" clId="{CA680D70-E307-4F8F-8E28-73731E7FCF9C}" dt="2024-12-17T11:12:41.705" v="171" actId="6549"/>
        <pc:sldMkLst>
          <pc:docMk/>
          <pc:sldMk cId="3294219532" sldId="314"/>
        </pc:sldMkLst>
      </pc:sldChg>
      <pc:sldChg chg="modSp mod">
        <pc:chgData name="Giacomo Cogo" userId="5cceac23-3f65-4d4e-94f4-cd5a98fc5c95" providerId="ADAL" clId="{CA680D70-E307-4F8F-8E28-73731E7FCF9C}" dt="2024-12-17T14:32:58.836" v="440" actId="20577"/>
        <pc:sldMkLst>
          <pc:docMk/>
          <pc:sldMk cId="3545497279" sldId="316"/>
        </pc:sldMkLst>
      </pc:sldChg>
      <pc:sldChg chg="addSp delSp modSp add mod">
        <pc:chgData name="Giacomo Cogo" userId="5cceac23-3f65-4d4e-94f4-cd5a98fc5c95" providerId="ADAL" clId="{CA680D70-E307-4F8F-8E28-73731E7FCF9C}" dt="2024-12-17T11:01:07.503" v="104" actId="14100"/>
        <pc:sldMkLst>
          <pc:docMk/>
          <pc:sldMk cId="2387472914" sldId="319"/>
        </pc:sldMkLst>
      </pc:sldChg>
      <pc:sldChg chg="modSp add mod">
        <pc:chgData name="Giacomo Cogo" userId="5cceac23-3f65-4d4e-94f4-cd5a98fc5c95" providerId="ADAL" clId="{CA680D70-E307-4F8F-8E28-73731E7FCF9C}" dt="2024-12-17T11:05:10.469" v="135" actId="14100"/>
        <pc:sldMkLst>
          <pc:docMk/>
          <pc:sldMk cId="525789799" sldId="320"/>
        </pc:sldMkLst>
      </pc:sldChg>
      <pc:sldChg chg="addSp delSp modSp add mod ord">
        <pc:chgData name="Giacomo Cogo" userId="5cceac23-3f65-4d4e-94f4-cd5a98fc5c95" providerId="ADAL" clId="{CA680D70-E307-4F8F-8E28-73731E7FCF9C}" dt="2024-12-17T11:12:20.038" v="170"/>
        <pc:sldMkLst>
          <pc:docMk/>
          <pc:sldMk cId="3435640401" sldId="321"/>
        </pc:sldMkLst>
      </pc:sldChg>
      <pc:sldChg chg="addSp delSp modSp add mod ord">
        <pc:chgData name="Giacomo Cogo" userId="5cceac23-3f65-4d4e-94f4-cd5a98fc5c95" providerId="ADAL" clId="{CA680D70-E307-4F8F-8E28-73731E7FCF9C}" dt="2024-12-17T11:16:01.839" v="184" actId="1076"/>
        <pc:sldMkLst>
          <pc:docMk/>
          <pc:sldMk cId="1513461987" sldId="322"/>
        </pc:sldMkLst>
      </pc:sldChg>
      <pc:sldChg chg="add del">
        <pc:chgData name="Giacomo Cogo" userId="5cceac23-3f65-4d4e-94f4-cd5a98fc5c95" providerId="ADAL" clId="{CA680D70-E307-4F8F-8E28-73731E7FCF9C}" dt="2024-12-17T11:17:59.167" v="203" actId="47"/>
        <pc:sldMkLst>
          <pc:docMk/>
          <pc:sldMk cId="192471233" sldId="323"/>
        </pc:sldMkLst>
      </pc:sldChg>
      <pc:sldChg chg="addSp delSp modSp add mod">
        <pc:chgData name="Giacomo Cogo" userId="5cceac23-3f65-4d4e-94f4-cd5a98fc5c95" providerId="ADAL" clId="{CA680D70-E307-4F8F-8E28-73731E7FCF9C}" dt="2024-12-17T11:19:57.230" v="230" actId="20577"/>
        <pc:sldMkLst>
          <pc:docMk/>
          <pc:sldMk cId="995087000" sldId="323"/>
        </pc:sldMkLst>
      </pc:sldChg>
      <pc:sldChg chg="addSp delSp modSp add mod">
        <pc:chgData name="Giacomo Cogo" userId="5cceac23-3f65-4d4e-94f4-cd5a98fc5c95" providerId="ADAL" clId="{CA680D70-E307-4F8F-8E28-73731E7FCF9C}" dt="2024-12-17T11:20:35.829" v="235" actId="1076"/>
        <pc:sldMkLst>
          <pc:docMk/>
          <pc:sldMk cId="3973583905" sldId="324"/>
        </pc:sldMkLst>
      </pc:sldChg>
      <pc:sldChg chg="addSp delSp modSp add mod">
        <pc:chgData name="Giacomo Cogo" userId="5cceac23-3f65-4d4e-94f4-cd5a98fc5c95" providerId="ADAL" clId="{CA680D70-E307-4F8F-8E28-73731E7FCF9C}" dt="2024-12-17T11:24:39.228" v="277" actId="20577"/>
        <pc:sldMkLst>
          <pc:docMk/>
          <pc:sldMk cId="2646117398" sldId="325"/>
        </pc:sldMkLst>
      </pc:sldChg>
      <pc:sldChg chg="addSp delSp modSp add mod modNotesTx">
        <pc:chgData name="Giacomo Cogo" userId="5cceac23-3f65-4d4e-94f4-cd5a98fc5c95" providerId="ADAL" clId="{CA680D70-E307-4F8F-8E28-73731E7FCF9C}" dt="2024-12-17T11:26:19.957" v="290"/>
        <pc:sldMkLst>
          <pc:docMk/>
          <pc:sldMk cId="1207368562" sldId="326"/>
        </pc:sldMkLst>
      </pc:sldChg>
      <pc:sldChg chg="modSp add mod modNotesTx">
        <pc:chgData name="Giacomo Cogo" userId="5cceac23-3f65-4d4e-94f4-cd5a98fc5c95" providerId="ADAL" clId="{CA680D70-E307-4F8F-8E28-73731E7FCF9C}" dt="2024-12-17T11:43:16.216" v="432" actId="20577"/>
        <pc:sldMkLst>
          <pc:docMk/>
          <pc:sldMk cId="873075574" sldId="327"/>
        </pc:sldMkLst>
      </pc:sldChg>
      <pc:sldChg chg="addSp delSp modSp add mod modNotesTx">
        <pc:chgData name="Giacomo Cogo" userId="5cceac23-3f65-4d4e-94f4-cd5a98fc5c95" providerId="ADAL" clId="{CA680D70-E307-4F8F-8E28-73731E7FCF9C}" dt="2024-12-17T11:43:06.173" v="431" actId="20577"/>
        <pc:sldMkLst>
          <pc:docMk/>
          <pc:sldMk cId="2688144026" sldId="328"/>
        </pc:sldMkLst>
      </pc:sldChg>
      <pc:sldChg chg="addSp delSp modSp add mod modNotesTx">
        <pc:chgData name="Giacomo Cogo" userId="5cceac23-3f65-4d4e-94f4-cd5a98fc5c95" providerId="ADAL" clId="{CA680D70-E307-4F8F-8E28-73731E7FCF9C}" dt="2024-12-17T11:43:00.266" v="430" actId="20577"/>
        <pc:sldMkLst>
          <pc:docMk/>
          <pc:sldMk cId="258321310" sldId="329"/>
        </pc:sldMkLst>
      </pc:sldChg>
      <pc:sldChg chg="addSp delSp modSp add mod modAnim modNotesTx">
        <pc:chgData name="Giacomo Cogo" userId="5cceac23-3f65-4d4e-94f4-cd5a98fc5c95" providerId="ADAL" clId="{CA680D70-E307-4F8F-8E28-73731E7FCF9C}" dt="2024-12-17T11:42:55.570" v="429" actId="20577"/>
        <pc:sldMkLst>
          <pc:docMk/>
          <pc:sldMk cId="3680593643" sldId="330"/>
        </pc:sldMkLst>
      </pc:sldChg>
      <pc:sldChg chg="addSp delSp modSp add mod delAnim modNotesTx">
        <pc:chgData name="Giacomo Cogo" userId="5cceac23-3f65-4d4e-94f4-cd5a98fc5c95" providerId="ADAL" clId="{CA680D70-E307-4F8F-8E28-73731E7FCF9C}" dt="2024-12-17T11:42:51.892" v="428" actId="20577"/>
        <pc:sldMkLst>
          <pc:docMk/>
          <pc:sldMk cId="138820408" sldId="331"/>
        </pc:sldMkLst>
      </pc:sldChg>
      <pc:sldChg chg="addSp delSp modSp add mod modNotesTx">
        <pc:chgData name="Giacomo Cogo" userId="5cceac23-3f65-4d4e-94f4-cd5a98fc5c95" providerId="ADAL" clId="{CA680D70-E307-4F8F-8E28-73731E7FCF9C}" dt="2024-12-17T11:42:46.077" v="427" actId="20577"/>
        <pc:sldMkLst>
          <pc:docMk/>
          <pc:sldMk cId="1997400560" sldId="332"/>
        </pc:sldMkLst>
      </pc:sldChg>
    </pc:docChg>
  </pc:docChgLst>
  <pc:docChgLst>
    <pc:chgData name="Federica Baldasso" userId="77aea3c1-7c69-472e-bf20-8f6fae61a860" providerId="ADAL" clId="{566BC819-5FF4-431A-8D92-CF9DD3BC9217}"/>
    <pc:docChg chg="undo redo custSel addSld delSld modSld modMainMaster modNotesMaster">
      <pc:chgData name="Federica Baldasso" userId="77aea3c1-7c69-472e-bf20-8f6fae61a860" providerId="ADAL" clId="{566BC819-5FF4-431A-8D92-CF9DD3BC9217}" dt="2024-12-12T16:32:19.663" v="1981" actId="790"/>
      <pc:docMkLst>
        <pc:docMk/>
      </pc:docMkLst>
      <pc:sldChg chg="addSp delSp modSp mod">
        <pc:chgData name="Federica Baldasso" userId="77aea3c1-7c69-472e-bf20-8f6fae61a860" providerId="ADAL" clId="{566BC819-5FF4-431A-8D92-CF9DD3BC9217}" dt="2024-12-12T16:22:27.298" v="1953" actId="20577"/>
        <pc:sldMkLst>
          <pc:docMk/>
          <pc:sldMk cId="0" sldId="256"/>
        </pc:sldMkLst>
      </pc:sldChg>
      <pc:sldChg chg="delSp modSp mod">
        <pc:chgData name="Federica Baldasso" userId="77aea3c1-7c69-472e-bf20-8f6fae61a860" providerId="ADAL" clId="{566BC819-5FF4-431A-8D92-CF9DD3BC9217}" dt="2024-12-12T16:32:19.663" v="1981" actId="790"/>
        <pc:sldMkLst>
          <pc:docMk/>
          <pc:sldMk cId="1008992783" sldId="275"/>
        </pc:sldMkLst>
      </pc:sldChg>
      <pc:sldChg chg="delSp modSp mod modNotes">
        <pc:chgData name="Federica Baldasso" userId="77aea3c1-7c69-472e-bf20-8f6fae61a860" providerId="ADAL" clId="{566BC819-5FF4-431A-8D92-CF9DD3BC9217}" dt="2024-12-12T15:48:22.094" v="1727" actId="478"/>
        <pc:sldMkLst>
          <pc:docMk/>
          <pc:sldMk cId="1704241004" sldId="276"/>
        </pc:sldMkLst>
      </pc:sldChg>
      <pc:sldChg chg="delSp modSp mod modNotes">
        <pc:chgData name="Federica Baldasso" userId="77aea3c1-7c69-472e-bf20-8f6fae61a860" providerId="ADAL" clId="{566BC819-5FF4-431A-8D92-CF9DD3BC9217}" dt="2024-12-12T16:03:06.390" v="1884" actId="1036"/>
        <pc:sldMkLst>
          <pc:docMk/>
          <pc:sldMk cId="1529458670" sldId="278"/>
        </pc:sldMkLst>
      </pc:sldChg>
      <pc:sldChg chg="delSp modSp mod modNotes">
        <pc:chgData name="Federica Baldasso" userId="77aea3c1-7c69-472e-bf20-8f6fae61a860" providerId="ADAL" clId="{566BC819-5FF4-431A-8D92-CF9DD3BC9217}" dt="2024-12-12T15:48:35.363" v="1732" actId="478"/>
        <pc:sldMkLst>
          <pc:docMk/>
          <pc:sldMk cId="3568670730" sldId="279"/>
        </pc:sldMkLst>
      </pc:sldChg>
      <pc:sldChg chg="addSp delSp modSp mod modNotes">
        <pc:chgData name="Federica Baldasso" userId="77aea3c1-7c69-472e-bf20-8f6fae61a860" providerId="ADAL" clId="{566BC819-5FF4-431A-8D92-CF9DD3BC9217}" dt="2024-12-12T15:48:42.889" v="1735" actId="478"/>
        <pc:sldMkLst>
          <pc:docMk/>
          <pc:sldMk cId="2897687665" sldId="280"/>
        </pc:sldMkLst>
      </pc:sldChg>
      <pc:sldChg chg="delSp modSp mod modNotes">
        <pc:chgData name="Federica Baldasso" userId="77aea3c1-7c69-472e-bf20-8f6fae61a860" providerId="ADAL" clId="{566BC819-5FF4-431A-8D92-CF9DD3BC9217}" dt="2024-12-12T16:27:36.307" v="1957" actId="207"/>
        <pc:sldMkLst>
          <pc:docMk/>
          <pc:sldMk cId="1625923750" sldId="281"/>
        </pc:sldMkLst>
      </pc:sldChg>
      <pc:sldChg chg="delSp modSp mod modNotes">
        <pc:chgData name="Federica Baldasso" userId="77aea3c1-7c69-472e-bf20-8f6fae61a860" providerId="ADAL" clId="{566BC819-5FF4-431A-8D92-CF9DD3BC9217}" dt="2024-12-12T16:27:10.173" v="1954" actId="207"/>
        <pc:sldMkLst>
          <pc:docMk/>
          <pc:sldMk cId="726391820" sldId="282"/>
        </pc:sldMkLst>
      </pc:sldChg>
      <pc:sldChg chg="addSp delSp modSp mod modNotes">
        <pc:chgData name="Federica Baldasso" userId="77aea3c1-7c69-472e-bf20-8f6fae61a860" providerId="ADAL" clId="{566BC819-5FF4-431A-8D92-CF9DD3BC9217}" dt="2024-12-12T16:27:24.466" v="1955" actId="207"/>
        <pc:sldMkLst>
          <pc:docMk/>
          <pc:sldMk cId="4247293188" sldId="283"/>
        </pc:sldMkLst>
      </pc:sldChg>
      <pc:sldChg chg="addSp delSp modSp mod modNotes">
        <pc:chgData name="Federica Baldasso" userId="77aea3c1-7c69-472e-bf20-8f6fae61a860" providerId="ADAL" clId="{566BC819-5FF4-431A-8D92-CF9DD3BC9217}" dt="2024-12-12T16:27:30.956" v="1956" actId="207"/>
        <pc:sldMkLst>
          <pc:docMk/>
          <pc:sldMk cId="4195636375" sldId="284"/>
        </pc:sldMkLst>
      </pc:sldChg>
      <pc:sldChg chg="delSp modSp mod modNotes">
        <pc:chgData name="Federica Baldasso" userId="77aea3c1-7c69-472e-bf20-8f6fae61a860" providerId="ADAL" clId="{566BC819-5FF4-431A-8D92-CF9DD3BC9217}" dt="2024-12-12T16:27:46.562" v="1959" actId="207"/>
        <pc:sldMkLst>
          <pc:docMk/>
          <pc:sldMk cId="3007718941" sldId="285"/>
        </pc:sldMkLst>
      </pc:sldChg>
      <pc:sldChg chg="delSp modSp mod modNotes">
        <pc:chgData name="Federica Baldasso" userId="77aea3c1-7c69-472e-bf20-8f6fae61a860" providerId="ADAL" clId="{566BC819-5FF4-431A-8D92-CF9DD3BC9217}" dt="2024-12-12T16:27:41.533" v="1958" actId="207"/>
        <pc:sldMkLst>
          <pc:docMk/>
          <pc:sldMk cId="3172441613" sldId="286"/>
        </pc:sldMkLst>
      </pc:sldChg>
      <pc:sldChg chg="delSp modSp mod modNotes">
        <pc:chgData name="Federica Baldasso" userId="77aea3c1-7c69-472e-bf20-8f6fae61a860" providerId="ADAL" clId="{566BC819-5FF4-431A-8D92-CF9DD3BC9217}" dt="2024-12-12T16:27:51.493" v="1960" actId="207"/>
        <pc:sldMkLst>
          <pc:docMk/>
          <pc:sldMk cId="1360706843" sldId="287"/>
        </pc:sldMkLst>
      </pc:sldChg>
      <pc:sldChg chg="delSp modSp mod modNotes">
        <pc:chgData name="Federica Baldasso" userId="77aea3c1-7c69-472e-bf20-8f6fae61a860" providerId="ADAL" clId="{566BC819-5FF4-431A-8D92-CF9DD3BC9217}" dt="2024-12-12T15:49:06.957" v="1745" actId="478"/>
        <pc:sldMkLst>
          <pc:docMk/>
          <pc:sldMk cId="1500550779" sldId="288"/>
        </pc:sldMkLst>
      </pc:sldChg>
      <pc:sldChg chg="delSp modSp mod modNotes">
        <pc:chgData name="Federica Baldasso" userId="77aea3c1-7c69-472e-bf20-8f6fae61a860" providerId="ADAL" clId="{566BC819-5FF4-431A-8D92-CF9DD3BC9217}" dt="2024-12-12T15:49:13.191" v="1747" actId="478"/>
        <pc:sldMkLst>
          <pc:docMk/>
          <pc:sldMk cId="3243151731" sldId="289"/>
        </pc:sldMkLst>
      </pc:sldChg>
      <pc:sldChg chg="delSp modSp mod modNotes">
        <pc:chgData name="Federica Baldasso" userId="77aea3c1-7c69-472e-bf20-8f6fae61a860" providerId="ADAL" clId="{566BC819-5FF4-431A-8D92-CF9DD3BC9217}" dt="2024-12-12T16:27:59.207" v="1961" actId="207"/>
        <pc:sldMkLst>
          <pc:docMk/>
          <pc:sldMk cId="3412434341" sldId="290"/>
        </pc:sldMkLst>
      </pc:sldChg>
      <pc:sldChg chg="delSp modSp mod modNotes">
        <pc:chgData name="Federica Baldasso" userId="77aea3c1-7c69-472e-bf20-8f6fae61a860" providerId="ADAL" clId="{566BC819-5FF4-431A-8D92-CF9DD3BC9217}" dt="2024-12-12T16:28:05.592" v="1962" actId="207"/>
        <pc:sldMkLst>
          <pc:docMk/>
          <pc:sldMk cId="2496557773" sldId="291"/>
        </pc:sldMkLst>
      </pc:sldChg>
      <pc:sldChg chg="delSp modSp mod modNotes">
        <pc:chgData name="Federica Baldasso" userId="77aea3c1-7c69-472e-bf20-8f6fae61a860" providerId="ADAL" clId="{566BC819-5FF4-431A-8D92-CF9DD3BC9217}" dt="2024-12-12T16:28:11.360" v="1963" actId="207"/>
        <pc:sldMkLst>
          <pc:docMk/>
          <pc:sldMk cId="1788499814" sldId="292"/>
        </pc:sldMkLst>
      </pc:sldChg>
      <pc:sldChg chg="delSp modSp mod modNotes">
        <pc:chgData name="Federica Baldasso" userId="77aea3c1-7c69-472e-bf20-8f6fae61a860" providerId="ADAL" clId="{566BC819-5FF4-431A-8D92-CF9DD3BC9217}" dt="2024-12-12T16:28:16.897" v="1964" actId="207"/>
        <pc:sldMkLst>
          <pc:docMk/>
          <pc:sldMk cId="1142750470" sldId="293"/>
        </pc:sldMkLst>
      </pc:sldChg>
      <pc:sldChg chg="addSp delSp modSp mod modNotes">
        <pc:chgData name="Federica Baldasso" userId="77aea3c1-7c69-472e-bf20-8f6fae61a860" providerId="ADAL" clId="{566BC819-5FF4-431A-8D92-CF9DD3BC9217}" dt="2024-12-12T16:28:22.292" v="1965" actId="207"/>
        <pc:sldMkLst>
          <pc:docMk/>
          <pc:sldMk cId="3095281856" sldId="294"/>
        </pc:sldMkLst>
      </pc:sldChg>
      <pc:sldChg chg="delSp modSp mod modNotes">
        <pc:chgData name="Federica Baldasso" userId="77aea3c1-7c69-472e-bf20-8f6fae61a860" providerId="ADAL" clId="{566BC819-5FF4-431A-8D92-CF9DD3BC9217}" dt="2024-12-12T16:28:28.077" v="1966" actId="207"/>
        <pc:sldMkLst>
          <pc:docMk/>
          <pc:sldMk cId="1568446393" sldId="295"/>
        </pc:sldMkLst>
      </pc:sldChg>
      <pc:sldChg chg="delSp modSp mod modNotes">
        <pc:chgData name="Federica Baldasso" userId="77aea3c1-7c69-472e-bf20-8f6fae61a860" providerId="ADAL" clId="{566BC819-5FF4-431A-8D92-CF9DD3BC9217}" dt="2024-12-12T15:49:41.541" v="1754" actId="478"/>
        <pc:sldMkLst>
          <pc:docMk/>
          <pc:sldMk cId="2417732167" sldId="296"/>
        </pc:sldMkLst>
      </pc:sldChg>
      <pc:sldChg chg="delSp modSp mod modNotes">
        <pc:chgData name="Federica Baldasso" userId="77aea3c1-7c69-472e-bf20-8f6fae61a860" providerId="ADAL" clId="{566BC819-5FF4-431A-8D92-CF9DD3BC9217}" dt="2024-12-12T15:49:46.408" v="1755" actId="478"/>
        <pc:sldMkLst>
          <pc:docMk/>
          <pc:sldMk cId="2119452727" sldId="297"/>
        </pc:sldMkLst>
      </pc:sldChg>
      <pc:sldChg chg="delSp modSp mod modNotes">
        <pc:chgData name="Federica Baldasso" userId="77aea3c1-7c69-472e-bf20-8f6fae61a860" providerId="ADAL" clId="{566BC819-5FF4-431A-8D92-CF9DD3BC9217}" dt="2024-12-12T16:28:34.190" v="1967" actId="207"/>
        <pc:sldMkLst>
          <pc:docMk/>
          <pc:sldMk cId="2614243840" sldId="298"/>
        </pc:sldMkLst>
      </pc:sldChg>
      <pc:sldChg chg="delSp modSp mod modNotes">
        <pc:chgData name="Federica Baldasso" userId="77aea3c1-7c69-472e-bf20-8f6fae61a860" providerId="ADAL" clId="{566BC819-5FF4-431A-8D92-CF9DD3BC9217}" dt="2024-12-12T16:28:40.979" v="1968" actId="207"/>
        <pc:sldMkLst>
          <pc:docMk/>
          <pc:sldMk cId="1810088409" sldId="299"/>
        </pc:sldMkLst>
      </pc:sldChg>
      <pc:sldChg chg="delSp modSp mod modNotes">
        <pc:chgData name="Federica Baldasso" userId="77aea3c1-7c69-472e-bf20-8f6fae61a860" providerId="ADAL" clId="{566BC819-5FF4-431A-8D92-CF9DD3BC9217}" dt="2024-12-12T15:50:07.012" v="1759" actId="478"/>
        <pc:sldMkLst>
          <pc:docMk/>
          <pc:sldMk cId="3321620775" sldId="300"/>
        </pc:sldMkLst>
      </pc:sldChg>
      <pc:sldChg chg="delSp modSp mod modNotes">
        <pc:chgData name="Federica Baldasso" userId="77aea3c1-7c69-472e-bf20-8f6fae61a860" providerId="ADAL" clId="{566BC819-5FF4-431A-8D92-CF9DD3BC9217}" dt="2024-12-12T16:28:47.141" v="1969" actId="207"/>
        <pc:sldMkLst>
          <pc:docMk/>
          <pc:sldMk cId="3632753618" sldId="301"/>
        </pc:sldMkLst>
      </pc:sldChg>
      <pc:sldChg chg="addSp delSp modSp mod modNotes">
        <pc:chgData name="Federica Baldasso" userId="77aea3c1-7c69-472e-bf20-8f6fae61a860" providerId="ADAL" clId="{566BC819-5FF4-431A-8D92-CF9DD3BC9217}" dt="2024-12-12T16:28:54.490" v="1970" actId="207"/>
        <pc:sldMkLst>
          <pc:docMk/>
          <pc:sldMk cId="1101969512" sldId="302"/>
        </pc:sldMkLst>
      </pc:sldChg>
      <pc:sldChg chg="delSp modSp mod modNotes">
        <pc:chgData name="Federica Baldasso" userId="77aea3c1-7c69-472e-bf20-8f6fae61a860" providerId="ADAL" clId="{566BC819-5FF4-431A-8D92-CF9DD3BC9217}" dt="2024-12-12T15:50:13.595" v="1762" actId="478"/>
        <pc:sldMkLst>
          <pc:docMk/>
          <pc:sldMk cId="4278632355" sldId="303"/>
        </pc:sldMkLst>
      </pc:sldChg>
      <pc:sldChg chg="delSp modSp mod modNotes">
        <pc:chgData name="Federica Baldasso" userId="77aea3c1-7c69-472e-bf20-8f6fae61a860" providerId="ADAL" clId="{566BC819-5FF4-431A-8D92-CF9DD3BC9217}" dt="2024-12-12T15:50:16.766" v="1764" actId="478"/>
        <pc:sldMkLst>
          <pc:docMk/>
          <pc:sldMk cId="2773691110" sldId="304"/>
        </pc:sldMkLst>
      </pc:sldChg>
      <pc:sldChg chg="addSp delSp modSp mod modNotes">
        <pc:chgData name="Federica Baldasso" userId="77aea3c1-7c69-472e-bf20-8f6fae61a860" providerId="ADAL" clId="{566BC819-5FF4-431A-8D92-CF9DD3BC9217}" dt="2024-12-12T15:50:19.821" v="1765" actId="478"/>
        <pc:sldMkLst>
          <pc:docMk/>
          <pc:sldMk cId="1786057958" sldId="305"/>
        </pc:sldMkLst>
      </pc:sldChg>
      <pc:sldChg chg="addSp delSp modSp mod modNotes">
        <pc:chgData name="Federica Baldasso" userId="77aea3c1-7c69-472e-bf20-8f6fae61a860" providerId="ADAL" clId="{566BC819-5FF4-431A-8D92-CF9DD3BC9217}" dt="2024-12-12T16:29:02.234" v="1971" actId="207"/>
        <pc:sldMkLst>
          <pc:docMk/>
          <pc:sldMk cId="607017346" sldId="306"/>
        </pc:sldMkLst>
      </pc:sldChg>
      <pc:sldChg chg="addSp delSp modSp mod modNotes">
        <pc:chgData name="Federica Baldasso" userId="77aea3c1-7c69-472e-bf20-8f6fae61a860" providerId="ADAL" clId="{566BC819-5FF4-431A-8D92-CF9DD3BC9217}" dt="2024-12-12T16:29:07.704" v="1972" actId="207"/>
        <pc:sldMkLst>
          <pc:docMk/>
          <pc:sldMk cId="1540144894" sldId="307"/>
        </pc:sldMkLst>
      </pc:sldChg>
      <pc:sldChg chg="delSp modSp mod modNotes">
        <pc:chgData name="Federica Baldasso" userId="77aea3c1-7c69-472e-bf20-8f6fae61a860" providerId="ADAL" clId="{566BC819-5FF4-431A-8D92-CF9DD3BC9217}" dt="2024-12-12T16:29:42.056" v="1976" actId="12385"/>
        <pc:sldMkLst>
          <pc:docMk/>
          <pc:sldMk cId="112009133" sldId="308"/>
        </pc:sldMkLst>
      </pc:sldChg>
      <pc:sldChg chg="addSp delSp modSp mod modNotes">
        <pc:chgData name="Federica Baldasso" userId="77aea3c1-7c69-472e-bf20-8f6fae61a860" providerId="ADAL" clId="{566BC819-5FF4-431A-8D92-CF9DD3BC9217}" dt="2024-12-12T15:50:44.112" v="1771" actId="478"/>
        <pc:sldMkLst>
          <pc:docMk/>
          <pc:sldMk cId="2100966101" sldId="309"/>
        </pc:sldMkLst>
      </pc:sldChg>
      <pc:sldChg chg="addSp delSp modSp mod modNotes">
        <pc:chgData name="Federica Baldasso" userId="77aea3c1-7c69-472e-bf20-8f6fae61a860" providerId="ADAL" clId="{566BC819-5FF4-431A-8D92-CF9DD3BC9217}" dt="2024-12-12T16:29:51.881" v="1977" actId="207"/>
        <pc:sldMkLst>
          <pc:docMk/>
          <pc:sldMk cId="123851042" sldId="310"/>
        </pc:sldMkLst>
      </pc:sldChg>
      <pc:sldChg chg="delSp modSp mod modNotes">
        <pc:chgData name="Federica Baldasso" userId="77aea3c1-7c69-472e-bf20-8f6fae61a860" providerId="ADAL" clId="{566BC819-5FF4-431A-8D92-CF9DD3BC9217}" dt="2024-12-12T16:29:58.409" v="1978" actId="207"/>
        <pc:sldMkLst>
          <pc:docMk/>
          <pc:sldMk cId="4154225649" sldId="311"/>
        </pc:sldMkLst>
      </pc:sldChg>
      <pc:sldChg chg="addSp delSp modSp del mod">
        <pc:chgData name="Federica Baldasso" userId="77aea3c1-7c69-472e-bf20-8f6fae61a860" providerId="ADAL" clId="{566BC819-5FF4-431A-8D92-CF9DD3BC9217}" dt="2024-12-12T13:31:31.642" v="1402" actId="2696"/>
        <pc:sldMkLst>
          <pc:docMk/>
          <pc:sldMk cId="4176298750" sldId="312"/>
        </pc:sldMkLst>
      </pc:sldChg>
      <pc:sldChg chg="addSp delSp modSp mod modNotes">
        <pc:chgData name="Federica Baldasso" userId="77aea3c1-7c69-472e-bf20-8f6fae61a860" providerId="ADAL" clId="{566BC819-5FF4-431A-8D92-CF9DD3BC9217}" dt="2024-12-12T16:02:53.834" v="1877" actId="1036"/>
        <pc:sldMkLst>
          <pc:docMk/>
          <pc:sldMk cId="542963893" sldId="313"/>
        </pc:sldMkLst>
      </pc:sldChg>
      <pc:sldChg chg="delSp modSp add mod modNotes">
        <pc:chgData name="Federica Baldasso" userId="77aea3c1-7c69-472e-bf20-8f6fae61a860" providerId="ADAL" clId="{566BC819-5FF4-431A-8D92-CF9DD3BC9217}" dt="2024-12-12T15:48:40.562" v="1733" actId="478"/>
        <pc:sldMkLst>
          <pc:docMk/>
          <pc:sldMk cId="3294219532" sldId="314"/>
        </pc:sldMkLst>
      </pc:sldChg>
      <pc:sldChg chg="addSp delSp modSp add mod modNotes modNotesTx">
        <pc:chgData name="Federica Baldasso" userId="77aea3c1-7c69-472e-bf20-8f6fae61a860" providerId="ADAL" clId="{566BC819-5FF4-431A-8D92-CF9DD3BC9217}" dt="2024-12-12T15:49:10.107" v="1746" actId="478"/>
        <pc:sldMkLst>
          <pc:docMk/>
          <pc:sldMk cId="2569069612" sldId="315"/>
        </pc:sldMkLst>
      </pc:sldChg>
      <pc:sldChg chg="addSp delSp modSp add mod modNotes">
        <pc:chgData name="Federica Baldasso" userId="77aea3c1-7c69-472e-bf20-8f6fae61a860" providerId="ADAL" clId="{566BC819-5FF4-431A-8D92-CF9DD3BC9217}" dt="2024-12-12T15:50:29.777" v="1766" actId="478"/>
        <pc:sldMkLst>
          <pc:docMk/>
          <pc:sldMk cId="3545497279" sldId="316"/>
        </pc:sldMkLst>
      </pc:sldChg>
      <pc:sldChg chg="delSp modSp add mod modNotes">
        <pc:chgData name="Federica Baldasso" userId="77aea3c1-7c69-472e-bf20-8f6fae61a860" providerId="ADAL" clId="{566BC819-5FF4-431A-8D92-CF9DD3BC9217}" dt="2024-12-12T16:30:04.344" v="1979" actId="207"/>
        <pc:sldMkLst>
          <pc:docMk/>
          <pc:sldMk cId="3707744727" sldId="317"/>
        </pc:sldMkLst>
      </pc:sldChg>
      <pc:sldChg chg="delSp modSp add mod modNotes">
        <pc:chgData name="Federica Baldasso" userId="77aea3c1-7c69-472e-bf20-8f6fae61a860" providerId="ADAL" clId="{566BC819-5FF4-431A-8D92-CF9DD3BC9217}" dt="2024-12-12T16:03:55.844" v="1890" actId="207"/>
        <pc:sldMkLst>
          <pc:docMk/>
          <pc:sldMk cId="239616237" sldId="318"/>
        </pc:sldMkLst>
      </pc:sldChg>
      <pc:sldMasterChg chg="addSp delSp modSp mod delAnim modSldLayout">
        <pc:chgData name="Federica Baldasso" userId="77aea3c1-7c69-472e-bf20-8f6fae61a860" providerId="ADAL" clId="{566BC819-5FF4-431A-8D92-CF9DD3BC9217}" dt="2024-12-12T16:00:47.132" v="1857"/>
        <pc:sldMasterMkLst>
          <pc:docMk/>
          <pc:sldMasterMk cId="0" sldId="2147483648"/>
        </pc:sldMasterMkLst>
        <pc:sldLayoutChg chg="modSp">
          <pc:chgData name="Federica Baldasso" userId="77aea3c1-7c69-472e-bf20-8f6fae61a860" providerId="ADAL" clId="{566BC819-5FF4-431A-8D92-CF9DD3BC9217}" dt="2024-12-12T15:31:58.683" v="1404"/>
          <pc:sldLayoutMkLst>
            <pc:docMk/>
            <pc:sldMasterMk cId="0" sldId="2147483648"/>
            <pc:sldLayoutMk cId="0" sldId="2147483649"/>
          </pc:sldLayoutMkLst>
        </pc:sldLayoutChg>
      </pc:sldMasterChg>
      <pc:sldMasterChg chg="addSp delSp modSp mod modSldLayout">
        <pc:chgData name="Federica Baldasso" userId="77aea3c1-7c69-472e-bf20-8f6fae61a860" providerId="ADAL" clId="{566BC819-5FF4-431A-8D92-CF9DD3BC9217}" dt="2024-12-12T16:00:07.141" v="1855" actId="1035"/>
        <pc:sldMasterMkLst>
          <pc:docMk/>
          <pc:sldMasterMk cId="0" sldId="2147483650"/>
        </pc:sldMasterMkLst>
        <pc:sldLayoutChg chg="modSp">
          <pc:chgData name="Federica Baldasso" userId="77aea3c1-7c69-472e-bf20-8f6fae61a860" providerId="ADAL" clId="{566BC819-5FF4-431A-8D92-CF9DD3BC9217}" dt="2024-12-12T15:31:58.683" v="1404"/>
          <pc:sldLayoutMkLst>
            <pc:docMk/>
            <pc:sldMasterMk cId="0" sldId="2147483650"/>
            <pc:sldLayoutMk cId="0" sldId="2147483651"/>
          </pc:sldLayoutMkLst>
        </pc:sldLayoutChg>
        <pc:sldLayoutChg chg="delSp modSp mod">
          <pc:chgData name="Federica Baldasso" userId="77aea3c1-7c69-472e-bf20-8f6fae61a860" providerId="ADAL" clId="{566BC819-5FF4-431A-8D92-CF9DD3BC9217}" dt="2024-12-12T15:46:15.497" v="1723" actId="478"/>
          <pc:sldLayoutMkLst>
            <pc:docMk/>
            <pc:sldMasterMk cId="0" sldId="2147483650"/>
            <pc:sldLayoutMk cId="3971273434" sldId="2147483652"/>
          </pc:sldLayoutMkLst>
        </pc:sldLayoutChg>
      </pc:sldMasterChg>
    </pc:docChg>
  </pc:docChgLst>
  <pc:docChgLst>
    <pc:chgData name="Giacomo Cogo" userId="5cceac23-3f65-4d4e-94f4-cd5a98fc5c95" providerId="ADAL" clId="{52819D87-71BB-40CA-A1FC-4B13785C215C}"/>
    <pc:docChg chg="undo redo custSel addSld delSld modSld sldOrd">
      <pc:chgData name="Giacomo Cogo" userId="5cceac23-3f65-4d4e-94f4-cd5a98fc5c95" providerId="ADAL" clId="{52819D87-71BB-40CA-A1FC-4B13785C215C}" dt="2025-01-09T10:44:43.032" v="3051" actId="20577"/>
      <pc:docMkLst>
        <pc:docMk/>
      </pc:docMkLst>
      <pc:sldChg chg="del">
        <pc:chgData name="Giacomo Cogo" userId="5cceac23-3f65-4d4e-94f4-cd5a98fc5c95" providerId="ADAL" clId="{52819D87-71BB-40CA-A1FC-4B13785C215C}" dt="2024-12-23T13:11:47.100" v="54" actId="47"/>
        <pc:sldMkLst>
          <pc:docMk/>
          <pc:sldMk cId="1704241004" sldId="276"/>
        </pc:sldMkLst>
      </pc:sldChg>
      <pc:sldChg chg="del">
        <pc:chgData name="Giacomo Cogo" userId="5cceac23-3f65-4d4e-94f4-cd5a98fc5c95" providerId="ADAL" clId="{52819D87-71BB-40CA-A1FC-4B13785C215C}" dt="2025-01-02T14:40:38.829" v="1187" actId="47"/>
        <pc:sldMkLst>
          <pc:docMk/>
          <pc:sldMk cId="1529458670" sldId="278"/>
        </pc:sldMkLst>
      </pc:sldChg>
      <pc:sldChg chg="del">
        <pc:chgData name="Giacomo Cogo" userId="5cceac23-3f65-4d4e-94f4-cd5a98fc5c95" providerId="ADAL" clId="{52819D87-71BB-40CA-A1FC-4B13785C215C}" dt="2025-01-02T14:40:38.829" v="1187" actId="47"/>
        <pc:sldMkLst>
          <pc:docMk/>
          <pc:sldMk cId="3568670730" sldId="279"/>
        </pc:sldMkLst>
      </pc:sldChg>
      <pc:sldChg chg="del">
        <pc:chgData name="Giacomo Cogo" userId="5cceac23-3f65-4d4e-94f4-cd5a98fc5c95" providerId="ADAL" clId="{52819D87-71BB-40CA-A1FC-4B13785C215C}" dt="2025-01-02T14:40:38.829" v="1187" actId="47"/>
        <pc:sldMkLst>
          <pc:docMk/>
          <pc:sldMk cId="2897687665" sldId="280"/>
        </pc:sldMkLst>
      </pc:sldChg>
      <pc:sldChg chg="del">
        <pc:chgData name="Giacomo Cogo" userId="5cceac23-3f65-4d4e-94f4-cd5a98fc5c95" providerId="ADAL" clId="{52819D87-71BB-40CA-A1FC-4B13785C215C}" dt="2025-01-02T14:40:38.829" v="1187" actId="47"/>
        <pc:sldMkLst>
          <pc:docMk/>
          <pc:sldMk cId="1625923750" sldId="281"/>
        </pc:sldMkLst>
      </pc:sldChg>
      <pc:sldChg chg="del">
        <pc:chgData name="Giacomo Cogo" userId="5cceac23-3f65-4d4e-94f4-cd5a98fc5c95" providerId="ADAL" clId="{52819D87-71BB-40CA-A1FC-4B13785C215C}" dt="2025-01-02T14:40:38.829" v="1187" actId="47"/>
        <pc:sldMkLst>
          <pc:docMk/>
          <pc:sldMk cId="726391820" sldId="282"/>
        </pc:sldMkLst>
      </pc:sldChg>
      <pc:sldChg chg="del">
        <pc:chgData name="Giacomo Cogo" userId="5cceac23-3f65-4d4e-94f4-cd5a98fc5c95" providerId="ADAL" clId="{52819D87-71BB-40CA-A1FC-4B13785C215C}" dt="2025-01-02T14:40:38.829" v="1187" actId="47"/>
        <pc:sldMkLst>
          <pc:docMk/>
          <pc:sldMk cId="4247293188" sldId="283"/>
        </pc:sldMkLst>
      </pc:sldChg>
      <pc:sldChg chg="del">
        <pc:chgData name="Giacomo Cogo" userId="5cceac23-3f65-4d4e-94f4-cd5a98fc5c95" providerId="ADAL" clId="{52819D87-71BB-40CA-A1FC-4B13785C215C}" dt="2025-01-02T14:40:38.829" v="1187" actId="47"/>
        <pc:sldMkLst>
          <pc:docMk/>
          <pc:sldMk cId="4195636375" sldId="284"/>
        </pc:sldMkLst>
      </pc:sldChg>
      <pc:sldChg chg="del">
        <pc:chgData name="Giacomo Cogo" userId="5cceac23-3f65-4d4e-94f4-cd5a98fc5c95" providerId="ADAL" clId="{52819D87-71BB-40CA-A1FC-4B13785C215C}" dt="2025-01-02T14:40:38.829" v="1187" actId="47"/>
        <pc:sldMkLst>
          <pc:docMk/>
          <pc:sldMk cId="3007718941" sldId="285"/>
        </pc:sldMkLst>
      </pc:sldChg>
      <pc:sldChg chg="del">
        <pc:chgData name="Giacomo Cogo" userId="5cceac23-3f65-4d4e-94f4-cd5a98fc5c95" providerId="ADAL" clId="{52819D87-71BB-40CA-A1FC-4B13785C215C}" dt="2025-01-02T14:40:38.829" v="1187" actId="47"/>
        <pc:sldMkLst>
          <pc:docMk/>
          <pc:sldMk cId="3172441613" sldId="286"/>
        </pc:sldMkLst>
      </pc:sldChg>
      <pc:sldChg chg="del">
        <pc:chgData name="Giacomo Cogo" userId="5cceac23-3f65-4d4e-94f4-cd5a98fc5c95" providerId="ADAL" clId="{52819D87-71BB-40CA-A1FC-4B13785C215C}" dt="2025-01-02T14:40:38.829" v="1187" actId="47"/>
        <pc:sldMkLst>
          <pc:docMk/>
          <pc:sldMk cId="1360706843" sldId="287"/>
        </pc:sldMkLst>
      </pc:sldChg>
      <pc:sldChg chg="del">
        <pc:chgData name="Giacomo Cogo" userId="5cceac23-3f65-4d4e-94f4-cd5a98fc5c95" providerId="ADAL" clId="{52819D87-71BB-40CA-A1FC-4B13785C215C}" dt="2025-01-02T14:40:38.829" v="1187" actId="47"/>
        <pc:sldMkLst>
          <pc:docMk/>
          <pc:sldMk cId="1500550779" sldId="288"/>
        </pc:sldMkLst>
      </pc:sldChg>
      <pc:sldChg chg="del">
        <pc:chgData name="Giacomo Cogo" userId="5cceac23-3f65-4d4e-94f4-cd5a98fc5c95" providerId="ADAL" clId="{52819D87-71BB-40CA-A1FC-4B13785C215C}" dt="2025-01-02T14:40:38.829" v="1187" actId="47"/>
        <pc:sldMkLst>
          <pc:docMk/>
          <pc:sldMk cId="3243151731" sldId="289"/>
        </pc:sldMkLst>
      </pc:sldChg>
      <pc:sldChg chg="del">
        <pc:chgData name="Giacomo Cogo" userId="5cceac23-3f65-4d4e-94f4-cd5a98fc5c95" providerId="ADAL" clId="{52819D87-71BB-40CA-A1FC-4B13785C215C}" dt="2025-01-02T14:40:38.829" v="1187" actId="47"/>
        <pc:sldMkLst>
          <pc:docMk/>
          <pc:sldMk cId="3412434341" sldId="290"/>
        </pc:sldMkLst>
      </pc:sldChg>
      <pc:sldChg chg="del">
        <pc:chgData name="Giacomo Cogo" userId="5cceac23-3f65-4d4e-94f4-cd5a98fc5c95" providerId="ADAL" clId="{52819D87-71BB-40CA-A1FC-4B13785C215C}" dt="2025-01-02T14:40:38.829" v="1187" actId="47"/>
        <pc:sldMkLst>
          <pc:docMk/>
          <pc:sldMk cId="2496557773" sldId="291"/>
        </pc:sldMkLst>
      </pc:sldChg>
      <pc:sldChg chg="del">
        <pc:chgData name="Giacomo Cogo" userId="5cceac23-3f65-4d4e-94f4-cd5a98fc5c95" providerId="ADAL" clId="{52819D87-71BB-40CA-A1FC-4B13785C215C}" dt="2025-01-02T14:40:38.829" v="1187" actId="47"/>
        <pc:sldMkLst>
          <pc:docMk/>
          <pc:sldMk cId="1788499814" sldId="292"/>
        </pc:sldMkLst>
      </pc:sldChg>
      <pc:sldChg chg="del">
        <pc:chgData name="Giacomo Cogo" userId="5cceac23-3f65-4d4e-94f4-cd5a98fc5c95" providerId="ADAL" clId="{52819D87-71BB-40CA-A1FC-4B13785C215C}" dt="2025-01-02T14:40:38.829" v="1187" actId="47"/>
        <pc:sldMkLst>
          <pc:docMk/>
          <pc:sldMk cId="1142750470" sldId="293"/>
        </pc:sldMkLst>
      </pc:sldChg>
      <pc:sldChg chg="del">
        <pc:chgData name="Giacomo Cogo" userId="5cceac23-3f65-4d4e-94f4-cd5a98fc5c95" providerId="ADAL" clId="{52819D87-71BB-40CA-A1FC-4B13785C215C}" dt="2025-01-02T14:40:38.829" v="1187" actId="47"/>
        <pc:sldMkLst>
          <pc:docMk/>
          <pc:sldMk cId="3095281856" sldId="294"/>
        </pc:sldMkLst>
      </pc:sldChg>
      <pc:sldChg chg="del">
        <pc:chgData name="Giacomo Cogo" userId="5cceac23-3f65-4d4e-94f4-cd5a98fc5c95" providerId="ADAL" clId="{52819D87-71BB-40CA-A1FC-4B13785C215C}" dt="2025-01-02T14:40:38.829" v="1187" actId="47"/>
        <pc:sldMkLst>
          <pc:docMk/>
          <pc:sldMk cId="1568446393" sldId="295"/>
        </pc:sldMkLst>
      </pc:sldChg>
      <pc:sldChg chg="del">
        <pc:chgData name="Giacomo Cogo" userId="5cceac23-3f65-4d4e-94f4-cd5a98fc5c95" providerId="ADAL" clId="{52819D87-71BB-40CA-A1FC-4B13785C215C}" dt="2025-01-02T14:40:38.829" v="1187" actId="47"/>
        <pc:sldMkLst>
          <pc:docMk/>
          <pc:sldMk cId="2417732167" sldId="296"/>
        </pc:sldMkLst>
      </pc:sldChg>
      <pc:sldChg chg="del">
        <pc:chgData name="Giacomo Cogo" userId="5cceac23-3f65-4d4e-94f4-cd5a98fc5c95" providerId="ADAL" clId="{52819D87-71BB-40CA-A1FC-4B13785C215C}" dt="2025-01-02T14:40:38.829" v="1187" actId="47"/>
        <pc:sldMkLst>
          <pc:docMk/>
          <pc:sldMk cId="2119452727" sldId="297"/>
        </pc:sldMkLst>
      </pc:sldChg>
      <pc:sldChg chg="del">
        <pc:chgData name="Giacomo Cogo" userId="5cceac23-3f65-4d4e-94f4-cd5a98fc5c95" providerId="ADAL" clId="{52819D87-71BB-40CA-A1FC-4B13785C215C}" dt="2025-01-02T14:40:38.829" v="1187" actId="47"/>
        <pc:sldMkLst>
          <pc:docMk/>
          <pc:sldMk cId="2614243840" sldId="298"/>
        </pc:sldMkLst>
      </pc:sldChg>
      <pc:sldChg chg="del">
        <pc:chgData name="Giacomo Cogo" userId="5cceac23-3f65-4d4e-94f4-cd5a98fc5c95" providerId="ADAL" clId="{52819D87-71BB-40CA-A1FC-4B13785C215C}" dt="2025-01-02T14:40:38.829" v="1187" actId="47"/>
        <pc:sldMkLst>
          <pc:docMk/>
          <pc:sldMk cId="1810088409" sldId="299"/>
        </pc:sldMkLst>
      </pc:sldChg>
      <pc:sldChg chg="del">
        <pc:chgData name="Giacomo Cogo" userId="5cceac23-3f65-4d4e-94f4-cd5a98fc5c95" providerId="ADAL" clId="{52819D87-71BB-40CA-A1FC-4B13785C215C}" dt="2025-01-02T14:40:38.829" v="1187" actId="47"/>
        <pc:sldMkLst>
          <pc:docMk/>
          <pc:sldMk cId="3321620775" sldId="300"/>
        </pc:sldMkLst>
      </pc:sldChg>
      <pc:sldChg chg="del">
        <pc:chgData name="Giacomo Cogo" userId="5cceac23-3f65-4d4e-94f4-cd5a98fc5c95" providerId="ADAL" clId="{52819D87-71BB-40CA-A1FC-4B13785C215C}" dt="2025-01-02T14:40:38.829" v="1187" actId="47"/>
        <pc:sldMkLst>
          <pc:docMk/>
          <pc:sldMk cId="3632753618" sldId="301"/>
        </pc:sldMkLst>
      </pc:sldChg>
      <pc:sldChg chg="del">
        <pc:chgData name="Giacomo Cogo" userId="5cceac23-3f65-4d4e-94f4-cd5a98fc5c95" providerId="ADAL" clId="{52819D87-71BB-40CA-A1FC-4B13785C215C}" dt="2025-01-02T14:40:38.829" v="1187" actId="47"/>
        <pc:sldMkLst>
          <pc:docMk/>
          <pc:sldMk cId="1101969512" sldId="302"/>
        </pc:sldMkLst>
      </pc:sldChg>
      <pc:sldChg chg="del">
        <pc:chgData name="Giacomo Cogo" userId="5cceac23-3f65-4d4e-94f4-cd5a98fc5c95" providerId="ADAL" clId="{52819D87-71BB-40CA-A1FC-4B13785C215C}" dt="2025-01-02T14:40:38.829" v="1187" actId="47"/>
        <pc:sldMkLst>
          <pc:docMk/>
          <pc:sldMk cId="4278632355" sldId="303"/>
        </pc:sldMkLst>
      </pc:sldChg>
      <pc:sldChg chg="del">
        <pc:chgData name="Giacomo Cogo" userId="5cceac23-3f65-4d4e-94f4-cd5a98fc5c95" providerId="ADAL" clId="{52819D87-71BB-40CA-A1FC-4B13785C215C}" dt="2025-01-02T14:40:38.829" v="1187" actId="47"/>
        <pc:sldMkLst>
          <pc:docMk/>
          <pc:sldMk cId="2773691110" sldId="304"/>
        </pc:sldMkLst>
      </pc:sldChg>
      <pc:sldChg chg="del">
        <pc:chgData name="Giacomo Cogo" userId="5cceac23-3f65-4d4e-94f4-cd5a98fc5c95" providerId="ADAL" clId="{52819D87-71BB-40CA-A1FC-4B13785C215C}" dt="2025-01-02T14:40:38.829" v="1187" actId="47"/>
        <pc:sldMkLst>
          <pc:docMk/>
          <pc:sldMk cId="1786057958" sldId="305"/>
        </pc:sldMkLst>
      </pc:sldChg>
      <pc:sldChg chg="del">
        <pc:chgData name="Giacomo Cogo" userId="5cceac23-3f65-4d4e-94f4-cd5a98fc5c95" providerId="ADAL" clId="{52819D87-71BB-40CA-A1FC-4B13785C215C}" dt="2025-01-02T14:40:38.829" v="1187" actId="47"/>
        <pc:sldMkLst>
          <pc:docMk/>
          <pc:sldMk cId="607017346" sldId="306"/>
        </pc:sldMkLst>
      </pc:sldChg>
      <pc:sldChg chg="del">
        <pc:chgData name="Giacomo Cogo" userId="5cceac23-3f65-4d4e-94f4-cd5a98fc5c95" providerId="ADAL" clId="{52819D87-71BB-40CA-A1FC-4B13785C215C}" dt="2025-01-02T14:40:38.829" v="1187" actId="47"/>
        <pc:sldMkLst>
          <pc:docMk/>
          <pc:sldMk cId="1540144894" sldId="307"/>
        </pc:sldMkLst>
      </pc:sldChg>
      <pc:sldChg chg="del">
        <pc:chgData name="Giacomo Cogo" userId="5cceac23-3f65-4d4e-94f4-cd5a98fc5c95" providerId="ADAL" clId="{52819D87-71BB-40CA-A1FC-4B13785C215C}" dt="2025-01-02T14:40:38.829" v="1187" actId="47"/>
        <pc:sldMkLst>
          <pc:docMk/>
          <pc:sldMk cId="112009133" sldId="308"/>
        </pc:sldMkLst>
      </pc:sldChg>
      <pc:sldChg chg="del">
        <pc:chgData name="Giacomo Cogo" userId="5cceac23-3f65-4d4e-94f4-cd5a98fc5c95" providerId="ADAL" clId="{52819D87-71BB-40CA-A1FC-4B13785C215C}" dt="2025-01-02T14:40:38.829" v="1187" actId="47"/>
        <pc:sldMkLst>
          <pc:docMk/>
          <pc:sldMk cId="2100966101" sldId="309"/>
        </pc:sldMkLst>
      </pc:sldChg>
      <pc:sldChg chg="del">
        <pc:chgData name="Giacomo Cogo" userId="5cceac23-3f65-4d4e-94f4-cd5a98fc5c95" providerId="ADAL" clId="{52819D87-71BB-40CA-A1FC-4B13785C215C}" dt="2025-01-02T14:40:38.829" v="1187" actId="47"/>
        <pc:sldMkLst>
          <pc:docMk/>
          <pc:sldMk cId="123851042" sldId="310"/>
        </pc:sldMkLst>
      </pc:sldChg>
      <pc:sldChg chg="del">
        <pc:chgData name="Giacomo Cogo" userId="5cceac23-3f65-4d4e-94f4-cd5a98fc5c95" providerId="ADAL" clId="{52819D87-71BB-40CA-A1FC-4B13785C215C}" dt="2025-01-02T14:40:38.829" v="1187" actId="47"/>
        <pc:sldMkLst>
          <pc:docMk/>
          <pc:sldMk cId="4154225649" sldId="311"/>
        </pc:sldMkLst>
      </pc:sldChg>
      <pc:sldChg chg="addSp delSp modSp mod">
        <pc:chgData name="Giacomo Cogo" userId="5cceac23-3f65-4d4e-94f4-cd5a98fc5c95" providerId="ADAL" clId="{52819D87-71BB-40CA-A1FC-4B13785C215C}" dt="2024-12-23T13:40:12.891" v="301" actId="20577"/>
        <pc:sldMkLst>
          <pc:docMk/>
          <pc:sldMk cId="542963893" sldId="313"/>
        </pc:sldMkLst>
      </pc:sldChg>
      <pc:sldChg chg="del">
        <pc:chgData name="Giacomo Cogo" userId="5cceac23-3f65-4d4e-94f4-cd5a98fc5c95" providerId="ADAL" clId="{52819D87-71BB-40CA-A1FC-4B13785C215C}" dt="2025-01-02T14:40:38.829" v="1187" actId="47"/>
        <pc:sldMkLst>
          <pc:docMk/>
          <pc:sldMk cId="3294219532" sldId="314"/>
        </pc:sldMkLst>
      </pc:sldChg>
      <pc:sldChg chg="del">
        <pc:chgData name="Giacomo Cogo" userId="5cceac23-3f65-4d4e-94f4-cd5a98fc5c95" providerId="ADAL" clId="{52819D87-71BB-40CA-A1FC-4B13785C215C}" dt="2025-01-02T14:40:38.829" v="1187" actId="47"/>
        <pc:sldMkLst>
          <pc:docMk/>
          <pc:sldMk cId="2569069612" sldId="315"/>
        </pc:sldMkLst>
      </pc:sldChg>
      <pc:sldChg chg="del">
        <pc:chgData name="Giacomo Cogo" userId="5cceac23-3f65-4d4e-94f4-cd5a98fc5c95" providerId="ADAL" clId="{52819D87-71BB-40CA-A1FC-4B13785C215C}" dt="2025-01-02T14:40:38.829" v="1187" actId="47"/>
        <pc:sldMkLst>
          <pc:docMk/>
          <pc:sldMk cId="3545497279" sldId="316"/>
        </pc:sldMkLst>
      </pc:sldChg>
      <pc:sldChg chg="del">
        <pc:chgData name="Giacomo Cogo" userId="5cceac23-3f65-4d4e-94f4-cd5a98fc5c95" providerId="ADAL" clId="{52819D87-71BB-40CA-A1FC-4B13785C215C}" dt="2025-01-02T14:40:38.829" v="1187" actId="47"/>
        <pc:sldMkLst>
          <pc:docMk/>
          <pc:sldMk cId="3707744727" sldId="317"/>
        </pc:sldMkLst>
      </pc:sldChg>
      <pc:sldChg chg="del">
        <pc:chgData name="Giacomo Cogo" userId="5cceac23-3f65-4d4e-94f4-cd5a98fc5c95" providerId="ADAL" clId="{52819D87-71BB-40CA-A1FC-4B13785C215C}" dt="2025-01-02T14:40:38.829" v="1187" actId="47"/>
        <pc:sldMkLst>
          <pc:docMk/>
          <pc:sldMk cId="2387472914" sldId="319"/>
        </pc:sldMkLst>
      </pc:sldChg>
      <pc:sldChg chg="del">
        <pc:chgData name="Giacomo Cogo" userId="5cceac23-3f65-4d4e-94f4-cd5a98fc5c95" providerId="ADAL" clId="{52819D87-71BB-40CA-A1FC-4B13785C215C}" dt="2025-01-02T14:40:38.829" v="1187" actId="47"/>
        <pc:sldMkLst>
          <pc:docMk/>
          <pc:sldMk cId="525789799" sldId="320"/>
        </pc:sldMkLst>
      </pc:sldChg>
      <pc:sldChg chg="del">
        <pc:chgData name="Giacomo Cogo" userId="5cceac23-3f65-4d4e-94f4-cd5a98fc5c95" providerId="ADAL" clId="{52819D87-71BB-40CA-A1FC-4B13785C215C}" dt="2025-01-02T14:40:38.829" v="1187" actId="47"/>
        <pc:sldMkLst>
          <pc:docMk/>
          <pc:sldMk cId="3435640401" sldId="321"/>
        </pc:sldMkLst>
      </pc:sldChg>
      <pc:sldChg chg="del">
        <pc:chgData name="Giacomo Cogo" userId="5cceac23-3f65-4d4e-94f4-cd5a98fc5c95" providerId="ADAL" clId="{52819D87-71BB-40CA-A1FC-4B13785C215C}" dt="2025-01-02T14:40:38.829" v="1187" actId="47"/>
        <pc:sldMkLst>
          <pc:docMk/>
          <pc:sldMk cId="1513461987" sldId="322"/>
        </pc:sldMkLst>
      </pc:sldChg>
      <pc:sldChg chg="del">
        <pc:chgData name="Giacomo Cogo" userId="5cceac23-3f65-4d4e-94f4-cd5a98fc5c95" providerId="ADAL" clId="{52819D87-71BB-40CA-A1FC-4B13785C215C}" dt="2025-01-02T14:40:38.829" v="1187" actId="47"/>
        <pc:sldMkLst>
          <pc:docMk/>
          <pc:sldMk cId="995087000" sldId="323"/>
        </pc:sldMkLst>
      </pc:sldChg>
      <pc:sldChg chg="del">
        <pc:chgData name="Giacomo Cogo" userId="5cceac23-3f65-4d4e-94f4-cd5a98fc5c95" providerId="ADAL" clId="{52819D87-71BB-40CA-A1FC-4B13785C215C}" dt="2025-01-02T14:40:38.829" v="1187" actId="47"/>
        <pc:sldMkLst>
          <pc:docMk/>
          <pc:sldMk cId="3973583905" sldId="324"/>
        </pc:sldMkLst>
      </pc:sldChg>
      <pc:sldChg chg="del">
        <pc:chgData name="Giacomo Cogo" userId="5cceac23-3f65-4d4e-94f4-cd5a98fc5c95" providerId="ADAL" clId="{52819D87-71BB-40CA-A1FC-4B13785C215C}" dt="2025-01-02T14:40:38.829" v="1187" actId="47"/>
        <pc:sldMkLst>
          <pc:docMk/>
          <pc:sldMk cId="2646117398" sldId="325"/>
        </pc:sldMkLst>
      </pc:sldChg>
      <pc:sldChg chg="del">
        <pc:chgData name="Giacomo Cogo" userId="5cceac23-3f65-4d4e-94f4-cd5a98fc5c95" providerId="ADAL" clId="{52819D87-71BB-40CA-A1FC-4B13785C215C}" dt="2025-01-02T14:40:38.829" v="1187" actId="47"/>
        <pc:sldMkLst>
          <pc:docMk/>
          <pc:sldMk cId="1207368562" sldId="326"/>
        </pc:sldMkLst>
      </pc:sldChg>
      <pc:sldChg chg="del">
        <pc:chgData name="Giacomo Cogo" userId="5cceac23-3f65-4d4e-94f4-cd5a98fc5c95" providerId="ADAL" clId="{52819D87-71BB-40CA-A1FC-4B13785C215C}" dt="2025-01-02T14:40:38.829" v="1187" actId="47"/>
        <pc:sldMkLst>
          <pc:docMk/>
          <pc:sldMk cId="873075574" sldId="327"/>
        </pc:sldMkLst>
      </pc:sldChg>
      <pc:sldChg chg="del">
        <pc:chgData name="Giacomo Cogo" userId="5cceac23-3f65-4d4e-94f4-cd5a98fc5c95" providerId="ADAL" clId="{52819D87-71BB-40CA-A1FC-4B13785C215C}" dt="2025-01-02T14:40:38.829" v="1187" actId="47"/>
        <pc:sldMkLst>
          <pc:docMk/>
          <pc:sldMk cId="2688144026" sldId="328"/>
        </pc:sldMkLst>
      </pc:sldChg>
      <pc:sldChg chg="del">
        <pc:chgData name="Giacomo Cogo" userId="5cceac23-3f65-4d4e-94f4-cd5a98fc5c95" providerId="ADAL" clId="{52819D87-71BB-40CA-A1FC-4B13785C215C}" dt="2025-01-02T14:40:38.829" v="1187" actId="47"/>
        <pc:sldMkLst>
          <pc:docMk/>
          <pc:sldMk cId="258321310" sldId="329"/>
        </pc:sldMkLst>
      </pc:sldChg>
      <pc:sldChg chg="del">
        <pc:chgData name="Giacomo Cogo" userId="5cceac23-3f65-4d4e-94f4-cd5a98fc5c95" providerId="ADAL" clId="{52819D87-71BB-40CA-A1FC-4B13785C215C}" dt="2025-01-02T14:40:38.829" v="1187" actId="47"/>
        <pc:sldMkLst>
          <pc:docMk/>
          <pc:sldMk cId="3680593643" sldId="330"/>
        </pc:sldMkLst>
      </pc:sldChg>
      <pc:sldChg chg="del">
        <pc:chgData name="Giacomo Cogo" userId="5cceac23-3f65-4d4e-94f4-cd5a98fc5c95" providerId="ADAL" clId="{52819D87-71BB-40CA-A1FC-4B13785C215C}" dt="2025-01-02T14:40:38.829" v="1187" actId="47"/>
        <pc:sldMkLst>
          <pc:docMk/>
          <pc:sldMk cId="138820408" sldId="331"/>
        </pc:sldMkLst>
      </pc:sldChg>
      <pc:sldChg chg="del">
        <pc:chgData name="Giacomo Cogo" userId="5cceac23-3f65-4d4e-94f4-cd5a98fc5c95" providerId="ADAL" clId="{52819D87-71BB-40CA-A1FC-4B13785C215C}" dt="2025-01-02T14:40:38.829" v="1187" actId="47"/>
        <pc:sldMkLst>
          <pc:docMk/>
          <pc:sldMk cId="1997400560" sldId="332"/>
        </pc:sldMkLst>
      </pc:sldChg>
      <pc:sldChg chg="addSp delSp modSp add mod">
        <pc:chgData name="Giacomo Cogo" userId="5cceac23-3f65-4d4e-94f4-cd5a98fc5c95" providerId="ADAL" clId="{52819D87-71BB-40CA-A1FC-4B13785C215C}" dt="2024-12-23T13:41:45.295" v="319" actId="20577"/>
        <pc:sldMkLst>
          <pc:docMk/>
          <pc:sldMk cId="3701259491" sldId="333"/>
        </pc:sldMkLst>
      </pc:sldChg>
      <pc:sldChg chg="modSp add mod">
        <pc:chgData name="Giacomo Cogo" userId="5cceac23-3f65-4d4e-94f4-cd5a98fc5c95" providerId="ADAL" clId="{52819D87-71BB-40CA-A1FC-4B13785C215C}" dt="2024-12-23T13:15:52.840" v="158" actId="1076"/>
        <pc:sldMkLst>
          <pc:docMk/>
          <pc:sldMk cId="994889648" sldId="334"/>
        </pc:sldMkLst>
      </pc:sldChg>
      <pc:sldChg chg="modSp add mod">
        <pc:chgData name="Giacomo Cogo" userId="5cceac23-3f65-4d4e-94f4-cd5a98fc5c95" providerId="ADAL" clId="{52819D87-71BB-40CA-A1FC-4B13785C215C}" dt="2024-12-23T13:21:11.576" v="189" actId="6549"/>
        <pc:sldMkLst>
          <pc:docMk/>
          <pc:sldMk cId="3869067318" sldId="335"/>
        </pc:sldMkLst>
      </pc:sldChg>
      <pc:sldChg chg="addSp delSp modSp add mod">
        <pc:chgData name="Giacomo Cogo" userId="5cceac23-3f65-4d4e-94f4-cd5a98fc5c95" providerId="ADAL" clId="{52819D87-71BB-40CA-A1FC-4B13785C215C}" dt="2024-12-23T13:40:18.725" v="302"/>
        <pc:sldMkLst>
          <pc:docMk/>
          <pc:sldMk cId="1644513271" sldId="336"/>
        </pc:sldMkLst>
      </pc:sldChg>
      <pc:sldChg chg="addSp delSp modSp add mod">
        <pc:chgData name="Giacomo Cogo" userId="5cceac23-3f65-4d4e-94f4-cd5a98fc5c95" providerId="ADAL" clId="{52819D87-71BB-40CA-A1FC-4B13785C215C}" dt="2024-12-23T13:43:50.959" v="327" actId="1076"/>
        <pc:sldMkLst>
          <pc:docMk/>
          <pc:sldMk cId="1084990443" sldId="337"/>
        </pc:sldMkLst>
      </pc:sldChg>
      <pc:sldChg chg="addSp delSp modSp add mod">
        <pc:chgData name="Giacomo Cogo" userId="5cceac23-3f65-4d4e-94f4-cd5a98fc5c95" providerId="ADAL" clId="{52819D87-71BB-40CA-A1FC-4B13785C215C}" dt="2024-12-23T13:56:55.763" v="398" actId="1076"/>
        <pc:sldMkLst>
          <pc:docMk/>
          <pc:sldMk cId="2022891593" sldId="338"/>
        </pc:sldMkLst>
      </pc:sldChg>
      <pc:sldChg chg="delSp modSp add mod ord">
        <pc:chgData name="Giacomo Cogo" userId="5cceac23-3f65-4d4e-94f4-cd5a98fc5c95" providerId="ADAL" clId="{52819D87-71BB-40CA-A1FC-4B13785C215C}" dt="2025-01-07T10:22:22.862" v="1807" actId="20577"/>
        <pc:sldMkLst>
          <pc:docMk/>
          <pc:sldMk cId="2918074703" sldId="339"/>
        </pc:sldMkLst>
      </pc:sldChg>
      <pc:sldChg chg="addSp modSp add mod">
        <pc:chgData name="Giacomo Cogo" userId="5cceac23-3f65-4d4e-94f4-cd5a98fc5c95" providerId="ADAL" clId="{52819D87-71BB-40CA-A1FC-4B13785C215C}" dt="2024-12-23T14:41:35.944" v="530" actId="20577"/>
        <pc:sldMkLst>
          <pc:docMk/>
          <pc:sldMk cId="237247499" sldId="340"/>
        </pc:sldMkLst>
      </pc:sldChg>
      <pc:sldChg chg="delSp modSp add mod">
        <pc:chgData name="Giacomo Cogo" userId="5cceac23-3f65-4d4e-94f4-cd5a98fc5c95" providerId="ADAL" clId="{52819D87-71BB-40CA-A1FC-4B13785C215C}" dt="2025-01-02T09:59:21.410" v="749" actId="20577"/>
        <pc:sldMkLst>
          <pc:docMk/>
          <pc:sldMk cId="935309951" sldId="341"/>
        </pc:sldMkLst>
      </pc:sldChg>
      <pc:sldChg chg="addSp modSp add mod">
        <pc:chgData name="Giacomo Cogo" userId="5cceac23-3f65-4d4e-94f4-cd5a98fc5c95" providerId="ADAL" clId="{52819D87-71BB-40CA-A1FC-4B13785C215C}" dt="2024-12-23T15:07:27.036" v="731" actId="1076"/>
        <pc:sldMkLst>
          <pc:docMk/>
          <pc:sldMk cId="1641911350" sldId="342"/>
        </pc:sldMkLst>
      </pc:sldChg>
      <pc:sldChg chg="delSp modSp add mod ord">
        <pc:chgData name="Giacomo Cogo" userId="5cceac23-3f65-4d4e-94f4-cd5a98fc5c95" providerId="ADAL" clId="{52819D87-71BB-40CA-A1FC-4B13785C215C}" dt="2024-12-23T14:58:17.066" v="680" actId="20577"/>
        <pc:sldMkLst>
          <pc:docMk/>
          <pc:sldMk cId="1239062440" sldId="343"/>
        </pc:sldMkLst>
      </pc:sldChg>
      <pc:sldChg chg="addSp modSp add mod">
        <pc:chgData name="Giacomo Cogo" userId="5cceac23-3f65-4d4e-94f4-cd5a98fc5c95" providerId="ADAL" clId="{52819D87-71BB-40CA-A1FC-4B13785C215C}" dt="2024-12-23T15:07:16.012" v="730" actId="20577"/>
        <pc:sldMkLst>
          <pc:docMk/>
          <pc:sldMk cId="1703956506" sldId="344"/>
        </pc:sldMkLst>
      </pc:sldChg>
      <pc:sldChg chg="addSp delSp modSp add mod">
        <pc:chgData name="Giacomo Cogo" userId="5cceac23-3f65-4d4e-94f4-cd5a98fc5c95" providerId="ADAL" clId="{52819D87-71BB-40CA-A1FC-4B13785C215C}" dt="2024-12-23T15:08:57.982" v="746" actId="14100"/>
        <pc:sldMkLst>
          <pc:docMk/>
          <pc:sldMk cId="1735031360" sldId="345"/>
        </pc:sldMkLst>
      </pc:sldChg>
      <pc:sldChg chg="modSp add del mod">
        <pc:chgData name="Giacomo Cogo" userId="5cceac23-3f65-4d4e-94f4-cd5a98fc5c95" providerId="ADAL" clId="{52819D87-71BB-40CA-A1FC-4B13785C215C}" dt="2025-01-02T10:10:40.950" v="795" actId="313"/>
        <pc:sldMkLst>
          <pc:docMk/>
          <pc:sldMk cId="3947512045" sldId="346"/>
        </pc:sldMkLst>
      </pc:sldChg>
      <pc:sldChg chg="delSp modSp add mod">
        <pc:chgData name="Giacomo Cogo" userId="5cceac23-3f65-4d4e-94f4-cd5a98fc5c95" providerId="ADAL" clId="{52819D87-71BB-40CA-A1FC-4B13785C215C}" dt="2025-01-02T10:19:35.750" v="862" actId="1076"/>
        <pc:sldMkLst>
          <pc:docMk/>
          <pc:sldMk cId="3158287941" sldId="347"/>
        </pc:sldMkLst>
      </pc:sldChg>
      <pc:sldChg chg="addSp modSp add mod">
        <pc:chgData name="Giacomo Cogo" userId="5cceac23-3f65-4d4e-94f4-cd5a98fc5c95" providerId="ADAL" clId="{52819D87-71BB-40CA-A1FC-4B13785C215C}" dt="2025-01-02T10:21:11.909" v="872" actId="1076"/>
        <pc:sldMkLst>
          <pc:docMk/>
          <pc:sldMk cId="30104046" sldId="348"/>
        </pc:sldMkLst>
      </pc:sldChg>
      <pc:sldChg chg="delSp modSp add mod">
        <pc:chgData name="Giacomo Cogo" userId="5cceac23-3f65-4d4e-94f4-cd5a98fc5c95" providerId="ADAL" clId="{52819D87-71BB-40CA-A1FC-4B13785C215C}" dt="2025-01-02T10:28:50.028" v="887" actId="113"/>
        <pc:sldMkLst>
          <pc:docMk/>
          <pc:sldMk cId="2685977973" sldId="349"/>
        </pc:sldMkLst>
      </pc:sldChg>
      <pc:sldChg chg="addSp modSp add mod">
        <pc:chgData name="Giacomo Cogo" userId="5cceac23-3f65-4d4e-94f4-cd5a98fc5c95" providerId="ADAL" clId="{52819D87-71BB-40CA-A1FC-4B13785C215C}" dt="2025-01-02T10:34:24.769" v="927" actId="14100"/>
        <pc:sldMkLst>
          <pc:docMk/>
          <pc:sldMk cId="2246722707" sldId="350"/>
        </pc:sldMkLst>
      </pc:sldChg>
      <pc:sldChg chg="delSp modSp add mod">
        <pc:chgData name="Giacomo Cogo" userId="5cceac23-3f65-4d4e-94f4-cd5a98fc5c95" providerId="ADAL" clId="{52819D87-71BB-40CA-A1FC-4B13785C215C}" dt="2025-01-02T10:49:48.234" v="987" actId="6549"/>
        <pc:sldMkLst>
          <pc:docMk/>
          <pc:sldMk cId="3425930701" sldId="351"/>
        </pc:sldMkLst>
      </pc:sldChg>
      <pc:sldChg chg="modSp add mod">
        <pc:chgData name="Giacomo Cogo" userId="5cceac23-3f65-4d4e-94f4-cd5a98fc5c95" providerId="ADAL" clId="{52819D87-71BB-40CA-A1FC-4B13785C215C}" dt="2025-01-02T10:52:30.068" v="998" actId="20577"/>
        <pc:sldMkLst>
          <pc:docMk/>
          <pc:sldMk cId="3884237452" sldId="352"/>
        </pc:sldMkLst>
      </pc:sldChg>
      <pc:sldChg chg="addSp modSp add mod">
        <pc:chgData name="Giacomo Cogo" userId="5cceac23-3f65-4d4e-94f4-cd5a98fc5c95" providerId="ADAL" clId="{52819D87-71BB-40CA-A1FC-4B13785C215C}" dt="2025-01-02T10:57:34.185" v="1032" actId="1076"/>
        <pc:sldMkLst>
          <pc:docMk/>
          <pc:sldMk cId="644618759" sldId="353"/>
        </pc:sldMkLst>
      </pc:sldChg>
      <pc:sldChg chg="delSp modSp add mod">
        <pc:chgData name="Giacomo Cogo" userId="5cceac23-3f65-4d4e-94f4-cd5a98fc5c95" providerId="ADAL" clId="{52819D87-71BB-40CA-A1FC-4B13785C215C}" dt="2025-01-02T11:05:21.653" v="1070"/>
        <pc:sldMkLst>
          <pc:docMk/>
          <pc:sldMk cId="1066719946" sldId="354"/>
        </pc:sldMkLst>
      </pc:sldChg>
      <pc:sldChg chg="modSp add mod">
        <pc:chgData name="Giacomo Cogo" userId="5cceac23-3f65-4d4e-94f4-cd5a98fc5c95" providerId="ADAL" clId="{52819D87-71BB-40CA-A1FC-4B13785C215C}" dt="2025-01-02T11:09:55.881" v="1116" actId="20577"/>
        <pc:sldMkLst>
          <pc:docMk/>
          <pc:sldMk cId="2249280648" sldId="355"/>
        </pc:sldMkLst>
      </pc:sldChg>
      <pc:sldChg chg="addSp modSp add mod">
        <pc:chgData name="Giacomo Cogo" userId="5cceac23-3f65-4d4e-94f4-cd5a98fc5c95" providerId="ADAL" clId="{52819D87-71BB-40CA-A1FC-4B13785C215C}" dt="2025-01-02T11:09:44.328" v="1098" actId="1076"/>
        <pc:sldMkLst>
          <pc:docMk/>
          <pc:sldMk cId="2414974142" sldId="356"/>
        </pc:sldMkLst>
      </pc:sldChg>
      <pc:sldChg chg="new del">
        <pc:chgData name="Giacomo Cogo" userId="5cceac23-3f65-4d4e-94f4-cd5a98fc5c95" providerId="ADAL" clId="{52819D87-71BB-40CA-A1FC-4B13785C215C}" dt="2025-01-02T11:03:07.555" v="1067" actId="680"/>
        <pc:sldMkLst>
          <pc:docMk/>
          <pc:sldMk cId="3380496334" sldId="356"/>
        </pc:sldMkLst>
      </pc:sldChg>
      <pc:sldChg chg="addSp delSp modSp add mod">
        <pc:chgData name="Giacomo Cogo" userId="5cceac23-3f65-4d4e-94f4-cd5a98fc5c95" providerId="ADAL" clId="{52819D87-71BB-40CA-A1FC-4B13785C215C}" dt="2025-01-02T13:59:50.827" v="1168" actId="113"/>
        <pc:sldMkLst>
          <pc:docMk/>
          <pc:sldMk cId="175316893" sldId="357"/>
        </pc:sldMkLst>
      </pc:sldChg>
      <pc:sldChg chg="delSp modSp add mod">
        <pc:chgData name="Giacomo Cogo" userId="5cceac23-3f65-4d4e-94f4-cd5a98fc5c95" providerId="ADAL" clId="{52819D87-71BB-40CA-A1FC-4B13785C215C}" dt="2025-01-02T14:07:03.259" v="1185" actId="113"/>
        <pc:sldMkLst>
          <pc:docMk/>
          <pc:sldMk cId="879968933" sldId="358"/>
        </pc:sldMkLst>
      </pc:sldChg>
      <pc:sldChg chg="addSp modSp add mod">
        <pc:chgData name="Giacomo Cogo" userId="5cceac23-3f65-4d4e-94f4-cd5a98fc5c95" providerId="ADAL" clId="{52819D87-71BB-40CA-A1FC-4B13785C215C}" dt="2025-01-02T14:42:43.650" v="1207" actId="20577"/>
        <pc:sldMkLst>
          <pc:docMk/>
          <pc:sldMk cId="1496970035" sldId="359"/>
        </pc:sldMkLst>
      </pc:sldChg>
      <pc:sldChg chg="delSp modSp add mod">
        <pc:chgData name="Giacomo Cogo" userId="5cceac23-3f65-4d4e-94f4-cd5a98fc5c95" providerId="ADAL" clId="{52819D87-71BB-40CA-A1FC-4B13785C215C}" dt="2025-01-02T14:53:50.751" v="1262"/>
        <pc:sldMkLst>
          <pc:docMk/>
          <pc:sldMk cId="1991407453" sldId="360"/>
        </pc:sldMkLst>
      </pc:sldChg>
      <pc:sldChg chg="addSp modSp add mod">
        <pc:chgData name="Giacomo Cogo" userId="5cceac23-3f65-4d4e-94f4-cd5a98fc5c95" providerId="ADAL" clId="{52819D87-71BB-40CA-A1FC-4B13785C215C}" dt="2025-01-02T14:56:57.263" v="1273" actId="1076"/>
        <pc:sldMkLst>
          <pc:docMk/>
          <pc:sldMk cId="3614544220" sldId="361"/>
        </pc:sldMkLst>
      </pc:sldChg>
      <pc:sldChg chg="delSp modSp add mod">
        <pc:chgData name="Giacomo Cogo" userId="5cceac23-3f65-4d4e-94f4-cd5a98fc5c95" providerId="ADAL" clId="{52819D87-71BB-40CA-A1FC-4B13785C215C}" dt="2025-01-02T14:57:24.777" v="1275" actId="20577"/>
        <pc:sldMkLst>
          <pc:docMk/>
          <pc:sldMk cId="4024391982" sldId="362"/>
        </pc:sldMkLst>
      </pc:sldChg>
      <pc:sldChg chg="addSp delSp modSp add mod">
        <pc:chgData name="Giacomo Cogo" userId="5cceac23-3f65-4d4e-94f4-cd5a98fc5c95" providerId="ADAL" clId="{52819D87-71BB-40CA-A1FC-4B13785C215C}" dt="2025-01-02T15:04:42.928" v="1330" actId="114"/>
        <pc:sldMkLst>
          <pc:docMk/>
          <pc:sldMk cId="2598185328" sldId="363"/>
        </pc:sldMkLst>
      </pc:sldChg>
      <pc:sldChg chg="modSp add mod">
        <pc:chgData name="Giacomo Cogo" userId="5cceac23-3f65-4d4e-94f4-cd5a98fc5c95" providerId="ADAL" clId="{52819D87-71BB-40CA-A1FC-4B13785C215C}" dt="2025-01-02T15:10:30.245" v="1369" actId="1076"/>
        <pc:sldMkLst>
          <pc:docMk/>
          <pc:sldMk cId="1246149278" sldId="364"/>
        </pc:sldMkLst>
      </pc:sldChg>
      <pc:sldChg chg="modSp add mod">
        <pc:chgData name="Giacomo Cogo" userId="5cceac23-3f65-4d4e-94f4-cd5a98fc5c95" providerId="ADAL" clId="{52819D87-71BB-40CA-A1FC-4B13785C215C}" dt="2025-01-07T09:22:18.552" v="1379" actId="114"/>
        <pc:sldMkLst>
          <pc:docMk/>
          <pc:sldMk cId="2086848732" sldId="365"/>
        </pc:sldMkLst>
      </pc:sldChg>
      <pc:sldChg chg="delSp modSp add mod">
        <pc:chgData name="Giacomo Cogo" userId="5cceac23-3f65-4d4e-94f4-cd5a98fc5c95" providerId="ADAL" clId="{52819D87-71BB-40CA-A1FC-4B13785C215C}" dt="2025-01-07T09:36:31.418" v="1482" actId="1076"/>
        <pc:sldMkLst>
          <pc:docMk/>
          <pc:sldMk cId="2962500941" sldId="366"/>
        </pc:sldMkLst>
      </pc:sldChg>
      <pc:sldChg chg="addSp delSp modSp add mod ord">
        <pc:chgData name="Giacomo Cogo" userId="5cceac23-3f65-4d4e-94f4-cd5a98fc5c95" providerId="ADAL" clId="{52819D87-71BB-40CA-A1FC-4B13785C215C}" dt="2025-01-07T09:44:39.573" v="1547" actId="14100"/>
        <pc:sldMkLst>
          <pc:docMk/>
          <pc:sldMk cId="1060113227" sldId="367"/>
        </pc:sldMkLst>
      </pc:sldChg>
      <pc:sldChg chg="modSp add mod">
        <pc:chgData name="Giacomo Cogo" userId="5cceac23-3f65-4d4e-94f4-cd5a98fc5c95" providerId="ADAL" clId="{52819D87-71BB-40CA-A1FC-4B13785C215C}" dt="2025-01-07T09:49:34.383" v="1568" actId="14100"/>
        <pc:sldMkLst>
          <pc:docMk/>
          <pc:sldMk cId="1985455068" sldId="368"/>
        </pc:sldMkLst>
      </pc:sldChg>
      <pc:sldChg chg="modSp add mod">
        <pc:chgData name="Giacomo Cogo" userId="5cceac23-3f65-4d4e-94f4-cd5a98fc5c95" providerId="ADAL" clId="{52819D87-71BB-40CA-A1FC-4B13785C215C}" dt="2025-01-07T10:04:35.779" v="1656"/>
        <pc:sldMkLst>
          <pc:docMk/>
          <pc:sldMk cId="1400172297" sldId="369"/>
        </pc:sldMkLst>
      </pc:sldChg>
      <pc:sldChg chg="modSp add mod">
        <pc:chgData name="Giacomo Cogo" userId="5cceac23-3f65-4d4e-94f4-cd5a98fc5c95" providerId="ADAL" clId="{52819D87-71BB-40CA-A1FC-4B13785C215C}" dt="2025-01-07T10:12:51.816" v="1765" actId="114"/>
        <pc:sldMkLst>
          <pc:docMk/>
          <pc:sldMk cId="334623831" sldId="370"/>
        </pc:sldMkLst>
      </pc:sldChg>
      <pc:sldChg chg="modSp add mod">
        <pc:chgData name="Giacomo Cogo" userId="5cceac23-3f65-4d4e-94f4-cd5a98fc5c95" providerId="ADAL" clId="{52819D87-71BB-40CA-A1FC-4B13785C215C}" dt="2025-01-07T10:15:47.741" v="1784" actId="114"/>
        <pc:sldMkLst>
          <pc:docMk/>
          <pc:sldMk cId="938843373" sldId="371"/>
        </pc:sldMkLst>
      </pc:sldChg>
      <pc:sldChg chg="addSp modSp add mod">
        <pc:chgData name="Giacomo Cogo" userId="5cceac23-3f65-4d4e-94f4-cd5a98fc5c95" providerId="ADAL" clId="{52819D87-71BB-40CA-A1FC-4B13785C215C}" dt="2025-01-07T10:23:23.789" v="1812" actId="14100"/>
        <pc:sldMkLst>
          <pc:docMk/>
          <pc:sldMk cId="543515177" sldId="372"/>
        </pc:sldMkLst>
      </pc:sldChg>
      <pc:sldChg chg="modSp add del mod">
        <pc:chgData name="Giacomo Cogo" userId="5cceac23-3f65-4d4e-94f4-cd5a98fc5c95" providerId="ADAL" clId="{52819D87-71BB-40CA-A1FC-4B13785C215C}" dt="2025-01-07T10:45:31.606" v="2040" actId="20577"/>
        <pc:sldMkLst>
          <pc:docMk/>
          <pc:sldMk cId="660724777" sldId="373"/>
        </pc:sldMkLst>
      </pc:sldChg>
      <pc:sldChg chg="delSp modSp add del mod">
        <pc:chgData name="Giacomo Cogo" userId="5cceac23-3f65-4d4e-94f4-cd5a98fc5c95" providerId="ADAL" clId="{52819D87-71BB-40CA-A1FC-4B13785C215C}" dt="2025-01-07T10:24:20.873" v="1816" actId="47"/>
        <pc:sldMkLst>
          <pc:docMk/>
          <pc:sldMk cId="3247551331" sldId="373"/>
        </pc:sldMkLst>
      </pc:sldChg>
      <pc:sldChg chg="modSp add mod">
        <pc:chgData name="Giacomo Cogo" userId="5cceac23-3f65-4d4e-94f4-cd5a98fc5c95" providerId="ADAL" clId="{52819D87-71BB-40CA-A1FC-4B13785C215C}" dt="2025-01-07T10:55:40.524" v="2136" actId="20577"/>
        <pc:sldMkLst>
          <pc:docMk/>
          <pc:sldMk cId="972669987" sldId="374"/>
        </pc:sldMkLst>
      </pc:sldChg>
      <pc:sldChg chg="add del">
        <pc:chgData name="Giacomo Cogo" userId="5cceac23-3f65-4d4e-94f4-cd5a98fc5c95" providerId="ADAL" clId="{52819D87-71BB-40CA-A1FC-4B13785C215C}" dt="2025-01-07T10:24:30.643" v="1819"/>
        <pc:sldMkLst>
          <pc:docMk/>
          <pc:sldMk cId="2205925972" sldId="374"/>
        </pc:sldMkLst>
      </pc:sldChg>
      <pc:sldChg chg="addSp modSp add mod">
        <pc:chgData name="Giacomo Cogo" userId="5cceac23-3f65-4d4e-94f4-cd5a98fc5c95" providerId="ADAL" clId="{52819D87-71BB-40CA-A1FC-4B13785C215C}" dt="2025-01-07T10:53:46.999" v="2135" actId="113"/>
        <pc:sldMkLst>
          <pc:docMk/>
          <pc:sldMk cId="688909291" sldId="375"/>
        </pc:sldMkLst>
      </pc:sldChg>
      <pc:sldChg chg="modSp add mod ord">
        <pc:chgData name="Giacomo Cogo" userId="5cceac23-3f65-4d4e-94f4-cd5a98fc5c95" providerId="ADAL" clId="{52819D87-71BB-40CA-A1FC-4B13785C215C}" dt="2025-01-07T11:05:12.311" v="2231" actId="313"/>
        <pc:sldMkLst>
          <pc:docMk/>
          <pc:sldMk cId="440255791" sldId="376"/>
        </pc:sldMkLst>
      </pc:sldChg>
      <pc:sldChg chg="modSp add mod">
        <pc:chgData name="Giacomo Cogo" userId="5cceac23-3f65-4d4e-94f4-cd5a98fc5c95" providerId="ADAL" clId="{52819D87-71BB-40CA-A1FC-4B13785C215C}" dt="2025-01-07T11:25:34.797" v="2296" actId="20577"/>
        <pc:sldMkLst>
          <pc:docMk/>
          <pc:sldMk cId="4185585814" sldId="377"/>
        </pc:sldMkLst>
      </pc:sldChg>
      <pc:sldChg chg="addSp delSp modSp add mod">
        <pc:chgData name="Giacomo Cogo" userId="5cceac23-3f65-4d4e-94f4-cd5a98fc5c95" providerId="ADAL" clId="{52819D87-71BB-40CA-A1FC-4B13785C215C}" dt="2025-01-07T11:33:30.903" v="2343" actId="20577"/>
        <pc:sldMkLst>
          <pc:docMk/>
          <pc:sldMk cId="3184835748" sldId="378"/>
        </pc:sldMkLst>
      </pc:sldChg>
      <pc:sldChg chg="addSp delSp modSp add mod">
        <pc:chgData name="Giacomo Cogo" userId="5cceac23-3f65-4d4e-94f4-cd5a98fc5c95" providerId="ADAL" clId="{52819D87-71BB-40CA-A1FC-4B13785C215C}" dt="2025-01-09T09:02:15.661" v="2579" actId="20577"/>
        <pc:sldMkLst>
          <pc:docMk/>
          <pc:sldMk cId="3149717391" sldId="379"/>
        </pc:sldMkLst>
      </pc:sldChg>
      <pc:sldChg chg="addSp delSp modSp add mod">
        <pc:chgData name="Giacomo Cogo" userId="5cceac23-3f65-4d4e-94f4-cd5a98fc5c95" providerId="ADAL" clId="{52819D87-71BB-40CA-A1FC-4B13785C215C}" dt="2025-01-07T13:35:13.450" v="2480" actId="1076"/>
        <pc:sldMkLst>
          <pc:docMk/>
          <pc:sldMk cId="3235449378" sldId="380"/>
        </pc:sldMkLst>
      </pc:sldChg>
      <pc:sldChg chg="addSp delSp modSp add mod ord">
        <pc:chgData name="Giacomo Cogo" userId="5cceac23-3f65-4d4e-94f4-cd5a98fc5c95" providerId="ADAL" clId="{52819D87-71BB-40CA-A1FC-4B13785C215C}" dt="2025-01-07T13:45:06.699" v="2511" actId="1076"/>
        <pc:sldMkLst>
          <pc:docMk/>
          <pc:sldMk cId="888865657" sldId="381"/>
        </pc:sldMkLst>
      </pc:sldChg>
      <pc:sldChg chg="delSp modSp add mod">
        <pc:chgData name="Giacomo Cogo" userId="5cceac23-3f65-4d4e-94f4-cd5a98fc5c95" providerId="ADAL" clId="{52819D87-71BB-40CA-A1FC-4B13785C215C}" dt="2025-01-07T13:47:26.139" v="2525" actId="1076"/>
        <pc:sldMkLst>
          <pc:docMk/>
          <pc:sldMk cId="230232912" sldId="382"/>
        </pc:sldMkLst>
      </pc:sldChg>
      <pc:sldChg chg="modSp add mod">
        <pc:chgData name="Giacomo Cogo" userId="5cceac23-3f65-4d4e-94f4-cd5a98fc5c95" providerId="ADAL" clId="{52819D87-71BB-40CA-A1FC-4B13785C215C}" dt="2025-01-09T10:40:40.946" v="3019" actId="13926"/>
        <pc:sldMkLst>
          <pc:docMk/>
          <pc:sldMk cId="3956350403" sldId="383"/>
        </pc:sldMkLst>
      </pc:sldChg>
      <pc:sldChg chg="modSp add del mod">
        <pc:chgData name="Giacomo Cogo" userId="5cceac23-3f65-4d4e-94f4-cd5a98fc5c95" providerId="ADAL" clId="{52819D87-71BB-40CA-A1FC-4B13785C215C}" dt="2025-01-09T10:40:46.531" v="3020" actId="47"/>
        <pc:sldMkLst>
          <pc:docMk/>
          <pc:sldMk cId="1083192434" sldId="384"/>
        </pc:sldMkLst>
      </pc:sldChg>
      <pc:sldChg chg="addSp modSp add mod">
        <pc:chgData name="Giacomo Cogo" userId="5cceac23-3f65-4d4e-94f4-cd5a98fc5c95" providerId="ADAL" clId="{52819D87-71BB-40CA-A1FC-4B13785C215C}" dt="2025-01-09T09:06:13.922" v="2636" actId="113"/>
        <pc:sldMkLst>
          <pc:docMk/>
          <pc:sldMk cId="3594653474" sldId="385"/>
        </pc:sldMkLst>
      </pc:sldChg>
      <pc:sldChg chg="addSp delSp modSp add mod">
        <pc:chgData name="Giacomo Cogo" userId="5cceac23-3f65-4d4e-94f4-cd5a98fc5c95" providerId="ADAL" clId="{52819D87-71BB-40CA-A1FC-4B13785C215C}" dt="2025-01-09T09:45:25.594" v="2693" actId="14100"/>
        <pc:sldMkLst>
          <pc:docMk/>
          <pc:sldMk cId="1988469886" sldId="386"/>
        </pc:sldMkLst>
      </pc:sldChg>
      <pc:sldChg chg="addSp delSp modSp add mod">
        <pc:chgData name="Giacomo Cogo" userId="5cceac23-3f65-4d4e-94f4-cd5a98fc5c95" providerId="ADAL" clId="{52819D87-71BB-40CA-A1FC-4B13785C215C}" dt="2025-01-09T10:01:37.864" v="2771" actId="1076"/>
        <pc:sldMkLst>
          <pc:docMk/>
          <pc:sldMk cId="3818218106" sldId="387"/>
        </pc:sldMkLst>
      </pc:sldChg>
      <pc:sldChg chg="delSp modSp add mod">
        <pc:chgData name="Giacomo Cogo" userId="5cceac23-3f65-4d4e-94f4-cd5a98fc5c95" providerId="ADAL" clId="{52819D87-71BB-40CA-A1FC-4B13785C215C}" dt="2025-01-09T10:14:26.212" v="2890" actId="313"/>
        <pc:sldMkLst>
          <pc:docMk/>
          <pc:sldMk cId="3917294880" sldId="388"/>
        </pc:sldMkLst>
      </pc:sldChg>
      <pc:sldChg chg="addSp modSp add mod">
        <pc:chgData name="Giacomo Cogo" userId="5cceac23-3f65-4d4e-94f4-cd5a98fc5c95" providerId="ADAL" clId="{52819D87-71BB-40CA-A1FC-4B13785C215C}" dt="2025-01-09T10:39:27.974" v="3016" actId="14100"/>
        <pc:sldMkLst>
          <pc:docMk/>
          <pc:sldMk cId="1504210439" sldId="389"/>
        </pc:sldMkLst>
      </pc:sldChg>
      <pc:sldChg chg="modSp add mod">
        <pc:chgData name="Giacomo Cogo" userId="5cceac23-3f65-4d4e-94f4-cd5a98fc5c95" providerId="ADAL" clId="{52819D87-71BB-40CA-A1FC-4B13785C215C}" dt="2025-01-09T10:38:35.082" v="2994"/>
        <pc:sldMkLst>
          <pc:docMk/>
          <pc:sldMk cId="1622605539" sldId="390"/>
        </pc:sldMkLst>
      </pc:sldChg>
      <pc:sldChg chg="modSp add mod">
        <pc:chgData name="Giacomo Cogo" userId="5cceac23-3f65-4d4e-94f4-cd5a98fc5c95" providerId="ADAL" clId="{52819D87-71BB-40CA-A1FC-4B13785C215C}" dt="2025-01-09T10:44:43.032" v="3051" actId="20577"/>
        <pc:sldMkLst>
          <pc:docMk/>
          <pc:sldMk cId="2407802575" sldId="391"/>
        </pc:sldMkLst>
      </pc:sldChg>
    </pc:docChg>
  </pc:docChgLst>
  <pc:docChgLst>
    <pc:chgData name="Giacomo Cogo" userId="5cceac23-3f65-4d4e-94f4-cd5a98fc5c95" providerId="ADAL" clId="{3CAD3CE6-F10F-445A-804D-D0167AA24B27}"/>
    <pc:docChg chg="undo custSel delSld modSld modMainMaster">
      <pc:chgData name="Giacomo Cogo" userId="5cceac23-3f65-4d4e-94f4-cd5a98fc5c95" providerId="ADAL" clId="{3CAD3CE6-F10F-445A-804D-D0167AA24B27}" dt="2025-04-30T13:06:24.031" v="27" actId="20577"/>
      <pc:docMkLst>
        <pc:docMk/>
      </pc:docMkLst>
      <pc:sldChg chg="modSp mod">
        <pc:chgData name="Giacomo Cogo" userId="5cceac23-3f65-4d4e-94f4-cd5a98fc5c95" providerId="ADAL" clId="{3CAD3CE6-F10F-445A-804D-D0167AA24B27}" dt="2025-04-30T13:02:50.054" v="7"/>
        <pc:sldMkLst>
          <pc:docMk/>
          <pc:sldMk cId="0" sldId="256"/>
        </pc:sldMkLst>
        <pc:spChg chg="mod">
          <ac:chgData name="Giacomo Cogo" userId="5cceac23-3f65-4d4e-94f4-cd5a98fc5c95" providerId="ADAL" clId="{3CAD3CE6-F10F-445A-804D-D0167AA24B27}" dt="2025-04-30T13:02:50.054" v="7"/>
          <ac:spMkLst>
            <pc:docMk/>
            <pc:sldMk cId="0" sldId="256"/>
            <ac:spMk id="16" creationId="{16FC0668-D70B-6A4C-91A8-340D09A4E679}"/>
          </ac:spMkLst>
        </pc:spChg>
      </pc:sldChg>
      <pc:sldChg chg="addSp delSp modSp del mod">
        <pc:chgData name="Giacomo Cogo" userId="5cceac23-3f65-4d4e-94f4-cd5a98fc5c95" providerId="ADAL" clId="{3CAD3CE6-F10F-445A-804D-D0167AA24B27}" dt="2025-04-30T13:05:46.138" v="25" actId="47"/>
        <pc:sldMkLst>
          <pc:docMk/>
          <pc:sldMk cId="1008992783" sldId="275"/>
        </pc:sldMkLst>
        <pc:spChg chg="mod">
          <ac:chgData name="Giacomo Cogo" userId="5cceac23-3f65-4d4e-94f4-cd5a98fc5c95" providerId="ADAL" clId="{3CAD3CE6-F10F-445A-804D-D0167AA24B27}" dt="2025-04-30T13:05:43.501" v="24" actId="6549"/>
          <ac:spMkLst>
            <pc:docMk/>
            <pc:sldMk cId="1008992783" sldId="275"/>
            <ac:spMk id="5" creationId="{00000000-0000-0000-0000-000000000000}"/>
          </ac:spMkLst>
        </pc:spChg>
        <pc:spChg chg="add del mod">
          <ac:chgData name="Giacomo Cogo" userId="5cceac23-3f65-4d4e-94f4-cd5a98fc5c95" providerId="ADAL" clId="{3CAD3CE6-F10F-445A-804D-D0167AA24B27}" dt="2025-04-30T13:04:19.749" v="17" actId="478"/>
          <ac:spMkLst>
            <pc:docMk/>
            <pc:sldMk cId="1008992783" sldId="275"/>
            <ac:spMk id="7" creationId="{00000000-0000-0000-0000-000000000000}"/>
          </ac:spMkLst>
        </pc:spChg>
      </pc:sldChg>
      <pc:sldMasterChg chg="modSp mod">
        <pc:chgData name="Giacomo Cogo" userId="5cceac23-3f65-4d4e-94f4-cd5a98fc5c95" providerId="ADAL" clId="{3CAD3CE6-F10F-445A-804D-D0167AA24B27}" dt="2025-04-30T13:06:24.031" v="27" actId="20577"/>
        <pc:sldMasterMkLst>
          <pc:docMk/>
          <pc:sldMasterMk cId="0" sldId="2147483650"/>
        </pc:sldMasterMkLst>
        <pc:spChg chg="mod">
          <ac:chgData name="Giacomo Cogo" userId="5cceac23-3f65-4d4e-94f4-cd5a98fc5c95" providerId="ADAL" clId="{3CAD3CE6-F10F-445A-804D-D0167AA24B27}" dt="2025-04-30T13:06:24.031" v="27" actId="20577"/>
          <ac:spMkLst>
            <pc:docMk/>
            <pc:sldMasterMk cId="0" sldId="2147483650"/>
            <ac:spMk id="5" creationId="{1A200E1E-EAFD-B1B2-F2C4-A5C3C1B273C7}"/>
          </ac:spMkLst>
        </pc:spChg>
      </pc:sldMasterChg>
    </pc:docChg>
  </pc:docChgLst>
  <pc:docChgLst>
    <pc:chgData name="Giacomo Cogo" userId="5cceac23-3f65-4d4e-94f4-cd5a98fc5c95" providerId="ADAL" clId="{61794227-B7ED-49E1-B559-F0A641BB22E2}"/>
    <pc:docChg chg="undo redo custSel addSld delSld modSld sldOrd modMainMaster">
      <pc:chgData name="Giacomo Cogo" userId="5cceac23-3f65-4d4e-94f4-cd5a98fc5c95" providerId="ADAL" clId="{61794227-B7ED-49E1-B559-F0A641BB22E2}" dt="2025-01-24T10:04:36.875" v="2799" actId="20577"/>
      <pc:docMkLst>
        <pc:docMk/>
      </pc:docMkLst>
      <pc:sldChg chg="modSp mod">
        <pc:chgData name="Giacomo Cogo" userId="5cceac23-3f65-4d4e-94f4-cd5a98fc5c95" providerId="ADAL" clId="{61794227-B7ED-49E1-B559-F0A641BB22E2}" dt="2025-01-24T09:48:28.775" v="2791" actId="20577"/>
        <pc:sldMkLst>
          <pc:docMk/>
          <pc:sldMk cId="0" sldId="256"/>
        </pc:sldMkLst>
      </pc:sldChg>
      <pc:sldChg chg="modSp mod">
        <pc:chgData name="Giacomo Cogo" userId="5cceac23-3f65-4d4e-94f4-cd5a98fc5c95" providerId="ADAL" clId="{61794227-B7ED-49E1-B559-F0A641BB22E2}" dt="2025-01-24T09:48:40.436" v="2795" actId="20577"/>
        <pc:sldMkLst>
          <pc:docMk/>
          <pc:sldMk cId="1008992783" sldId="275"/>
        </pc:sldMkLst>
      </pc:sldChg>
      <pc:sldChg chg="modSp mod">
        <pc:chgData name="Giacomo Cogo" userId="5cceac23-3f65-4d4e-94f4-cd5a98fc5c95" providerId="ADAL" clId="{61794227-B7ED-49E1-B559-F0A641BB22E2}" dt="2025-01-15T10:39:56.091" v="578" actId="20577"/>
        <pc:sldMkLst>
          <pc:docMk/>
          <pc:sldMk cId="175316893" sldId="357"/>
        </pc:sldMkLst>
      </pc:sldChg>
      <pc:sldChg chg="addSp modSp add mod">
        <pc:chgData name="Giacomo Cogo" userId="5cceac23-3f65-4d4e-94f4-cd5a98fc5c95" providerId="ADAL" clId="{61794227-B7ED-49E1-B559-F0A641BB22E2}" dt="2025-01-13T10:43:06.409" v="6" actId="1076"/>
        <pc:sldMkLst>
          <pc:docMk/>
          <pc:sldMk cId="1256361081" sldId="392"/>
        </pc:sldMkLst>
      </pc:sldChg>
      <pc:sldChg chg="addSp delSp modSp add mod">
        <pc:chgData name="Giacomo Cogo" userId="5cceac23-3f65-4d4e-94f4-cd5a98fc5c95" providerId="ADAL" clId="{61794227-B7ED-49E1-B559-F0A641BB22E2}" dt="2025-01-13T11:07:38.824" v="38"/>
        <pc:sldMkLst>
          <pc:docMk/>
          <pc:sldMk cId="842708236" sldId="393"/>
        </pc:sldMkLst>
      </pc:sldChg>
      <pc:sldChg chg="addSp delSp modSp add del mod ord">
        <pc:chgData name="Giacomo Cogo" userId="5cceac23-3f65-4d4e-94f4-cd5a98fc5c95" providerId="ADAL" clId="{61794227-B7ED-49E1-B559-F0A641BB22E2}" dt="2025-01-13T11:23:12.257" v="143" actId="47"/>
        <pc:sldMkLst>
          <pc:docMk/>
          <pc:sldMk cId="1694264146" sldId="394"/>
        </pc:sldMkLst>
      </pc:sldChg>
      <pc:sldChg chg="modSp add mod">
        <pc:chgData name="Giacomo Cogo" userId="5cceac23-3f65-4d4e-94f4-cd5a98fc5c95" providerId="ADAL" clId="{61794227-B7ED-49E1-B559-F0A641BB22E2}" dt="2025-01-13T11:12:43.378" v="65" actId="20577"/>
        <pc:sldMkLst>
          <pc:docMk/>
          <pc:sldMk cId="2708113469" sldId="395"/>
        </pc:sldMkLst>
      </pc:sldChg>
      <pc:sldChg chg="addSp delSp modSp add mod">
        <pc:chgData name="Giacomo Cogo" userId="5cceac23-3f65-4d4e-94f4-cd5a98fc5c95" providerId="ADAL" clId="{61794227-B7ED-49E1-B559-F0A641BB22E2}" dt="2025-01-13T11:31:06.720" v="208" actId="1076"/>
        <pc:sldMkLst>
          <pc:docMk/>
          <pc:sldMk cId="479781265" sldId="396"/>
        </pc:sldMkLst>
      </pc:sldChg>
      <pc:sldChg chg="addSp delSp modSp add mod">
        <pc:chgData name="Giacomo Cogo" userId="5cceac23-3f65-4d4e-94f4-cd5a98fc5c95" providerId="ADAL" clId="{61794227-B7ED-49E1-B559-F0A641BB22E2}" dt="2025-01-13T11:33:00.134" v="216" actId="1076"/>
        <pc:sldMkLst>
          <pc:docMk/>
          <pc:sldMk cId="1491688601" sldId="397"/>
        </pc:sldMkLst>
      </pc:sldChg>
      <pc:sldChg chg="addSp delSp modSp add mod">
        <pc:chgData name="Giacomo Cogo" userId="5cceac23-3f65-4d4e-94f4-cd5a98fc5c95" providerId="ADAL" clId="{61794227-B7ED-49E1-B559-F0A641BB22E2}" dt="2025-01-13T13:58:17.953" v="250" actId="14100"/>
        <pc:sldMkLst>
          <pc:docMk/>
          <pc:sldMk cId="3691756904" sldId="398"/>
        </pc:sldMkLst>
      </pc:sldChg>
      <pc:sldChg chg="addSp delSp modSp add mod">
        <pc:chgData name="Giacomo Cogo" userId="5cceac23-3f65-4d4e-94f4-cd5a98fc5c95" providerId="ADAL" clId="{61794227-B7ED-49E1-B559-F0A641BB22E2}" dt="2025-01-13T14:00:15.949" v="261" actId="1076"/>
        <pc:sldMkLst>
          <pc:docMk/>
          <pc:sldMk cId="109890735" sldId="399"/>
        </pc:sldMkLst>
      </pc:sldChg>
      <pc:sldChg chg="addSp delSp modSp add mod">
        <pc:chgData name="Giacomo Cogo" userId="5cceac23-3f65-4d4e-94f4-cd5a98fc5c95" providerId="ADAL" clId="{61794227-B7ED-49E1-B559-F0A641BB22E2}" dt="2025-01-13T14:29:26.188" v="288" actId="1076"/>
        <pc:sldMkLst>
          <pc:docMk/>
          <pc:sldMk cId="2363634502" sldId="400"/>
        </pc:sldMkLst>
      </pc:sldChg>
      <pc:sldChg chg="addSp delSp modSp add mod">
        <pc:chgData name="Giacomo Cogo" userId="5cceac23-3f65-4d4e-94f4-cd5a98fc5c95" providerId="ADAL" clId="{61794227-B7ED-49E1-B559-F0A641BB22E2}" dt="2025-01-14T10:03:49.010" v="312" actId="1076"/>
        <pc:sldMkLst>
          <pc:docMk/>
          <pc:sldMk cId="1355219549" sldId="401"/>
        </pc:sldMkLst>
      </pc:sldChg>
      <pc:sldChg chg="addSp delSp modSp add mod">
        <pc:chgData name="Giacomo Cogo" userId="5cceac23-3f65-4d4e-94f4-cd5a98fc5c95" providerId="ADAL" clId="{61794227-B7ED-49E1-B559-F0A641BB22E2}" dt="2025-01-14T10:17:31.733" v="358" actId="113"/>
        <pc:sldMkLst>
          <pc:docMk/>
          <pc:sldMk cId="4287890583" sldId="402"/>
        </pc:sldMkLst>
      </pc:sldChg>
      <pc:sldChg chg="addSp delSp modSp add mod">
        <pc:chgData name="Giacomo Cogo" userId="5cceac23-3f65-4d4e-94f4-cd5a98fc5c95" providerId="ADAL" clId="{61794227-B7ED-49E1-B559-F0A641BB22E2}" dt="2025-01-14T10:21:44.909" v="397" actId="20577"/>
        <pc:sldMkLst>
          <pc:docMk/>
          <pc:sldMk cId="2436549210" sldId="403"/>
        </pc:sldMkLst>
      </pc:sldChg>
      <pc:sldChg chg="addSp delSp modSp add mod">
        <pc:chgData name="Giacomo Cogo" userId="5cceac23-3f65-4d4e-94f4-cd5a98fc5c95" providerId="ADAL" clId="{61794227-B7ED-49E1-B559-F0A641BB22E2}" dt="2025-01-15T10:26:00.205" v="455" actId="20577"/>
        <pc:sldMkLst>
          <pc:docMk/>
          <pc:sldMk cId="379074924" sldId="404"/>
        </pc:sldMkLst>
      </pc:sldChg>
      <pc:sldChg chg="addSp delSp modSp add mod">
        <pc:chgData name="Giacomo Cogo" userId="5cceac23-3f65-4d4e-94f4-cd5a98fc5c95" providerId="ADAL" clId="{61794227-B7ED-49E1-B559-F0A641BB22E2}" dt="2025-01-15T10:50:05.688" v="694" actId="1076"/>
        <pc:sldMkLst>
          <pc:docMk/>
          <pc:sldMk cId="2547308846" sldId="405"/>
        </pc:sldMkLst>
      </pc:sldChg>
      <pc:sldChg chg="add del">
        <pc:chgData name="Giacomo Cogo" userId="5cceac23-3f65-4d4e-94f4-cd5a98fc5c95" providerId="ADAL" clId="{61794227-B7ED-49E1-B559-F0A641BB22E2}" dt="2025-01-15T10:33:16.971" v="500" actId="47"/>
        <pc:sldMkLst>
          <pc:docMk/>
          <pc:sldMk cId="724696977" sldId="406"/>
        </pc:sldMkLst>
      </pc:sldChg>
      <pc:sldChg chg="addSp delSp modSp add mod">
        <pc:chgData name="Giacomo Cogo" userId="5cceac23-3f65-4d4e-94f4-cd5a98fc5c95" providerId="ADAL" clId="{61794227-B7ED-49E1-B559-F0A641BB22E2}" dt="2025-01-15T10:36:12.090" v="549" actId="20577"/>
        <pc:sldMkLst>
          <pc:docMk/>
          <pc:sldMk cId="852748768" sldId="406"/>
        </pc:sldMkLst>
      </pc:sldChg>
      <pc:sldChg chg="delSp modSp add mod">
        <pc:chgData name="Giacomo Cogo" userId="5cceac23-3f65-4d4e-94f4-cd5a98fc5c95" providerId="ADAL" clId="{61794227-B7ED-49E1-B559-F0A641BB22E2}" dt="2025-01-15T10:44:43.174" v="656" actId="1076"/>
        <pc:sldMkLst>
          <pc:docMk/>
          <pc:sldMk cId="3800882097" sldId="407"/>
        </pc:sldMkLst>
      </pc:sldChg>
      <pc:sldChg chg="modSp add mod">
        <pc:chgData name="Giacomo Cogo" userId="5cceac23-3f65-4d4e-94f4-cd5a98fc5c95" providerId="ADAL" clId="{61794227-B7ED-49E1-B559-F0A641BB22E2}" dt="2025-01-16T13:48:55.162" v="794" actId="113"/>
        <pc:sldMkLst>
          <pc:docMk/>
          <pc:sldMk cId="1587273392" sldId="408"/>
        </pc:sldMkLst>
      </pc:sldChg>
      <pc:sldChg chg="modSp add mod">
        <pc:chgData name="Giacomo Cogo" userId="5cceac23-3f65-4d4e-94f4-cd5a98fc5c95" providerId="ADAL" clId="{61794227-B7ED-49E1-B559-F0A641BB22E2}" dt="2025-01-16T09:27:14.372" v="791" actId="113"/>
        <pc:sldMkLst>
          <pc:docMk/>
          <pc:sldMk cId="878327438" sldId="409"/>
        </pc:sldMkLst>
      </pc:sldChg>
      <pc:sldChg chg="addSp delSp modSp add mod">
        <pc:chgData name="Giacomo Cogo" userId="5cceac23-3f65-4d4e-94f4-cd5a98fc5c95" providerId="ADAL" clId="{61794227-B7ED-49E1-B559-F0A641BB22E2}" dt="2025-01-16T14:01:47.092" v="890" actId="1076"/>
        <pc:sldMkLst>
          <pc:docMk/>
          <pc:sldMk cId="3805828695" sldId="410"/>
        </pc:sldMkLst>
      </pc:sldChg>
      <pc:sldChg chg="delSp modSp add mod">
        <pc:chgData name="Giacomo Cogo" userId="5cceac23-3f65-4d4e-94f4-cd5a98fc5c95" providerId="ADAL" clId="{61794227-B7ED-49E1-B559-F0A641BB22E2}" dt="2025-01-17T10:29:57.913" v="994"/>
        <pc:sldMkLst>
          <pc:docMk/>
          <pc:sldMk cId="2579157819" sldId="411"/>
        </pc:sldMkLst>
      </pc:sldChg>
      <pc:sldChg chg="modSp add mod">
        <pc:chgData name="Giacomo Cogo" userId="5cceac23-3f65-4d4e-94f4-cd5a98fc5c95" providerId="ADAL" clId="{61794227-B7ED-49E1-B559-F0A641BB22E2}" dt="2025-01-17T10:36:42.946" v="1052" actId="20577"/>
        <pc:sldMkLst>
          <pc:docMk/>
          <pc:sldMk cId="1767290847" sldId="412"/>
        </pc:sldMkLst>
      </pc:sldChg>
      <pc:sldChg chg="modSp add mod">
        <pc:chgData name="Giacomo Cogo" userId="5cceac23-3f65-4d4e-94f4-cd5a98fc5c95" providerId="ADAL" clId="{61794227-B7ED-49E1-B559-F0A641BB22E2}" dt="2025-01-17T10:48:09.404" v="1105"/>
        <pc:sldMkLst>
          <pc:docMk/>
          <pc:sldMk cId="893387019" sldId="413"/>
        </pc:sldMkLst>
      </pc:sldChg>
      <pc:sldChg chg="addSp delSp modSp add mod">
        <pc:chgData name="Giacomo Cogo" userId="5cceac23-3f65-4d4e-94f4-cd5a98fc5c95" providerId="ADAL" clId="{61794227-B7ED-49E1-B559-F0A641BB22E2}" dt="2025-01-17T10:56:00.208" v="1115" actId="1076"/>
        <pc:sldMkLst>
          <pc:docMk/>
          <pc:sldMk cId="3071069434" sldId="414"/>
        </pc:sldMkLst>
      </pc:sldChg>
      <pc:sldChg chg="addSp delSp modSp add mod">
        <pc:chgData name="Giacomo Cogo" userId="5cceac23-3f65-4d4e-94f4-cd5a98fc5c95" providerId="ADAL" clId="{61794227-B7ED-49E1-B559-F0A641BB22E2}" dt="2025-01-20T09:31:05.046" v="1436" actId="20577"/>
        <pc:sldMkLst>
          <pc:docMk/>
          <pc:sldMk cId="3966031810" sldId="415"/>
        </pc:sldMkLst>
      </pc:sldChg>
      <pc:sldChg chg="modSp add mod">
        <pc:chgData name="Giacomo Cogo" userId="5cceac23-3f65-4d4e-94f4-cd5a98fc5c95" providerId="ADAL" clId="{61794227-B7ED-49E1-B559-F0A641BB22E2}" dt="2025-01-17T11:00:43.263" v="1154" actId="20577"/>
        <pc:sldMkLst>
          <pc:docMk/>
          <pc:sldMk cId="3687324954" sldId="416"/>
        </pc:sldMkLst>
      </pc:sldChg>
      <pc:sldChg chg="modSp add mod">
        <pc:chgData name="Giacomo Cogo" userId="5cceac23-3f65-4d4e-94f4-cd5a98fc5c95" providerId="ADAL" clId="{61794227-B7ED-49E1-B559-F0A641BB22E2}" dt="2025-01-17T11:10:03.394" v="1172" actId="1076"/>
        <pc:sldMkLst>
          <pc:docMk/>
          <pc:sldMk cId="734312537" sldId="417"/>
        </pc:sldMkLst>
      </pc:sldChg>
      <pc:sldChg chg="addSp delSp modSp add mod">
        <pc:chgData name="Giacomo Cogo" userId="5cceac23-3f65-4d4e-94f4-cd5a98fc5c95" providerId="ADAL" clId="{61794227-B7ED-49E1-B559-F0A641BB22E2}" dt="2025-01-17T15:09:52.600" v="1235" actId="1076"/>
        <pc:sldMkLst>
          <pc:docMk/>
          <pc:sldMk cId="1029582865" sldId="418"/>
        </pc:sldMkLst>
      </pc:sldChg>
      <pc:sldChg chg="modSp add mod">
        <pc:chgData name="Giacomo Cogo" userId="5cceac23-3f65-4d4e-94f4-cd5a98fc5c95" providerId="ADAL" clId="{61794227-B7ED-49E1-B559-F0A641BB22E2}" dt="2025-01-17T15:21:46.787" v="1274" actId="20577"/>
        <pc:sldMkLst>
          <pc:docMk/>
          <pc:sldMk cId="659151531" sldId="419"/>
        </pc:sldMkLst>
      </pc:sldChg>
      <pc:sldChg chg="modSp add mod">
        <pc:chgData name="Giacomo Cogo" userId="5cceac23-3f65-4d4e-94f4-cd5a98fc5c95" providerId="ADAL" clId="{61794227-B7ED-49E1-B559-F0A641BB22E2}" dt="2025-01-17T15:18:20.732" v="1265" actId="113"/>
        <pc:sldMkLst>
          <pc:docMk/>
          <pc:sldMk cId="3586989075" sldId="420"/>
        </pc:sldMkLst>
      </pc:sldChg>
      <pc:sldChg chg="modSp add mod">
        <pc:chgData name="Giacomo Cogo" userId="5cceac23-3f65-4d4e-94f4-cd5a98fc5c95" providerId="ADAL" clId="{61794227-B7ED-49E1-B559-F0A641BB22E2}" dt="2025-01-20T09:13:07.080" v="1397" actId="20577"/>
        <pc:sldMkLst>
          <pc:docMk/>
          <pc:sldMk cId="613486450" sldId="421"/>
        </pc:sldMkLst>
      </pc:sldChg>
      <pc:sldChg chg="addSp delSp modSp add mod">
        <pc:chgData name="Giacomo Cogo" userId="5cceac23-3f65-4d4e-94f4-cd5a98fc5c95" providerId="ADAL" clId="{61794227-B7ED-49E1-B559-F0A641BB22E2}" dt="2025-01-17T15:27:53.233" v="1298" actId="1076"/>
        <pc:sldMkLst>
          <pc:docMk/>
          <pc:sldMk cId="2813800449" sldId="422"/>
        </pc:sldMkLst>
      </pc:sldChg>
      <pc:sldChg chg="addSp delSp modSp add mod">
        <pc:chgData name="Giacomo Cogo" userId="5cceac23-3f65-4d4e-94f4-cd5a98fc5c95" providerId="ADAL" clId="{61794227-B7ED-49E1-B559-F0A641BB22E2}" dt="2025-01-20T09:27:17.360" v="1424" actId="1076"/>
        <pc:sldMkLst>
          <pc:docMk/>
          <pc:sldMk cId="3021121099" sldId="423"/>
        </pc:sldMkLst>
      </pc:sldChg>
      <pc:sldChg chg="modSp add del mod">
        <pc:chgData name="Giacomo Cogo" userId="5cceac23-3f65-4d4e-94f4-cd5a98fc5c95" providerId="ADAL" clId="{61794227-B7ED-49E1-B559-F0A641BB22E2}" dt="2025-01-20T13:38:57.001" v="1503" actId="2696"/>
        <pc:sldMkLst>
          <pc:docMk/>
          <pc:sldMk cId="4131962057" sldId="424"/>
        </pc:sldMkLst>
      </pc:sldChg>
      <pc:sldChg chg="modSp add mod ord">
        <pc:chgData name="Giacomo Cogo" userId="5cceac23-3f65-4d4e-94f4-cd5a98fc5c95" providerId="ADAL" clId="{61794227-B7ED-49E1-B559-F0A641BB22E2}" dt="2025-01-20T09:35:41.093" v="1453" actId="20577"/>
        <pc:sldMkLst>
          <pc:docMk/>
          <pc:sldMk cId="4029570462" sldId="425"/>
        </pc:sldMkLst>
      </pc:sldChg>
      <pc:sldChg chg="modSp add mod">
        <pc:chgData name="Giacomo Cogo" userId="5cceac23-3f65-4d4e-94f4-cd5a98fc5c95" providerId="ADAL" clId="{61794227-B7ED-49E1-B559-F0A641BB22E2}" dt="2025-01-20T13:39:43.165" v="1512" actId="1076"/>
        <pc:sldMkLst>
          <pc:docMk/>
          <pc:sldMk cId="1300132669" sldId="426"/>
        </pc:sldMkLst>
      </pc:sldChg>
      <pc:sldChg chg="addSp modSp add mod">
        <pc:chgData name="Giacomo Cogo" userId="5cceac23-3f65-4d4e-94f4-cd5a98fc5c95" providerId="ADAL" clId="{61794227-B7ED-49E1-B559-F0A641BB22E2}" dt="2025-01-20T13:46:05.304" v="1528" actId="113"/>
        <pc:sldMkLst>
          <pc:docMk/>
          <pc:sldMk cId="3705091993" sldId="427"/>
        </pc:sldMkLst>
      </pc:sldChg>
      <pc:sldChg chg="delSp modSp add mod">
        <pc:chgData name="Giacomo Cogo" userId="5cceac23-3f65-4d4e-94f4-cd5a98fc5c95" providerId="ADAL" clId="{61794227-B7ED-49E1-B559-F0A641BB22E2}" dt="2025-01-20T14:11:50.656" v="1619"/>
        <pc:sldMkLst>
          <pc:docMk/>
          <pc:sldMk cId="1838455318" sldId="428"/>
        </pc:sldMkLst>
      </pc:sldChg>
      <pc:sldChg chg="modSp add mod">
        <pc:chgData name="Giacomo Cogo" userId="5cceac23-3f65-4d4e-94f4-cd5a98fc5c95" providerId="ADAL" clId="{61794227-B7ED-49E1-B559-F0A641BB22E2}" dt="2025-01-21T10:50:42.815" v="1723" actId="113"/>
        <pc:sldMkLst>
          <pc:docMk/>
          <pc:sldMk cId="1236069466" sldId="429"/>
        </pc:sldMkLst>
      </pc:sldChg>
      <pc:sldChg chg="modSp add mod">
        <pc:chgData name="Giacomo Cogo" userId="5cceac23-3f65-4d4e-94f4-cd5a98fc5c95" providerId="ADAL" clId="{61794227-B7ED-49E1-B559-F0A641BB22E2}" dt="2025-01-21T10:47:38" v="1718" actId="20577"/>
        <pc:sldMkLst>
          <pc:docMk/>
          <pc:sldMk cId="1914672997" sldId="430"/>
        </pc:sldMkLst>
      </pc:sldChg>
      <pc:sldChg chg="modSp add mod">
        <pc:chgData name="Giacomo Cogo" userId="5cceac23-3f65-4d4e-94f4-cd5a98fc5c95" providerId="ADAL" clId="{61794227-B7ED-49E1-B559-F0A641BB22E2}" dt="2025-01-21T16:24:21.991" v="1803" actId="14100"/>
        <pc:sldMkLst>
          <pc:docMk/>
          <pc:sldMk cId="1170142545" sldId="431"/>
        </pc:sldMkLst>
      </pc:sldChg>
      <pc:sldChg chg="modSp add mod">
        <pc:chgData name="Giacomo Cogo" userId="5cceac23-3f65-4d4e-94f4-cd5a98fc5c95" providerId="ADAL" clId="{61794227-B7ED-49E1-B559-F0A641BB22E2}" dt="2025-01-21T16:28:34.907" v="1865" actId="20577"/>
        <pc:sldMkLst>
          <pc:docMk/>
          <pc:sldMk cId="1724911019" sldId="432"/>
        </pc:sldMkLst>
      </pc:sldChg>
      <pc:sldChg chg="modSp add mod">
        <pc:chgData name="Giacomo Cogo" userId="5cceac23-3f65-4d4e-94f4-cd5a98fc5c95" providerId="ADAL" clId="{61794227-B7ED-49E1-B559-F0A641BB22E2}" dt="2025-01-21T16:35:04.369" v="1886" actId="113"/>
        <pc:sldMkLst>
          <pc:docMk/>
          <pc:sldMk cId="1117833322" sldId="433"/>
        </pc:sldMkLst>
      </pc:sldChg>
      <pc:sldChg chg="addSp modSp add mod">
        <pc:chgData name="Giacomo Cogo" userId="5cceac23-3f65-4d4e-94f4-cd5a98fc5c95" providerId="ADAL" clId="{61794227-B7ED-49E1-B559-F0A641BB22E2}" dt="2025-01-21T16:39:44.650" v="1905" actId="1076"/>
        <pc:sldMkLst>
          <pc:docMk/>
          <pc:sldMk cId="2660681843" sldId="434"/>
        </pc:sldMkLst>
      </pc:sldChg>
      <pc:sldChg chg="addSp delSp modSp add mod">
        <pc:chgData name="Giacomo Cogo" userId="5cceac23-3f65-4d4e-94f4-cd5a98fc5c95" providerId="ADAL" clId="{61794227-B7ED-49E1-B559-F0A641BB22E2}" dt="2025-01-22T10:28:13.576" v="1955" actId="20577"/>
        <pc:sldMkLst>
          <pc:docMk/>
          <pc:sldMk cId="2254013480" sldId="435"/>
        </pc:sldMkLst>
      </pc:sldChg>
      <pc:sldChg chg="delSp modSp add mod">
        <pc:chgData name="Giacomo Cogo" userId="5cceac23-3f65-4d4e-94f4-cd5a98fc5c95" providerId="ADAL" clId="{61794227-B7ED-49E1-B559-F0A641BB22E2}" dt="2025-01-22T10:44:18.670" v="1979" actId="20577"/>
        <pc:sldMkLst>
          <pc:docMk/>
          <pc:sldMk cId="4099062029" sldId="436"/>
        </pc:sldMkLst>
      </pc:sldChg>
      <pc:sldChg chg="modSp add mod">
        <pc:chgData name="Giacomo Cogo" userId="5cceac23-3f65-4d4e-94f4-cd5a98fc5c95" providerId="ADAL" clId="{61794227-B7ED-49E1-B559-F0A641BB22E2}" dt="2025-01-22T10:50:40.990" v="2070" actId="113"/>
        <pc:sldMkLst>
          <pc:docMk/>
          <pc:sldMk cId="3677267392" sldId="437"/>
        </pc:sldMkLst>
      </pc:sldChg>
      <pc:sldChg chg="modSp add mod">
        <pc:chgData name="Giacomo Cogo" userId="5cceac23-3f65-4d4e-94f4-cd5a98fc5c95" providerId="ADAL" clId="{61794227-B7ED-49E1-B559-F0A641BB22E2}" dt="2025-01-22T10:57:19.540" v="2103" actId="14100"/>
        <pc:sldMkLst>
          <pc:docMk/>
          <pc:sldMk cId="2862831296" sldId="438"/>
        </pc:sldMkLst>
      </pc:sldChg>
      <pc:sldChg chg="addSp modSp add mod">
        <pc:chgData name="Giacomo Cogo" userId="5cceac23-3f65-4d4e-94f4-cd5a98fc5c95" providerId="ADAL" clId="{61794227-B7ED-49E1-B559-F0A641BB22E2}" dt="2025-01-22T11:28:05.501" v="2197" actId="113"/>
        <pc:sldMkLst>
          <pc:docMk/>
          <pc:sldMk cId="3329604367" sldId="439"/>
        </pc:sldMkLst>
      </pc:sldChg>
      <pc:sldChg chg="addSp delSp modSp add mod">
        <pc:chgData name="Giacomo Cogo" userId="5cceac23-3f65-4d4e-94f4-cd5a98fc5c95" providerId="ADAL" clId="{61794227-B7ED-49E1-B559-F0A641BB22E2}" dt="2025-01-22T11:21:06.167" v="2173" actId="1076"/>
        <pc:sldMkLst>
          <pc:docMk/>
          <pc:sldMk cId="3482678246" sldId="440"/>
        </pc:sldMkLst>
      </pc:sldChg>
      <pc:sldChg chg="addSp delSp modSp add mod">
        <pc:chgData name="Giacomo Cogo" userId="5cceac23-3f65-4d4e-94f4-cd5a98fc5c95" providerId="ADAL" clId="{61794227-B7ED-49E1-B559-F0A641BB22E2}" dt="2025-01-22T11:33:08.077" v="2218" actId="6549"/>
        <pc:sldMkLst>
          <pc:docMk/>
          <pc:sldMk cId="659726532" sldId="441"/>
        </pc:sldMkLst>
      </pc:sldChg>
      <pc:sldChg chg="delSp modSp add mod">
        <pc:chgData name="Giacomo Cogo" userId="5cceac23-3f65-4d4e-94f4-cd5a98fc5c95" providerId="ADAL" clId="{61794227-B7ED-49E1-B559-F0A641BB22E2}" dt="2025-01-22T11:43:09.603" v="2262" actId="14100"/>
        <pc:sldMkLst>
          <pc:docMk/>
          <pc:sldMk cId="1924088713" sldId="442"/>
        </pc:sldMkLst>
      </pc:sldChg>
      <pc:sldChg chg="modSp add mod">
        <pc:chgData name="Giacomo Cogo" userId="5cceac23-3f65-4d4e-94f4-cd5a98fc5c95" providerId="ADAL" clId="{61794227-B7ED-49E1-B559-F0A641BB22E2}" dt="2025-01-22T14:27:46.492" v="2315" actId="1076"/>
        <pc:sldMkLst>
          <pc:docMk/>
          <pc:sldMk cId="2079143991" sldId="443"/>
        </pc:sldMkLst>
      </pc:sldChg>
      <pc:sldChg chg="addSp delSp modSp add mod">
        <pc:chgData name="Giacomo Cogo" userId="5cceac23-3f65-4d4e-94f4-cd5a98fc5c95" providerId="ADAL" clId="{61794227-B7ED-49E1-B559-F0A641BB22E2}" dt="2025-01-22T14:37:10.053" v="2389" actId="20577"/>
        <pc:sldMkLst>
          <pc:docMk/>
          <pc:sldMk cId="2299145198" sldId="444"/>
        </pc:sldMkLst>
      </pc:sldChg>
      <pc:sldChg chg="delSp modSp add mod">
        <pc:chgData name="Giacomo Cogo" userId="5cceac23-3f65-4d4e-94f4-cd5a98fc5c95" providerId="ADAL" clId="{61794227-B7ED-49E1-B559-F0A641BB22E2}" dt="2025-01-22T14:58:33.096" v="2430" actId="6549"/>
        <pc:sldMkLst>
          <pc:docMk/>
          <pc:sldMk cId="663881546" sldId="445"/>
        </pc:sldMkLst>
      </pc:sldChg>
      <pc:sldChg chg="modSp add mod">
        <pc:chgData name="Giacomo Cogo" userId="5cceac23-3f65-4d4e-94f4-cd5a98fc5c95" providerId="ADAL" clId="{61794227-B7ED-49E1-B559-F0A641BB22E2}" dt="2025-01-22T15:03:55.192" v="2446" actId="14100"/>
        <pc:sldMkLst>
          <pc:docMk/>
          <pc:sldMk cId="882245737" sldId="446"/>
        </pc:sldMkLst>
      </pc:sldChg>
      <pc:sldMasterChg chg="modSp mod">
        <pc:chgData name="Giacomo Cogo" userId="5cceac23-3f65-4d4e-94f4-cd5a98fc5c95" providerId="ADAL" clId="{61794227-B7ED-49E1-B559-F0A641BB22E2}" dt="2025-01-24T10:04:36.875" v="2799" actId="20577"/>
        <pc:sldMasterMkLst>
          <pc:docMk/>
          <pc:sldMasterMk cId="0" sldId="2147483650"/>
        </pc:sldMasterMkLst>
      </pc:sldMaster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png"/></Relationships>
</file>

<file path=ppt/diagrams/_rels/drawing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96DF1DA-8A85-4EB7-9948-D6F588BEEC4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6824A6A3-B226-4A38-8826-1B581E4A62FA}">
      <dgm:prSet phldrT="[Testo]"/>
      <dgm:spPr>
        <a:noFill/>
      </dgm:spPr>
      <dgm:t>
        <a:bodyPr/>
        <a:lstStyle/>
        <a:p>
          <a:endParaRPr lang="en-US"/>
        </a:p>
      </dgm:t>
    </dgm:pt>
    <dgm:pt modelId="{AE1224FA-CF30-41BE-94A5-D9CF8F96AF3C}" type="parTrans" cxnId="{AA086B00-2B67-49FC-8E97-C761C7DF5424}">
      <dgm:prSet/>
      <dgm:spPr/>
      <dgm:t>
        <a:bodyPr/>
        <a:lstStyle/>
        <a:p>
          <a:endParaRPr lang="en-US"/>
        </a:p>
      </dgm:t>
    </dgm:pt>
    <dgm:pt modelId="{7FE41A78-426D-41B9-9B50-19CCA6A14E41}" type="sibTrans" cxnId="{AA086B00-2B67-49FC-8E97-C761C7DF5424}">
      <dgm:prSet/>
      <dgm:spPr/>
      <dgm:t>
        <a:bodyPr/>
        <a:lstStyle/>
        <a:p>
          <a:endParaRPr lang="en-US"/>
        </a:p>
      </dgm:t>
    </dgm:pt>
    <dgm:pt modelId="{48835025-6D77-4350-83F7-60FDDCF29B66}">
      <dgm:prSet phldrT="[Testo]"/>
      <dgm:spPr>
        <a:noFill/>
      </dgm:spPr>
      <dgm:t>
        <a:bodyPr/>
        <a:lstStyle/>
        <a:p>
          <a:endParaRPr lang="en-US"/>
        </a:p>
      </dgm:t>
    </dgm:pt>
    <dgm:pt modelId="{ED2C4C66-7662-4F19-98CA-BDE90CF1299E}" type="parTrans" cxnId="{BA2A8222-48C3-4E34-814E-37DCE5415FC0}">
      <dgm:prSet/>
      <dgm:spPr/>
      <dgm:t>
        <a:bodyPr/>
        <a:lstStyle/>
        <a:p>
          <a:endParaRPr lang="en-US"/>
        </a:p>
      </dgm:t>
    </dgm:pt>
    <dgm:pt modelId="{C9D8ECEC-B706-4FBE-876F-63B67B31ED5C}" type="sibTrans" cxnId="{BA2A8222-48C3-4E34-814E-37DCE5415FC0}">
      <dgm:prSet/>
      <dgm:spPr/>
      <dgm:t>
        <a:bodyPr/>
        <a:lstStyle/>
        <a:p>
          <a:endParaRPr lang="en-US"/>
        </a:p>
      </dgm:t>
    </dgm:pt>
    <dgm:pt modelId="{C3D4E576-38FF-40F0-BFC6-349ECC6C613A}">
      <dgm:prSet phldrT="[Testo]"/>
      <dgm:spPr>
        <a:noFill/>
      </dgm:spPr>
      <dgm:t>
        <a:bodyPr/>
        <a:lstStyle/>
        <a:p>
          <a:endParaRPr lang="en-US"/>
        </a:p>
      </dgm:t>
    </dgm:pt>
    <dgm:pt modelId="{7F64C889-F8F2-4714-9BC0-67BE7A37832E}" type="parTrans" cxnId="{D173BEC8-149E-4313-A2E1-E2047B12CC5F}">
      <dgm:prSet/>
      <dgm:spPr/>
      <dgm:t>
        <a:bodyPr/>
        <a:lstStyle/>
        <a:p>
          <a:endParaRPr lang="en-US"/>
        </a:p>
      </dgm:t>
    </dgm:pt>
    <dgm:pt modelId="{16E42D16-B3EA-4791-A0D3-F9EDEF3BD520}" type="sibTrans" cxnId="{D173BEC8-149E-4313-A2E1-E2047B12CC5F}">
      <dgm:prSet/>
      <dgm:spPr/>
      <dgm:t>
        <a:bodyPr/>
        <a:lstStyle/>
        <a:p>
          <a:endParaRPr lang="en-US"/>
        </a:p>
      </dgm:t>
    </dgm:pt>
    <dgm:pt modelId="{B97AC30A-3CE1-4041-82FE-6252ECE938F4}">
      <dgm:prSet phldrT="[Testo]"/>
      <dgm:spPr>
        <a:noFill/>
      </dgm:spPr>
      <dgm:t>
        <a:bodyPr/>
        <a:lstStyle/>
        <a:p>
          <a:endParaRPr lang="en-US"/>
        </a:p>
      </dgm:t>
    </dgm:pt>
    <dgm:pt modelId="{ECDF38E7-A372-44B3-9A2F-CBC25FADFA49}" type="parTrans" cxnId="{7C2B3B96-203F-449F-B403-475DEAA25E39}">
      <dgm:prSet/>
      <dgm:spPr/>
      <dgm:t>
        <a:bodyPr/>
        <a:lstStyle/>
        <a:p>
          <a:endParaRPr lang="en-US"/>
        </a:p>
      </dgm:t>
    </dgm:pt>
    <dgm:pt modelId="{9E273D3C-6042-4A8D-B8C8-B57EB3CF2C2E}" type="sibTrans" cxnId="{7C2B3B96-203F-449F-B403-475DEAA25E39}">
      <dgm:prSet/>
      <dgm:spPr/>
      <dgm:t>
        <a:bodyPr/>
        <a:lstStyle/>
        <a:p>
          <a:endParaRPr lang="en-US"/>
        </a:p>
      </dgm:t>
    </dgm:pt>
    <dgm:pt modelId="{D478C3B1-6988-4E90-B431-DC5CC99FB17B}">
      <dgm:prSet phldrT="[Testo]"/>
      <dgm:spPr>
        <a:noFill/>
      </dgm:spPr>
      <dgm:t>
        <a:bodyPr/>
        <a:lstStyle/>
        <a:p>
          <a:endParaRPr lang="en-US"/>
        </a:p>
      </dgm:t>
    </dgm:pt>
    <dgm:pt modelId="{ECE33168-5426-4DE4-BD1E-43887421CDFE}" type="parTrans" cxnId="{B77235A0-BCEF-40C4-80E0-4B50C8A04A1E}">
      <dgm:prSet/>
      <dgm:spPr/>
      <dgm:t>
        <a:bodyPr/>
        <a:lstStyle/>
        <a:p>
          <a:endParaRPr lang="en-US"/>
        </a:p>
      </dgm:t>
    </dgm:pt>
    <dgm:pt modelId="{E782CB78-4B52-40CD-AC48-FA0FA1CB7BE0}" type="sibTrans" cxnId="{B77235A0-BCEF-40C4-80E0-4B50C8A04A1E}">
      <dgm:prSet/>
      <dgm:spPr/>
      <dgm:t>
        <a:bodyPr/>
        <a:lstStyle/>
        <a:p>
          <a:endParaRPr lang="en-US"/>
        </a:p>
      </dgm:t>
    </dgm:pt>
    <dgm:pt modelId="{27FB88BC-24F5-48CD-BBAB-A141DE847677}">
      <dgm:prSet phldrT="[Testo]"/>
      <dgm:spPr>
        <a:noFill/>
        <a:effectLst>
          <a:glow>
            <a:schemeClr val="accent1">
              <a:alpha val="99000"/>
            </a:schemeClr>
          </a:glow>
        </a:effectLst>
      </dgm:spPr>
      <dgm:t>
        <a:bodyPr/>
        <a:lstStyle/>
        <a:p>
          <a:r>
            <a:rPr lang="en-US"/>
            <a:t> </a:t>
          </a:r>
        </a:p>
      </dgm:t>
    </dgm:pt>
    <dgm:pt modelId="{D0ECDA26-8879-4E3A-A00F-FE4A04346781}" type="sibTrans" cxnId="{C3A1A26B-5DEC-40F4-B5AD-9235C19A3226}">
      <dgm:prSet/>
      <dgm:spPr/>
      <dgm:t>
        <a:bodyPr/>
        <a:lstStyle/>
        <a:p>
          <a:endParaRPr lang="en-US"/>
        </a:p>
      </dgm:t>
    </dgm:pt>
    <dgm:pt modelId="{B7A0A94E-4E74-42E0-A99B-DFF5A1F13A6B}" type="parTrans" cxnId="{C3A1A26B-5DEC-40F4-B5AD-9235C19A3226}">
      <dgm:prSet/>
      <dgm:spPr/>
      <dgm:t>
        <a:bodyPr/>
        <a:lstStyle/>
        <a:p>
          <a:endParaRPr lang="en-US"/>
        </a:p>
      </dgm:t>
    </dgm:pt>
    <dgm:pt modelId="{E569AE2F-53D9-4F0C-9A01-9E361411DB09}" type="pres">
      <dgm:prSet presAssocID="{596DF1DA-8A85-4EB7-9948-D6F588BEEC41}" presName="Name0" presStyleCnt="0">
        <dgm:presLayoutVars>
          <dgm:dir/>
          <dgm:resizeHandles val="exact"/>
        </dgm:presLayoutVars>
      </dgm:prSet>
      <dgm:spPr/>
    </dgm:pt>
    <dgm:pt modelId="{6731CE3C-F6C8-4092-A5B4-55DC74E9BADB}" type="pres">
      <dgm:prSet presAssocID="{27FB88BC-24F5-48CD-BBAB-A141DE847677}" presName="composite" presStyleCnt="0"/>
      <dgm:spPr/>
    </dgm:pt>
    <dgm:pt modelId="{611EA523-6AC9-45F1-8746-93A25E21227C}" type="pres">
      <dgm:prSet presAssocID="{27FB88BC-24F5-48CD-BBAB-A141DE847677}" presName="rect1" presStyleLbl="bgShp" presStyleIdx="0" presStyleCnt="6"/>
      <dgm:spPr>
        <a:blipFill rotWithShape="1">
          <a:blip xmlns:r="http://schemas.openxmlformats.org/officeDocument/2006/relationships" r:embed="rId1">
            <a:extLst>
              <a:ext uri="{28A0092B-C50C-407E-A947-70E740481C1C}">
                <a14:useLocalDpi xmlns:a14="http://schemas.microsoft.com/office/drawing/2010/main" val="0"/>
              </a:ext>
            </a:extLst>
          </a:blip>
          <a:srcRect/>
          <a:stretch>
            <a:fillRect t="-32000" b="-32000"/>
          </a:stretch>
        </a:blipFill>
      </dgm:spPr>
    </dgm:pt>
    <dgm:pt modelId="{B5E7827B-7FA0-4FF1-8490-7861997E5A21}" type="pres">
      <dgm:prSet presAssocID="{27FB88BC-24F5-48CD-BBAB-A141DE847677}" presName="rect2" presStyleLbl="trBgShp" presStyleIdx="0" presStyleCnt="6">
        <dgm:presLayoutVars>
          <dgm:bulletEnabled val="1"/>
        </dgm:presLayoutVars>
      </dgm:prSet>
      <dgm:spPr/>
    </dgm:pt>
    <dgm:pt modelId="{C1CF1043-FA88-4EA9-887E-7740FE39D282}" type="pres">
      <dgm:prSet presAssocID="{D0ECDA26-8879-4E3A-A00F-FE4A04346781}" presName="sibTrans" presStyleCnt="0"/>
      <dgm:spPr/>
    </dgm:pt>
    <dgm:pt modelId="{56C88BF9-1936-4D0E-854D-28A36343A11C}" type="pres">
      <dgm:prSet presAssocID="{48835025-6D77-4350-83F7-60FDDCF29B66}" presName="composite" presStyleCnt="0"/>
      <dgm:spPr/>
    </dgm:pt>
    <dgm:pt modelId="{1180979D-3DE6-4168-87D5-DFB38FD55D16}" type="pres">
      <dgm:prSet presAssocID="{48835025-6D77-4350-83F7-60FDDCF29B66}" presName="rect1" presStyleLbl="bgShp" presStyleIdx="1" presStyleCnt="6"/>
      <dgm:spPr>
        <a:blipFill rotWithShape="1">
          <a:blip xmlns:r="http://schemas.openxmlformats.org/officeDocument/2006/relationships" r:embed="rId2"/>
          <a:srcRect/>
          <a:stretch>
            <a:fillRect t="-1000" b="-1000"/>
          </a:stretch>
        </a:blipFill>
      </dgm:spPr>
    </dgm:pt>
    <dgm:pt modelId="{3DA7443C-CFC4-437C-AF01-F111A8BCB588}" type="pres">
      <dgm:prSet presAssocID="{48835025-6D77-4350-83F7-60FDDCF29B66}" presName="rect2" presStyleLbl="trBgShp" presStyleIdx="1" presStyleCnt="6">
        <dgm:presLayoutVars>
          <dgm:bulletEnabled val="1"/>
        </dgm:presLayoutVars>
      </dgm:prSet>
      <dgm:spPr/>
    </dgm:pt>
    <dgm:pt modelId="{C465BFB3-6E9E-4A82-B41C-F40B7C2612F1}" type="pres">
      <dgm:prSet presAssocID="{C9D8ECEC-B706-4FBE-876F-63B67B31ED5C}" presName="sibTrans" presStyleCnt="0"/>
      <dgm:spPr/>
    </dgm:pt>
    <dgm:pt modelId="{9D5F95D9-A0D1-4870-99FC-5155B13A26C2}" type="pres">
      <dgm:prSet presAssocID="{C3D4E576-38FF-40F0-BFC6-349ECC6C613A}" presName="composite" presStyleCnt="0"/>
      <dgm:spPr/>
    </dgm:pt>
    <dgm:pt modelId="{A042ACC2-1315-4A7B-8652-9D777A6E3FDB}" type="pres">
      <dgm:prSet presAssocID="{C3D4E576-38FF-40F0-BFC6-349ECC6C613A}" presName="rect1" presStyleLbl="bgShp" presStyleIdx="2" presStyleCnt="6" custLinFactNeighborY="-88"/>
      <dgm:spPr>
        <a:blipFill rotWithShape="1">
          <a:blip xmlns:r="http://schemas.openxmlformats.org/officeDocument/2006/relationships" r:embed="rId3"/>
          <a:srcRect/>
          <a:stretch>
            <a:fillRect l="-23000" r="-23000"/>
          </a:stretch>
        </a:blipFill>
      </dgm:spPr>
    </dgm:pt>
    <dgm:pt modelId="{D445B408-73A6-476D-B6D3-6B3EDA768BB9}" type="pres">
      <dgm:prSet presAssocID="{C3D4E576-38FF-40F0-BFC6-349ECC6C613A}" presName="rect2" presStyleLbl="trBgShp" presStyleIdx="2" presStyleCnt="6">
        <dgm:presLayoutVars>
          <dgm:bulletEnabled val="1"/>
        </dgm:presLayoutVars>
      </dgm:prSet>
      <dgm:spPr/>
    </dgm:pt>
    <dgm:pt modelId="{0A257DC5-0C0C-4A56-8B68-F922D902D5D9}" type="pres">
      <dgm:prSet presAssocID="{16E42D16-B3EA-4791-A0D3-F9EDEF3BD520}" presName="sibTrans" presStyleCnt="0"/>
      <dgm:spPr/>
    </dgm:pt>
    <dgm:pt modelId="{973B10F2-5C63-4055-B027-1060D6847B2E}" type="pres">
      <dgm:prSet presAssocID="{B97AC30A-3CE1-4041-82FE-6252ECE938F4}" presName="composite" presStyleCnt="0"/>
      <dgm:spPr/>
    </dgm:pt>
    <dgm:pt modelId="{CF036C76-4221-4629-88AA-85987DBCA444}" type="pres">
      <dgm:prSet presAssocID="{B97AC30A-3CE1-4041-82FE-6252ECE938F4}" presName="rect1" presStyleLbl="bgShp" presStyleIdx="3" presStyleCnt="6"/>
      <dgm:spPr>
        <a:blipFill rotWithShape="1">
          <a:blip xmlns:r="http://schemas.openxmlformats.org/officeDocument/2006/relationships" r:embed="rId4"/>
          <a:srcRect/>
          <a:stretch>
            <a:fillRect t="-1000" b="-1000"/>
          </a:stretch>
        </a:blipFill>
      </dgm:spPr>
    </dgm:pt>
    <dgm:pt modelId="{A5E06E04-72A6-4DC9-9DCE-D90EC9033823}" type="pres">
      <dgm:prSet presAssocID="{B97AC30A-3CE1-4041-82FE-6252ECE938F4}" presName="rect2" presStyleLbl="trBgShp" presStyleIdx="3" presStyleCnt="6">
        <dgm:presLayoutVars>
          <dgm:bulletEnabled val="1"/>
        </dgm:presLayoutVars>
      </dgm:prSet>
      <dgm:spPr/>
    </dgm:pt>
    <dgm:pt modelId="{446A547E-3919-4EBE-A931-4692CE5AB9DB}" type="pres">
      <dgm:prSet presAssocID="{9E273D3C-6042-4A8D-B8C8-B57EB3CF2C2E}" presName="sibTrans" presStyleCnt="0"/>
      <dgm:spPr/>
    </dgm:pt>
    <dgm:pt modelId="{C369C56F-7C1B-4859-8120-138E93E4EECC}" type="pres">
      <dgm:prSet presAssocID="{D478C3B1-6988-4E90-B431-DC5CC99FB17B}" presName="composite" presStyleCnt="0"/>
      <dgm:spPr/>
    </dgm:pt>
    <dgm:pt modelId="{9FF3A907-114B-4FC7-B436-6B3BDF5EC0A4}" type="pres">
      <dgm:prSet presAssocID="{D478C3B1-6988-4E90-B431-DC5CC99FB17B}" presName="rect1" presStyleLbl="bgShp" presStyleIdx="4" presStyleCnt="6"/>
      <dgm:spPr>
        <a:blipFill rotWithShape="1">
          <a:blip xmlns:r="http://schemas.openxmlformats.org/officeDocument/2006/relationships" r:embed="rId5">
            <a:extLst>
              <a:ext uri="{28A0092B-C50C-407E-A947-70E740481C1C}">
                <a14:useLocalDpi xmlns:a14="http://schemas.microsoft.com/office/drawing/2010/main" val="0"/>
              </a:ext>
            </a:extLst>
          </a:blip>
          <a:srcRect/>
          <a:stretch>
            <a:fillRect l="-11000" r="-11000"/>
          </a:stretch>
        </a:blipFill>
      </dgm:spPr>
    </dgm:pt>
    <dgm:pt modelId="{638D7318-5589-4C02-BDB8-68C662D854C3}" type="pres">
      <dgm:prSet presAssocID="{D478C3B1-6988-4E90-B431-DC5CC99FB17B}" presName="rect2" presStyleLbl="trBgShp" presStyleIdx="4" presStyleCnt="6">
        <dgm:presLayoutVars>
          <dgm:bulletEnabled val="1"/>
        </dgm:presLayoutVars>
      </dgm:prSet>
      <dgm:spPr/>
    </dgm:pt>
    <dgm:pt modelId="{D7A9EE1C-56FF-4AF7-BE83-76C94F704B03}" type="pres">
      <dgm:prSet presAssocID="{E782CB78-4B52-40CD-AC48-FA0FA1CB7BE0}" presName="sibTrans" presStyleCnt="0"/>
      <dgm:spPr/>
    </dgm:pt>
    <dgm:pt modelId="{22AE9093-E751-4B70-831F-7C5DE48AB3AD}" type="pres">
      <dgm:prSet presAssocID="{6824A6A3-B226-4A38-8826-1B581E4A62FA}" presName="composite" presStyleCnt="0"/>
      <dgm:spPr/>
    </dgm:pt>
    <dgm:pt modelId="{1FD8A633-78B0-478B-9157-45B82366C901}" type="pres">
      <dgm:prSet presAssocID="{6824A6A3-B226-4A38-8826-1B581E4A62FA}" presName="rect1" presStyleLbl="bgShp" presStyleIdx="5" presStyleCnt="6"/>
      <dgm:spPr>
        <a:blipFill rotWithShape="1">
          <a:blip xmlns:r="http://schemas.openxmlformats.org/officeDocument/2006/relationships" r:embed="rId6" cstate="print">
            <a:extLst>
              <a:ext uri="{28A0092B-C50C-407E-A947-70E740481C1C}">
                <a14:useLocalDpi xmlns:a14="http://schemas.microsoft.com/office/drawing/2010/main"/>
              </a:ext>
            </a:extLst>
          </a:blip>
          <a:srcRect/>
          <a:stretch>
            <a:fillRect t="-5000" b="-5000"/>
          </a:stretch>
        </a:blipFill>
      </dgm:spPr>
    </dgm:pt>
    <dgm:pt modelId="{EF9775CF-7079-4CFC-AA65-98EA5AE60C16}" type="pres">
      <dgm:prSet presAssocID="{6824A6A3-B226-4A38-8826-1B581E4A62FA}" presName="rect2" presStyleLbl="trBgShp" presStyleIdx="5" presStyleCnt="6">
        <dgm:presLayoutVars>
          <dgm:bulletEnabled val="1"/>
        </dgm:presLayoutVars>
      </dgm:prSet>
      <dgm:spPr/>
    </dgm:pt>
  </dgm:ptLst>
  <dgm:cxnLst>
    <dgm:cxn modelId="{AA086B00-2B67-49FC-8E97-C761C7DF5424}" srcId="{596DF1DA-8A85-4EB7-9948-D6F588BEEC41}" destId="{6824A6A3-B226-4A38-8826-1B581E4A62FA}" srcOrd="5" destOrd="0" parTransId="{AE1224FA-CF30-41BE-94A5-D9CF8F96AF3C}" sibTransId="{7FE41A78-426D-41B9-9B50-19CCA6A14E41}"/>
    <dgm:cxn modelId="{D2E1280F-7611-5A4E-A425-5D84E83E313C}" type="presOf" srcId="{27FB88BC-24F5-48CD-BBAB-A141DE847677}" destId="{B5E7827B-7FA0-4FF1-8490-7861997E5A21}" srcOrd="0" destOrd="0" presId="urn:microsoft.com/office/officeart/2008/layout/BendingPictureSemiTransparentText"/>
    <dgm:cxn modelId="{BA2A8222-48C3-4E34-814E-37DCE5415FC0}" srcId="{596DF1DA-8A85-4EB7-9948-D6F588BEEC41}" destId="{48835025-6D77-4350-83F7-60FDDCF29B66}" srcOrd="1" destOrd="0" parTransId="{ED2C4C66-7662-4F19-98CA-BDE90CF1299E}" sibTransId="{C9D8ECEC-B706-4FBE-876F-63B67B31ED5C}"/>
    <dgm:cxn modelId="{EE473D27-D62F-0A44-AD81-CCB62D986BE0}" type="presOf" srcId="{C3D4E576-38FF-40F0-BFC6-349ECC6C613A}" destId="{D445B408-73A6-476D-B6D3-6B3EDA768BB9}" srcOrd="0" destOrd="0" presId="urn:microsoft.com/office/officeart/2008/layout/BendingPictureSemiTransparentText"/>
    <dgm:cxn modelId="{71868D5B-E05B-AA49-B283-CC37BC16A915}" type="presOf" srcId="{48835025-6D77-4350-83F7-60FDDCF29B66}" destId="{3DA7443C-CFC4-437C-AF01-F111A8BCB588}" srcOrd="0" destOrd="0" presId="urn:microsoft.com/office/officeart/2008/layout/BendingPictureSemiTransparentText"/>
    <dgm:cxn modelId="{C3A1A26B-5DEC-40F4-B5AD-9235C19A3226}" srcId="{596DF1DA-8A85-4EB7-9948-D6F588BEEC41}" destId="{27FB88BC-24F5-48CD-BBAB-A141DE847677}" srcOrd="0" destOrd="0" parTransId="{B7A0A94E-4E74-42E0-A99B-DFF5A1F13A6B}" sibTransId="{D0ECDA26-8879-4E3A-A00F-FE4A04346781}"/>
    <dgm:cxn modelId="{5087CA86-7CEB-2440-B54C-EF8A99C635E3}" type="presOf" srcId="{D478C3B1-6988-4E90-B431-DC5CC99FB17B}" destId="{638D7318-5589-4C02-BDB8-68C662D854C3}" srcOrd="0" destOrd="0" presId="urn:microsoft.com/office/officeart/2008/layout/BendingPictureSemiTransparentText"/>
    <dgm:cxn modelId="{7C2B3B96-203F-449F-B403-475DEAA25E39}" srcId="{596DF1DA-8A85-4EB7-9948-D6F588BEEC41}" destId="{B97AC30A-3CE1-4041-82FE-6252ECE938F4}" srcOrd="3" destOrd="0" parTransId="{ECDF38E7-A372-44B3-9A2F-CBC25FADFA49}" sibTransId="{9E273D3C-6042-4A8D-B8C8-B57EB3CF2C2E}"/>
    <dgm:cxn modelId="{B77235A0-BCEF-40C4-80E0-4B50C8A04A1E}" srcId="{596DF1DA-8A85-4EB7-9948-D6F588BEEC41}" destId="{D478C3B1-6988-4E90-B431-DC5CC99FB17B}" srcOrd="4" destOrd="0" parTransId="{ECE33168-5426-4DE4-BD1E-43887421CDFE}" sibTransId="{E782CB78-4B52-40CD-AC48-FA0FA1CB7BE0}"/>
    <dgm:cxn modelId="{4ABB8EB1-6C88-6044-B4F5-E29D8CAB6AA9}" type="presOf" srcId="{B97AC30A-3CE1-4041-82FE-6252ECE938F4}" destId="{A5E06E04-72A6-4DC9-9DCE-D90EC9033823}" srcOrd="0" destOrd="0" presId="urn:microsoft.com/office/officeart/2008/layout/BendingPictureSemiTransparentText"/>
    <dgm:cxn modelId="{D173BEC8-149E-4313-A2E1-E2047B12CC5F}" srcId="{596DF1DA-8A85-4EB7-9948-D6F588BEEC41}" destId="{C3D4E576-38FF-40F0-BFC6-349ECC6C613A}" srcOrd="2" destOrd="0" parTransId="{7F64C889-F8F2-4714-9BC0-67BE7A37832E}" sibTransId="{16E42D16-B3EA-4791-A0D3-F9EDEF3BD520}"/>
    <dgm:cxn modelId="{54DE68E0-6B16-9D44-9BD9-9F33010C074B}" type="presOf" srcId="{6824A6A3-B226-4A38-8826-1B581E4A62FA}" destId="{EF9775CF-7079-4CFC-AA65-98EA5AE60C16}" srcOrd="0" destOrd="0" presId="urn:microsoft.com/office/officeart/2008/layout/BendingPictureSemiTransparentText"/>
    <dgm:cxn modelId="{9234E8FC-FCD3-2040-B821-A732BFCD69CA}" type="presOf" srcId="{596DF1DA-8A85-4EB7-9948-D6F588BEEC41}" destId="{E569AE2F-53D9-4F0C-9A01-9E361411DB09}" srcOrd="0" destOrd="0" presId="urn:microsoft.com/office/officeart/2008/layout/BendingPictureSemiTransparentText"/>
    <dgm:cxn modelId="{C2458445-AC8E-DD4E-9351-ECE7C7B81C26}" type="presParOf" srcId="{E569AE2F-53D9-4F0C-9A01-9E361411DB09}" destId="{6731CE3C-F6C8-4092-A5B4-55DC74E9BADB}" srcOrd="0" destOrd="0" presId="urn:microsoft.com/office/officeart/2008/layout/BendingPictureSemiTransparentText"/>
    <dgm:cxn modelId="{0AEB001C-CEE5-C446-860D-19BA51B931F7}" type="presParOf" srcId="{6731CE3C-F6C8-4092-A5B4-55DC74E9BADB}" destId="{611EA523-6AC9-45F1-8746-93A25E21227C}" srcOrd="0" destOrd="0" presId="urn:microsoft.com/office/officeart/2008/layout/BendingPictureSemiTransparentText"/>
    <dgm:cxn modelId="{3C01ED9C-453E-6C49-B020-833016D15F7B}" type="presParOf" srcId="{6731CE3C-F6C8-4092-A5B4-55DC74E9BADB}" destId="{B5E7827B-7FA0-4FF1-8490-7861997E5A21}" srcOrd="1" destOrd="0" presId="urn:microsoft.com/office/officeart/2008/layout/BendingPictureSemiTransparentText"/>
    <dgm:cxn modelId="{98C0F0A1-8350-8642-803A-3A1F763A45FB}" type="presParOf" srcId="{E569AE2F-53D9-4F0C-9A01-9E361411DB09}" destId="{C1CF1043-FA88-4EA9-887E-7740FE39D282}" srcOrd="1" destOrd="0" presId="urn:microsoft.com/office/officeart/2008/layout/BendingPictureSemiTransparentText"/>
    <dgm:cxn modelId="{22324B3D-5363-5641-A567-5A2A6344F88D}" type="presParOf" srcId="{E569AE2F-53D9-4F0C-9A01-9E361411DB09}" destId="{56C88BF9-1936-4D0E-854D-28A36343A11C}" srcOrd="2" destOrd="0" presId="urn:microsoft.com/office/officeart/2008/layout/BendingPictureSemiTransparentText"/>
    <dgm:cxn modelId="{3450E038-438F-CE45-B565-E9DAFAC70BAF}" type="presParOf" srcId="{56C88BF9-1936-4D0E-854D-28A36343A11C}" destId="{1180979D-3DE6-4168-87D5-DFB38FD55D16}" srcOrd="0" destOrd="0" presId="urn:microsoft.com/office/officeart/2008/layout/BendingPictureSemiTransparentText"/>
    <dgm:cxn modelId="{70C6E79E-3010-AD45-AB51-A9D6F1AF846D}" type="presParOf" srcId="{56C88BF9-1936-4D0E-854D-28A36343A11C}" destId="{3DA7443C-CFC4-437C-AF01-F111A8BCB588}" srcOrd="1" destOrd="0" presId="urn:microsoft.com/office/officeart/2008/layout/BendingPictureSemiTransparentText"/>
    <dgm:cxn modelId="{B9DD9FC1-D7EE-1B40-83AE-12AD0B0971FD}" type="presParOf" srcId="{E569AE2F-53D9-4F0C-9A01-9E361411DB09}" destId="{C465BFB3-6E9E-4A82-B41C-F40B7C2612F1}" srcOrd="3" destOrd="0" presId="urn:microsoft.com/office/officeart/2008/layout/BendingPictureSemiTransparentText"/>
    <dgm:cxn modelId="{7B0D82DE-304C-F546-BCD5-4A88A9653B19}" type="presParOf" srcId="{E569AE2F-53D9-4F0C-9A01-9E361411DB09}" destId="{9D5F95D9-A0D1-4870-99FC-5155B13A26C2}" srcOrd="4" destOrd="0" presId="urn:microsoft.com/office/officeart/2008/layout/BendingPictureSemiTransparentText"/>
    <dgm:cxn modelId="{6A514C8E-D677-7049-9E66-2F76839293A4}" type="presParOf" srcId="{9D5F95D9-A0D1-4870-99FC-5155B13A26C2}" destId="{A042ACC2-1315-4A7B-8652-9D777A6E3FDB}" srcOrd="0" destOrd="0" presId="urn:microsoft.com/office/officeart/2008/layout/BendingPictureSemiTransparentText"/>
    <dgm:cxn modelId="{859E4F1C-AF67-254A-B71D-C053D5E8FED6}" type="presParOf" srcId="{9D5F95D9-A0D1-4870-99FC-5155B13A26C2}" destId="{D445B408-73A6-476D-B6D3-6B3EDA768BB9}" srcOrd="1" destOrd="0" presId="urn:microsoft.com/office/officeart/2008/layout/BendingPictureSemiTransparentText"/>
    <dgm:cxn modelId="{5DFFB2B0-E106-F740-A843-6F7862795573}" type="presParOf" srcId="{E569AE2F-53D9-4F0C-9A01-9E361411DB09}" destId="{0A257DC5-0C0C-4A56-8B68-F922D902D5D9}" srcOrd="5" destOrd="0" presId="urn:microsoft.com/office/officeart/2008/layout/BendingPictureSemiTransparentText"/>
    <dgm:cxn modelId="{FFFA11A4-405F-2340-8E77-DF987B94A950}" type="presParOf" srcId="{E569AE2F-53D9-4F0C-9A01-9E361411DB09}" destId="{973B10F2-5C63-4055-B027-1060D6847B2E}" srcOrd="6" destOrd="0" presId="urn:microsoft.com/office/officeart/2008/layout/BendingPictureSemiTransparentText"/>
    <dgm:cxn modelId="{1F4DA604-1663-2745-B80B-5F4DD7D431A8}" type="presParOf" srcId="{973B10F2-5C63-4055-B027-1060D6847B2E}" destId="{CF036C76-4221-4629-88AA-85987DBCA444}" srcOrd="0" destOrd="0" presId="urn:microsoft.com/office/officeart/2008/layout/BendingPictureSemiTransparentText"/>
    <dgm:cxn modelId="{C85F1F51-B4DC-154C-80FB-5ACF97ABB093}" type="presParOf" srcId="{973B10F2-5C63-4055-B027-1060D6847B2E}" destId="{A5E06E04-72A6-4DC9-9DCE-D90EC9033823}" srcOrd="1" destOrd="0" presId="urn:microsoft.com/office/officeart/2008/layout/BendingPictureSemiTransparentText"/>
    <dgm:cxn modelId="{8A7DCF9D-A7C5-4143-9EE4-6FFA4D3319D0}" type="presParOf" srcId="{E569AE2F-53D9-4F0C-9A01-9E361411DB09}" destId="{446A547E-3919-4EBE-A931-4692CE5AB9DB}" srcOrd="7" destOrd="0" presId="urn:microsoft.com/office/officeart/2008/layout/BendingPictureSemiTransparentText"/>
    <dgm:cxn modelId="{04DCB6E0-DAAA-F341-AB8A-5FFD64DAAF43}" type="presParOf" srcId="{E569AE2F-53D9-4F0C-9A01-9E361411DB09}" destId="{C369C56F-7C1B-4859-8120-138E93E4EECC}" srcOrd="8" destOrd="0" presId="urn:microsoft.com/office/officeart/2008/layout/BendingPictureSemiTransparentText"/>
    <dgm:cxn modelId="{50E5A21C-1FB5-7E44-B525-DBADA228D969}" type="presParOf" srcId="{C369C56F-7C1B-4859-8120-138E93E4EECC}" destId="{9FF3A907-114B-4FC7-B436-6B3BDF5EC0A4}" srcOrd="0" destOrd="0" presId="urn:microsoft.com/office/officeart/2008/layout/BendingPictureSemiTransparentText"/>
    <dgm:cxn modelId="{0E3FCF33-8585-8F44-8A2E-487412C02764}" type="presParOf" srcId="{C369C56F-7C1B-4859-8120-138E93E4EECC}" destId="{638D7318-5589-4C02-BDB8-68C662D854C3}" srcOrd="1" destOrd="0" presId="urn:microsoft.com/office/officeart/2008/layout/BendingPictureSemiTransparentText"/>
    <dgm:cxn modelId="{7F1CCF92-3955-C942-967F-C82D25540CC5}" type="presParOf" srcId="{E569AE2F-53D9-4F0C-9A01-9E361411DB09}" destId="{D7A9EE1C-56FF-4AF7-BE83-76C94F704B03}" srcOrd="9" destOrd="0" presId="urn:microsoft.com/office/officeart/2008/layout/BendingPictureSemiTransparentText"/>
    <dgm:cxn modelId="{B4F58888-4335-4543-A493-AFAC1F0DFD39}" type="presParOf" srcId="{E569AE2F-53D9-4F0C-9A01-9E361411DB09}" destId="{22AE9093-E751-4B70-831F-7C5DE48AB3AD}" srcOrd="10" destOrd="0" presId="urn:microsoft.com/office/officeart/2008/layout/BendingPictureSemiTransparentText"/>
    <dgm:cxn modelId="{844194D1-FFD9-FE4C-A2C9-DF72860CFF86}" type="presParOf" srcId="{22AE9093-E751-4B70-831F-7C5DE48AB3AD}" destId="{1FD8A633-78B0-478B-9157-45B82366C901}" srcOrd="0" destOrd="0" presId="urn:microsoft.com/office/officeart/2008/layout/BendingPictureSemiTransparentText"/>
    <dgm:cxn modelId="{D30E43C6-6143-A94A-8319-D548ADBF944C}" type="presParOf" srcId="{22AE9093-E751-4B70-831F-7C5DE48AB3AD}" destId="{EF9775CF-7079-4CFC-AA65-98EA5AE60C16}" srcOrd="1" destOrd="0" presId="urn:microsoft.com/office/officeart/2008/layout/BendingPictureSemiTransparentTex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1EA523-6AC9-45F1-8746-93A25E21227C}">
      <dsp:nvSpPr>
        <dsp:cNvPr id="0" name=""/>
        <dsp:cNvSpPr/>
      </dsp:nvSpPr>
      <dsp:spPr>
        <a:xfrm>
          <a:off x="4107" y="284461"/>
          <a:ext cx="1347165" cy="1154680"/>
        </a:xfrm>
        <a:prstGeom prst="rect">
          <a:avLst/>
        </a:prstGeom>
        <a:blipFill rotWithShape="1">
          <a:blip xmlns:r="http://schemas.openxmlformats.org/officeDocument/2006/relationships" r:embed="rId1">
            <a:extLst>
              <a:ext uri="{28A0092B-C50C-407E-A947-70E740481C1C}">
                <a14:useLocalDpi xmlns:a14="http://schemas.microsoft.com/office/drawing/2010/main" val="0"/>
              </a:ext>
            </a:extLst>
          </a:blip>
          <a:srcRect/>
          <a:stretch>
            <a:fillRect t="-32000" b="-32000"/>
          </a:stretch>
        </a:blipFill>
        <a:ln>
          <a:noFill/>
        </a:ln>
        <a:effectLst/>
      </dsp:spPr>
      <dsp:style>
        <a:lnRef idx="0">
          <a:scrgbClr r="0" g="0" b="0"/>
        </a:lnRef>
        <a:fillRef idx="1">
          <a:scrgbClr r="0" g="0" b="0"/>
        </a:fillRef>
        <a:effectRef idx="0">
          <a:scrgbClr r="0" g="0" b="0"/>
        </a:effectRef>
        <a:fontRef idx="minor"/>
      </dsp:style>
    </dsp:sp>
    <dsp:sp modelId="{B5E7827B-7FA0-4FF1-8490-7861997E5A21}">
      <dsp:nvSpPr>
        <dsp:cNvPr id="0" name=""/>
        <dsp:cNvSpPr/>
      </dsp:nvSpPr>
      <dsp:spPr>
        <a:xfrm>
          <a:off x="4107" y="1092738"/>
          <a:ext cx="1347165" cy="277123"/>
        </a:xfrm>
        <a:prstGeom prst="rect">
          <a:avLst/>
        </a:prstGeom>
        <a:noFill/>
        <a:ln>
          <a:noFill/>
        </a:ln>
        <a:effectLst>
          <a:glow>
            <a:schemeClr val="accent1">
              <a:alpha val="99000"/>
            </a:schemeClr>
          </a:glow>
        </a:effectLst>
      </dsp:spPr>
      <dsp:style>
        <a:lnRef idx="0">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None/>
          </a:pPr>
          <a:r>
            <a:rPr lang="en-US" sz="1400" kern="1200"/>
            <a:t> </a:t>
          </a:r>
        </a:p>
      </dsp:txBody>
      <dsp:txXfrm>
        <a:off x="4107" y="1092738"/>
        <a:ext cx="1347165" cy="277123"/>
      </dsp:txXfrm>
    </dsp:sp>
    <dsp:sp modelId="{1180979D-3DE6-4168-87D5-DFB38FD55D16}">
      <dsp:nvSpPr>
        <dsp:cNvPr id="0" name=""/>
        <dsp:cNvSpPr/>
      </dsp:nvSpPr>
      <dsp:spPr>
        <a:xfrm>
          <a:off x="1488679" y="284461"/>
          <a:ext cx="1347165" cy="1154680"/>
        </a:xfrm>
        <a:prstGeom prst="rect">
          <a:avLst/>
        </a:prstGeom>
        <a:blipFill rotWithShape="1">
          <a:blip xmlns:r="http://schemas.openxmlformats.org/officeDocument/2006/relationships" r:embed="rId2"/>
          <a:srcRect/>
          <a:stretch>
            <a:fillRect t="-1000" b="-1000"/>
          </a:stretch>
        </a:blipFill>
        <a:ln>
          <a:noFill/>
        </a:ln>
        <a:effectLst/>
      </dsp:spPr>
      <dsp:style>
        <a:lnRef idx="0">
          <a:scrgbClr r="0" g="0" b="0"/>
        </a:lnRef>
        <a:fillRef idx="1">
          <a:scrgbClr r="0" g="0" b="0"/>
        </a:fillRef>
        <a:effectRef idx="0">
          <a:scrgbClr r="0" g="0" b="0"/>
        </a:effectRef>
        <a:fontRef idx="minor"/>
      </dsp:style>
    </dsp:sp>
    <dsp:sp modelId="{3DA7443C-CFC4-437C-AF01-F111A8BCB588}">
      <dsp:nvSpPr>
        <dsp:cNvPr id="0" name=""/>
        <dsp:cNvSpPr/>
      </dsp:nvSpPr>
      <dsp:spPr>
        <a:xfrm>
          <a:off x="1488679" y="1092738"/>
          <a:ext cx="1347165" cy="27712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1488679" y="1092738"/>
        <a:ext cx="1347165" cy="277123"/>
      </dsp:txXfrm>
    </dsp:sp>
    <dsp:sp modelId="{A042ACC2-1315-4A7B-8652-9D777A6E3FDB}">
      <dsp:nvSpPr>
        <dsp:cNvPr id="0" name=""/>
        <dsp:cNvSpPr/>
      </dsp:nvSpPr>
      <dsp:spPr>
        <a:xfrm>
          <a:off x="2973251" y="283445"/>
          <a:ext cx="1347165" cy="1154680"/>
        </a:xfrm>
        <a:prstGeom prst="rect">
          <a:avLst/>
        </a:prstGeom>
        <a:blipFill rotWithShape="1">
          <a:blip xmlns:r="http://schemas.openxmlformats.org/officeDocument/2006/relationships" r:embed="rId3"/>
          <a:srcRect/>
          <a:stretch>
            <a:fillRect l="-23000" r="-23000"/>
          </a:stretch>
        </a:blipFill>
        <a:ln>
          <a:noFill/>
        </a:ln>
        <a:effectLst/>
      </dsp:spPr>
      <dsp:style>
        <a:lnRef idx="0">
          <a:scrgbClr r="0" g="0" b="0"/>
        </a:lnRef>
        <a:fillRef idx="1">
          <a:scrgbClr r="0" g="0" b="0"/>
        </a:fillRef>
        <a:effectRef idx="0">
          <a:scrgbClr r="0" g="0" b="0"/>
        </a:effectRef>
        <a:fontRef idx="minor"/>
      </dsp:style>
    </dsp:sp>
    <dsp:sp modelId="{D445B408-73A6-476D-B6D3-6B3EDA768BB9}">
      <dsp:nvSpPr>
        <dsp:cNvPr id="0" name=""/>
        <dsp:cNvSpPr/>
      </dsp:nvSpPr>
      <dsp:spPr>
        <a:xfrm>
          <a:off x="2973251" y="1092738"/>
          <a:ext cx="1347165" cy="27712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2973251" y="1092738"/>
        <a:ext cx="1347165" cy="277123"/>
      </dsp:txXfrm>
    </dsp:sp>
    <dsp:sp modelId="{CF036C76-4221-4629-88AA-85987DBCA444}">
      <dsp:nvSpPr>
        <dsp:cNvPr id="0" name=""/>
        <dsp:cNvSpPr/>
      </dsp:nvSpPr>
      <dsp:spPr>
        <a:xfrm>
          <a:off x="4457823" y="284461"/>
          <a:ext cx="1347165" cy="1154680"/>
        </a:xfrm>
        <a:prstGeom prst="rect">
          <a:avLst/>
        </a:prstGeom>
        <a:blipFill rotWithShape="1">
          <a:blip xmlns:r="http://schemas.openxmlformats.org/officeDocument/2006/relationships" r:embed="rId4"/>
          <a:srcRect/>
          <a:stretch>
            <a:fillRect t="-1000" b="-1000"/>
          </a:stretch>
        </a:blipFill>
        <a:ln>
          <a:noFill/>
        </a:ln>
        <a:effectLst/>
      </dsp:spPr>
      <dsp:style>
        <a:lnRef idx="0">
          <a:scrgbClr r="0" g="0" b="0"/>
        </a:lnRef>
        <a:fillRef idx="1">
          <a:scrgbClr r="0" g="0" b="0"/>
        </a:fillRef>
        <a:effectRef idx="0">
          <a:scrgbClr r="0" g="0" b="0"/>
        </a:effectRef>
        <a:fontRef idx="minor"/>
      </dsp:style>
    </dsp:sp>
    <dsp:sp modelId="{A5E06E04-72A6-4DC9-9DCE-D90EC9033823}">
      <dsp:nvSpPr>
        <dsp:cNvPr id="0" name=""/>
        <dsp:cNvSpPr/>
      </dsp:nvSpPr>
      <dsp:spPr>
        <a:xfrm>
          <a:off x="4457823" y="1092738"/>
          <a:ext cx="1347165" cy="27712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4457823" y="1092738"/>
        <a:ext cx="1347165" cy="277123"/>
      </dsp:txXfrm>
    </dsp:sp>
    <dsp:sp modelId="{9FF3A907-114B-4FC7-B436-6B3BDF5EC0A4}">
      <dsp:nvSpPr>
        <dsp:cNvPr id="0" name=""/>
        <dsp:cNvSpPr/>
      </dsp:nvSpPr>
      <dsp:spPr>
        <a:xfrm>
          <a:off x="5942395" y="284461"/>
          <a:ext cx="1347165" cy="1154680"/>
        </a:xfrm>
        <a:prstGeom prst="rect">
          <a:avLst/>
        </a:prstGeom>
        <a:blipFill rotWithShape="1">
          <a:blip xmlns:r="http://schemas.openxmlformats.org/officeDocument/2006/relationships" r:embed="rId5">
            <a:extLst>
              <a:ext uri="{28A0092B-C50C-407E-A947-70E740481C1C}">
                <a14:useLocalDpi xmlns:a14="http://schemas.microsoft.com/office/drawing/2010/main" val="0"/>
              </a:ext>
            </a:extLst>
          </a:blip>
          <a:srcRect/>
          <a:stretch>
            <a:fillRect l="-11000" r="-11000"/>
          </a:stretch>
        </a:blipFill>
        <a:ln>
          <a:noFill/>
        </a:ln>
        <a:effectLst/>
      </dsp:spPr>
      <dsp:style>
        <a:lnRef idx="0">
          <a:scrgbClr r="0" g="0" b="0"/>
        </a:lnRef>
        <a:fillRef idx="1">
          <a:scrgbClr r="0" g="0" b="0"/>
        </a:fillRef>
        <a:effectRef idx="0">
          <a:scrgbClr r="0" g="0" b="0"/>
        </a:effectRef>
        <a:fontRef idx="minor"/>
      </dsp:style>
    </dsp:sp>
    <dsp:sp modelId="{638D7318-5589-4C02-BDB8-68C662D854C3}">
      <dsp:nvSpPr>
        <dsp:cNvPr id="0" name=""/>
        <dsp:cNvSpPr/>
      </dsp:nvSpPr>
      <dsp:spPr>
        <a:xfrm>
          <a:off x="5942395" y="1092738"/>
          <a:ext cx="1347165" cy="27712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5942395" y="1092738"/>
        <a:ext cx="1347165" cy="277123"/>
      </dsp:txXfrm>
    </dsp:sp>
    <dsp:sp modelId="{1FD8A633-78B0-478B-9157-45B82366C901}">
      <dsp:nvSpPr>
        <dsp:cNvPr id="0" name=""/>
        <dsp:cNvSpPr/>
      </dsp:nvSpPr>
      <dsp:spPr>
        <a:xfrm>
          <a:off x="7426967" y="284461"/>
          <a:ext cx="1347165" cy="1154680"/>
        </a:xfrm>
        <a:prstGeom prst="rect">
          <a:avLst/>
        </a:prstGeom>
        <a:blipFill rotWithShape="1">
          <a:blip xmlns:r="http://schemas.openxmlformats.org/officeDocument/2006/relationships" r:embed="rId6" cstate="print">
            <a:extLst>
              <a:ext uri="{28A0092B-C50C-407E-A947-70E740481C1C}">
                <a14:useLocalDpi xmlns:a14="http://schemas.microsoft.com/office/drawing/2010/main"/>
              </a:ext>
            </a:extLst>
          </a:blip>
          <a:srcRect/>
          <a:stretch>
            <a:fillRect t="-5000" b="-5000"/>
          </a:stretch>
        </a:blipFill>
        <a:ln>
          <a:noFill/>
        </a:ln>
        <a:effectLst/>
      </dsp:spPr>
      <dsp:style>
        <a:lnRef idx="0">
          <a:scrgbClr r="0" g="0" b="0"/>
        </a:lnRef>
        <a:fillRef idx="1">
          <a:scrgbClr r="0" g="0" b="0"/>
        </a:fillRef>
        <a:effectRef idx="0">
          <a:scrgbClr r="0" g="0" b="0"/>
        </a:effectRef>
        <a:fontRef idx="minor"/>
      </dsp:style>
    </dsp:sp>
    <dsp:sp modelId="{EF9775CF-7079-4CFC-AA65-98EA5AE60C16}">
      <dsp:nvSpPr>
        <dsp:cNvPr id="0" name=""/>
        <dsp:cNvSpPr/>
      </dsp:nvSpPr>
      <dsp:spPr>
        <a:xfrm>
          <a:off x="7426967" y="1092738"/>
          <a:ext cx="1347165" cy="27712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7426967" y="1092738"/>
        <a:ext cx="1347165" cy="277123"/>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9314BCA-26AA-4BE1-AD8A-50EC3E159908}" type="datetimeFigureOut">
              <a:rPr lang="it-IT" smtClean="0"/>
              <a:pPr/>
              <a:t>30/04/2025</a:t>
            </a:fld>
            <a:endParaRPr lang="it-IT"/>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A67E572-AD48-46F8-84E6-2D7CC856FCAB}" type="slidenum">
              <a:rPr lang="it-IT" smtClean="0"/>
              <a:pPr/>
              <a:t>‹#›</a:t>
            </a:fld>
            <a:endParaRPr lang="it-IT"/>
          </a:p>
        </p:txBody>
      </p:sp>
    </p:spTree>
    <p:extLst>
      <p:ext uri="{BB962C8B-B14F-4D97-AF65-F5344CB8AC3E}">
        <p14:creationId xmlns:p14="http://schemas.microsoft.com/office/powerpoint/2010/main" val="212838883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11CF54B-E59C-4A60-838B-B3D5EAF12C46}" type="datetimeFigureOut">
              <a:rPr lang="it-IT" smtClean="0"/>
              <a:pPr/>
              <a:t>30/04/2025</a:t>
            </a:fld>
            <a:endParaRPr lang="it-IT"/>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E4D07DD-F8C4-4EB9-85AD-A0CE8D342CE7}" type="slidenum">
              <a:rPr lang="it-IT" smtClean="0"/>
              <a:pPr/>
              <a:t>‹#›</a:t>
            </a:fld>
            <a:endParaRPr lang="it-IT"/>
          </a:p>
        </p:txBody>
      </p:sp>
    </p:spTree>
    <p:extLst>
      <p:ext uri="{BB962C8B-B14F-4D97-AF65-F5344CB8AC3E}">
        <p14:creationId xmlns:p14="http://schemas.microsoft.com/office/powerpoint/2010/main" val="3712246543"/>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CBEEFD-D617-A8F6-61B5-85538F73A8F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B43EEDC-038A-9D38-9DA5-340DB5374084}"/>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81468FD1-E9CE-F963-55E4-A08E14121B64}"/>
              </a:ext>
            </a:extLst>
          </p:cNvPr>
          <p:cNvSpPr>
            <a:spLocks noGrp="1"/>
          </p:cNvSpPr>
          <p:nvPr>
            <p:ph type="body" idx="1"/>
          </p:nvPr>
        </p:nvSpPr>
        <p:spPr/>
        <p:txBody>
          <a:bodyPr/>
          <a:lstStyle/>
          <a:p>
            <a:r>
              <a:rPr lang="en-US" dirty="0"/>
              <a:t>The U.S. Army Corps of Engineers’ Hydrologic Engineering Center Data Storage System, or HEC-DSS, is a database system designed to efficiently store and retrieve scientific data that is typically sequential.</a:t>
            </a:r>
          </a:p>
        </p:txBody>
      </p:sp>
      <p:sp>
        <p:nvSpPr>
          <p:cNvPr id="4" name="Segnaposto numero diapositiva 3">
            <a:extLst>
              <a:ext uri="{FF2B5EF4-FFF2-40B4-BE49-F238E27FC236}">
                <a16:creationId xmlns:a16="http://schemas.microsoft.com/office/drawing/2014/main" id="{8C4B25E2-8777-99C4-CCF1-64425549604F}"/>
              </a:ext>
            </a:extLst>
          </p:cNvPr>
          <p:cNvSpPr>
            <a:spLocks noGrp="1"/>
          </p:cNvSpPr>
          <p:nvPr>
            <p:ph type="sldNum" sz="quarter" idx="10"/>
          </p:nvPr>
        </p:nvSpPr>
        <p:spPr/>
        <p:txBody>
          <a:bodyPr/>
          <a:lstStyle/>
          <a:p>
            <a:fld id="{5A26DEF5-8561-42E0-8ED1-2513A8C8ABCF}" type="slidenum">
              <a:rPr lang="en-US" smtClean="0"/>
              <a:t>2</a:t>
            </a:fld>
            <a:endParaRPr lang="en-US"/>
          </a:p>
        </p:txBody>
      </p:sp>
    </p:spTree>
    <p:extLst>
      <p:ext uri="{BB962C8B-B14F-4D97-AF65-F5344CB8AC3E}">
        <p14:creationId xmlns:p14="http://schemas.microsoft.com/office/powerpoint/2010/main" val="1450751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C3336A-6AC8-9E31-F6DE-276F5C5D0D7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2B1B010-DEFE-DC10-D736-E06E41243750}"/>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84A8A57A-0080-D3CD-8B89-FAC86696B9C8}"/>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2D8FCBF3-5868-4C9B-26DA-051C235DA44A}"/>
              </a:ext>
            </a:extLst>
          </p:cNvPr>
          <p:cNvSpPr>
            <a:spLocks noGrp="1"/>
          </p:cNvSpPr>
          <p:nvPr>
            <p:ph type="sldNum" sz="quarter" idx="10"/>
          </p:nvPr>
        </p:nvSpPr>
        <p:spPr/>
        <p:txBody>
          <a:bodyPr/>
          <a:lstStyle/>
          <a:p>
            <a:fld id="{5A26DEF5-8561-42E0-8ED1-2513A8C8ABCF}" type="slidenum">
              <a:rPr lang="en-US" smtClean="0"/>
              <a:t>11</a:t>
            </a:fld>
            <a:endParaRPr lang="en-US"/>
          </a:p>
        </p:txBody>
      </p:sp>
    </p:spTree>
    <p:extLst>
      <p:ext uri="{BB962C8B-B14F-4D97-AF65-F5344CB8AC3E}">
        <p14:creationId xmlns:p14="http://schemas.microsoft.com/office/powerpoint/2010/main" val="371320301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0958C-6DB0-8563-0162-CDA7569BF51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E395849-EC95-2286-2603-1022A1675018}"/>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54045A05-4471-E4D9-53DB-23ABBFF9713E}"/>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EAAD3D4C-5CD8-F85F-611C-03960A75AC86}"/>
              </a:ext>
            </a:extLst>
          </p:cNvPr>
          <p:cNvSpPr>
            <a:spLocks noGrp="1"/>
          </p:cNvSpPr>
          <p:nvPr>
            <p:ph type="sldNum" sz="quarter" idx="10"/>
          </p:nvPr>
        </p:nvSpPr>
        <p:spPr/>
        <p:txBody>
          <a:bodyPr/>
          <a:lstStyle/>
          <a:p>
            <a:fld id="{5A26DEF5-8561-42E0-8ED1-2513A8C8ABCF}" type="slidenum">
              <a:rPr lang="en-US" smtClean="0"/>
              <a:t>101</a:t>
            </a:fld>
            <a:endParaRPr lang="en-US"/>
          </a:p>
        </p:txBody>
      </p:sp>
    </p:spTree>
    <p:extLst>
      <p:ext uri="{BB962C8B-B14F-4D97-AF65-F5344CB8AC3E}">
        <p14:creationId xmlns:p14="http://schemas.microsoft.com/office/powerpoint/2010/main" val="322476840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5228B-5F89-C2E1-EA39-6D8479EEA4A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9DE4562-2A05-D275-D551-95022054F825}"/>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6A64DAA0-1470-A15F-C1AC-C8CD47B85C7D}"/>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B78683E5-184C-D12C-A164-243F6BC6E9EB}"/>
              </a:ext>
            </a:extLst>
          </p:cNvPr>
          <p:cNvSpPr>
            <a:spLocks noGrp="1"/>
          </p:cNvSpPr>
          <p:nvPr>
            <p:ph type="sldNum" sz="quarter" idx="10"/>
          </p:nvPr>
        </p:nvSpPr>
        <p:spPr/>
        <p:txBody>
          <a:bodyPr/>
          <a:lstStyle/>
          <a:p>
            <a:fld id="{5A26DEF5-8561-42E0-8ED1-2513A8C8ABCF}" type="slidenum">
              <a:rPr lang="en-US" smtClean="0"/>
              <a:t>102</a:t>
            </a:fld>
            <a:endParaRPr lang="en-US"/>
          </a:p>
        </p:txBody>
      </p:sp>
    </p:spTree>
    <p:extLst>
      <p:ext uri="{BB962C8B-B14F-4D97-AF65-F5344CB8AC3E}">
        <p14:creationId xmlns:p14="http://schemas.microsoft.com/office/powerpoint/2010/main" val="145145856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ADB47-058C-00AF-0786-EF12845F069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3996D04-7AB9-6874-4316-3BF202E0414A}"/>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11510036-84C5-E773-8F79-67A402D2A602}"/>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8C102F01-85C8-1F10-8E35-EE54558DC5F0}"/>
              </a:ext>
            </a:extLst>
          </p:cNvPr>
          <p:cNvSpPr>
            <a:spLocks noGrp="1"/>
          </p:cNvSpPr>
          <p:nvPr>
            <p:ph type="sldNum" sz="quarter" idx="10"/>
          </p:nvPr>
        </p:nvSpPr>
        <p:spPr/>
        <p:txBody>
          <a:bodyPr/>
          <a:lstStyle/>
          <a:p>
            <a:fld id="{5A26DEF5-8561-42E0-8ED1-2513A8C8ABCF}" type="slidenum">
              <a:rPr lang="en-US" smtClean="0"/>
              <a:t>103</a:t>
            </a:fld>
            <a:endParaRPr lang="en-US"/>
          </a:p>
        </p:txBody>
      </p:sp>
    </p:spTree>
    <p:extLst>
      <p:ext uri="{BB962C8B-B14F-4D97-AF65-F5344CB8AC3E}">
        <p14:creationId xmlns:p14="http://schemas.microsoft.com/office/powerpoint/2010/main" val="272862921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0BD4BD-DC32-0AE1-A4CE-BD353DC739F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3EF8BE7-163B-DB97-07FC-F85A0241E944}"/>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ED03FCAF-F615-F565-D325-67F91FDB1075}"/>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CB370D62-3687-3812-406B-455EB704B96D}"/>
              </a:ext>
            </a:extLst>
          </p:cNvPr>
          <p:cNvSpPr>
            <a:spLocks noGrp="1"/>
          </p:cNvSpPr>
          <p:nvPr>
            <p:ph type="sldNum" sz="quarter" idx="10"/>
          </p:nvPr>
        </p:nvSpPr>
        <p:spPr/>
        <p:txBody>
          <a:bodyPr/>
          <a:lstStyle/>
          <a:p>
            <a:fld id="{5A26DEF5-8561-42E0-8ED1-2513A8C8ABCF}" type="slidenum">
              <a:rPr lang="en-US" smtClean="0"/>
              <a:t>104</a:t>
            </a:fld>
            <a:endParaRPr lang="en-US"/>
          </a:p>
        </p:txBody>
      </p:sp>
    </p:spTree>
    <p:extLst>
      <p:ext uri="{BB962C8B-B14F-4D97-AF65-F5344CB8AC3E}">
        <p14:creationId xmlns:p14="http://schemas.microsoft.com/office/powerpoint/2010/main" val="176910871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3719BE-93D6-B2CB-9573-E271A0A6331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2A786F0-9C3F-674C-667A-B3C16C1E9948}"/>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CDF4DB14-82D1-B270-8119-E0C7FC924A15}"/>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F3B99944-3A7B-4E4B-1A17-E042D586D2CC}"/>
              </a:ext>
            </a:extLst>
          </p:cNvPr>
          <p:cNvSpPr>
            <a:spLocks noGrp="1"/>
          </p:cNvSpPr>
          <p:nvPr>
            <p:ph type="sldNum" sz="quarter" idx="10"/>
          </p:nvPr>
        </p:nvSpPr>
        <p:spPr/>
        <p:txBody>
          <a:bodyPr/>
          <a:lstStyle/>
          <a:p>
            <a:fld id="{5A26DEF5-8561-42E0-8ED1-2513A8C8ABCF}" type="slidenum">
              <a:rPr lang="en-US" smtClean="0"/>
              <a:t>105</a:t>
            </a:fld>
            <a:endParaRPr lang="en-US"/>
          </a:p>
        </p:txBody>
      </p:sp>
    </p:spTree>
    <p:extLst>
      <p:ext uri="{BB962C8B-B14F-4D97-AF65-F5344CB8AC3E}">
        <p14:creationId xmlns:p14="http://schemas.microsoft.com/office/powerpoint/2010/main" val="24845883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E2DB98-E65C-0F7A-E149-8376A92650B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82986E9-11F7-0372-B4BC-DE958A0DE784}"/>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AFFDD9A2-0067-46B6-EE95-676FC8DA038F}"/>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835C3DFE-7B84-9365-E263-4920B5C2D6FA}"/>
              </a:ext>
            </a:extLst>
          </p:cNvPr>
          <p:cNvSpPr>
            <a:spLocks noGrp="1"/>
          </p:cNvSpPr>
          <p:nvPr>
            <p:ph type="sldNum" sz="quarter" idx="10"/>
          </p:nvPr>
        </p:nvSpPr>
        <p:spPr/>
        <p:txBody>
          <a:bodyPr/>
          <a:lstStyle/>
          <a:p>
            <a:fld id="{5A26DEF5-8561-42E0-8ED1-2513A8C8ABCF}" type="slidenum">
              <a:rPr lang="en-US" smtClean="0"/>
              <a:t>106</a:t>
            </a:fld>
            <a:endParaRPr lang="en-US"/>
          </a:p>
        </p:txBody>
      </p:sp>
    </p:spTree>
    <p:extLst>
      <p:ext uri="{BB962C8B-B14F-4D97-AF65-F5344CB8AC3E}">
        <p14:creationId xmlns:p14="http://schemas.microsoft.com/office/powerpoint/2010/main" val="423126996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E8031-69DD-21EB-D928-731D466009B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247625A-3169-67EE-F5F3-723C9F3218CA}"/>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7F2AE1F6-006A-5B13-E404-2C2F8207CA1B}"/>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07CDF011-9AA5-D172-5ADA-6FACF7A23C51}"/>
              </a:ext>
            </a:extLst>
          </p:cNvPr>
          <p:cNvSpPr>
            <a:spLocks noGrp="1"/>
          </p:cNvSpPr>
          <p:nvPr>
            <p:ph type="sldNum" sz="quarter" idx="10"/>
          </p:nvPr>
        </p:nvSpPr>
        <p:spPr/>
        <p:txBody>
          <a:bodyPr/>
          <a:lstStyle/>
          <a:p>
            <a:fld id="{5A26DEF5-8561-42E0-8ED1-2513A8C8ABCF}" type="slidenum">
              <a:rPr lang="en-US" smtClean="0"/>
              <a:t>107</a:t>
            </a:fld>
            <a:endParaRPr lang="en-US"/>
          </a:p>
        </p:txBody>
      </p:sp>
    </p:spTree>
    <p:extLst>
      <p:ext uri="{BB962C8B-B14F-4D97-AF65-F5344CB8AC3E}">
        <p14:creationId xmlns:p14="http://schemas.microsoft.com/office/powerpoint/2010/main" val="423124131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C07A4-19B0-37D3-107B-D82E4F90B1E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4E54024-7378-AC5E-0D3C-DFD7A49DAEFD}"/>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76D487B7-EF34-B7D5-0ACF-7A4B35304C38}"/>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3D9C8B18-37E8-F814-07B5-8D15E2BA59C2}"/>
              </a:ext>
            </a:extLst>
          </p:cNvPr>
          <p:cNvSpPr>
            <a:spLocks noGrp="1"/>
          </p:cNvSpPr>
          <p:nvPr>
            <p:ph type="sldNum" sz="quarter" idx="10"/>
          </p:nvPr>
        </p:nvSpPr>
        <p:spPr/>
        <p:txBody>
          <a:bodyPr/>
          <a:lstStyle/>
          <a:p>
            <a:fld id="{5A26DEF5-8561-42E0-8ED1-2513A8C8ABCF}" type="slidenum">
              <a:rPr lang="en-US" smtClean="0"/>
              <a:t>108</a:t>
            </a:fld>
            <a:endParaRPr lang="en-US"/>
          </a:p>
        </p:txBody>
      </p:sp>
    </p:spTree>
    <p:extLst>
      <p:ext uri="{BB962C8B-B14F-4D97-AF65-F5344CB8AC3E}">
        <p14:creationId xmlns:p14="http://schemas.microsoft.com/office/powerpoint/2010/main" val="77877787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302100-69F9-6B15-7BEC-A914C577563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A002AE5-DE7F-2416-DF63-809889688A38}"/>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4F0BA2DF-BF4A-DCC8-B5D8-413996CCD0D8}"/>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23A9D422-A33E-F4A9-639A-C0F5A4FB5D45}"/>
              </a:ext>
            </a:extLst>
          </p:cNvPr>
          <p:cNvSpPr>
            <a:spLocks noGrp="1"/>
          </p:cNvSpPr>
          <p:nvPr>
            <p:ph type="sldNum" sz="quarter" idx="10"/>
          </p:nvPr>
        </p:nvSpPr>
        <p:spPr/>
        <p:txBody>
          <a:bodyPr/>
          <a:lstStyle/>
          <a:p>
            <a:fld id="{5A26DEF5-8561-42E0-8ED1-2513A8C8ABCF}" type="slidenum">
              <a:rPr lang="en-US" smtClean="0"/>
              <a:t>109</a:t>
            </a:fld>
            <a:endParaRPr lang="en-US"/>
          </a:p>
        </p:txBody>
      </p:sp>
    </p:spTree>
    <p:extLst>
      <p:ext uri="{BB962C8B-B14F-4D97-AF65-F5344CB8AC3E}">
        <p14:creationId xmlns:p14="http://schemas.microsoft.com/office/powerpoint/2010/main" val="29549112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498E67-06C0-A4D5-226C-D45D3E2E699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CB18434-9BEA-9324-5DE7-29017C1C54A2}"/>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F255DD2A-0AC3-DC1D-68CD-E44C5FD9A9FC}"/>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F413E44F-51D8-EC0F-5617-359952FCF158}"/>
              </a:ext>
            </a:extLst>
          </p:cNvPr>
          <p:cNvSpPr>
            <a:spLocks noGrp="1"/>
          </p:cNvSpPr>
          <p:nvPr>
            <p:ph type="sldNum" sz="quarter" idx="10"/>
          </p:nvPr>
        </p:nvSpPr>
        <p:spPr/>
        <p:txBody>
          <a:bodyPr/>
          <a:lstStyle/>
          <a:p>
            <a:fld id="{5A26DEF5-8561-42E0-8ED1-2513A8C8ABCF}" type="slidenum">
              <a:rPr lang="en-US" smtClean="0"/>
              <a:t>110</a:t>
            </a:fld>
            <a:endParaRPr lang="en-US"/>
          </a:p>
        </p:txBody>
      </p:sp>
    </p:spTree>
    <p:extLst>
      <p:ext uri="{BB962C8B-B14F-4D97-AF65-F5344CB8AC3E}">
        <p14:creationId xmlns:p14="http://schemas.microsoft.com/office/powerpoint/2010/main" val="30816430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F8FF9-A6A6-0978-D12C-16A8CB65021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E9786FC-9C72-E49C-C2B7-59DD02767F8D}"/>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520AA6FC-AB16-84E8-4D77-04033465DF4F}"/>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E0718E49-ABF8-3558-28E2-08069C7BA871}"/>
              </a:ext>
            </a:extLst>
          </p:cNvPr>
          <p:cNvSpPr>
            <a:spLocks noGrp="1"/>
          </p:cNvSpPr>
          <p:nvPr>
            <p:ph type="sldNum" sz="quarter" idx="10"/>
          </p:nvPr>
        </p:nvSpPr>
        <p:spPr/>
        <p:txBody>
          <a:bodyPr/>
          <a:lstStyle/>
          <a:p>
            <a:fld id="{5A26DEF5-8561-42E0-8ED1-2513A8C8ABCF}" type="slidenum">
              <a:rPr lang="en-US" smtClean="0"/>
              <a:t>12</a:t>
            </a:fld>
            <a:endParaRPr lang="en-US"/>
          </a:p>
        </p:txBody>
      </p:sp>
    </p:spTree>
    <p:extLst>
      <p:ext uri="{BB962C8B-B14F-4D97-AF65-F5344CB8AC3E}">
        <p14:creationId xmlns:p14="http://schemas.microsoft.com/office/powerpoint/2010/main" val="252290300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18F0C-EFBE-7A99-D1CC-C8850B8788B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342F268-882C-2B79-9B44-A6D2AA3FA45F}"/>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AEEF9984-7301-F774-7297-537D56398E79}"/>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BE368232-2C5A-2C26-08EE-AB53DD1B37AD}"/>
              </a:ext>
            </a:extLst>
          </p:cNvPr>
          <p:cNvSpPr>
            <a:spLocks noGrp="1"/>
          </p:cNvSpPr>
          <p:nvPr>
            <p:ph type="sldNum" sz="quarter" idx="10"/>
          </p:nvPr>
        </p:nvSpPr>
        <p:spPr/>
        <p:txBody>
          <a:bodyPr/>
          <a:lstStyle/>
          <a:p>
            <a:fld id="{5A26DEF5-8561-42E0-8ED1-2513A8C8ABCF}" type="slidenum">
              <a:rPr lang="en-US" smtClean="0"/>
              <a:t>111</a:t>
            </a:fld>
            <a:endParaRPr lang="en-US"/>
          </a:p>
        </p:txBody>
      </p:sp>
    </p:spTree>
    <p:extLst>
      <p:ext uri="{BB962C8B-B14F-4D97-AF65-F5344CB8AC3E}">
        <p14:creationId xmlns:p14="http://schemas.microsoft.com/office/powerpoint/2010/main" val="410775673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C21E59-EF92-44E8-6A1E-0BA266841B3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D9C7408-BBE0-B6F9-FAF8-3129D1E2CD63}"/>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8F60E051-C9DA-A3A5-7A31-A65963757BE8}"/>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A7F12CD8-D60B-5FC5-8D67-ADB9EB1EC3E5}"/>
              </a:ext>
            </a:extLst>
          </p:cNvPr>
          <p:cNvSpPr>
            <a:spLocks noGrp="1"/>
          </p:cNvSpPr>
          <p:nvPr>
            <p:ph type="sldNum" sz="quarter" idx="10"/>
          </p:nvPr>
        </p:nvSpPr>
        <p:spPr/>
        <p:txBody>
          <a:bodyPr/>
          <a:lstStyle/>
          <a:p>
            <a:fld id="{5A26DEF5-8561-42E0-8ED1-2513A8C8ABCF}" type="slidenum">
              <a:rPr lang="en-US" smtClean="0"/>
              <a:t>112</a:t>
            </a:fld>
            <a:endParaRPr lang="en-US"/>
          </a:p>
        </p:txBody>
      </p:sp>
    </p:spTree>
    <p:extLst>
      <p:ext uri="{BB962C8B-B14F-4D97-AF65-F5344CB8AC3E}">
        <p14:creationId xmlns:p14="http://schemas.microsoft.com/office/powerpoint/2010/main" val="156062240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EAA788-785F-50A6-727B-AE8E60D98E2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4534FFE-00A0-2878-6416-F021FD3B0AA3}"/>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B2E612E9-48A0-4280-F924-B45A04FA90C3}"/>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65866639-9A53-41A1-B30E-51E17AC4AC52}"/>
              </a:ext>
            </a:extLst>
          </p:cNvPr>
          <p:cNvSpPr>
            <a:spLocks noGrp="1"/>
          </p:cNvSpPr>
          <p:nvPr>
            <p:ph type="sldNum" sz="quarter" idx="10"/>
          </p:nvPr>
        </p:nvSpPr>
        <p:spPr/>
        <p:txBody>
          <a:bodyPr/>
          <a:lstStyle/>
          <a:p>
            <a:fld id="{5A26DEF5-8561-42E0-8ED1-2513A8C8ABCF}" type="slidenum">
              <a:rPr lang="en-US" smtClean="0"/>
              <a:t>113</a:t>
            </a:fld>
            <a:endParaRPr lang="en-US"/>
          </a:p>
        </p:txBody>
      </p:sp>
    </p:spTree>
    <p:extLst>
      <p:ext uri="{BB962C8B-B14F-4D97-AF65-F5344CB8AC3E}">
        <p14:creationId xmlns:p14="http://schemas.microsoft.com/office/powerpoint/2010/main" val="228808375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1143000" y="685800"/>
            <a:ext cx="4572000" cy="3429000"/>
          </a:xfrm>
        </p:spPr>
      </p:sp>
      <p:sp>
        <p:nvSpPr>
          <p:cNvPr id="3" name="Segnaposto note 2"/>
          <p:cNvSpPr>
            <a:spLocks noGrp="1"/>
          </p:cNvSpPr>
          <p:nvPr>
            <p:ph type="body" idx="1"/>
          </p:nvPr>
        </p:nvSpPr>
        <p:spPr/>
        <p:txBody>
          <a:bodyPr/>
          <a:lstStyle/>
          <a:p>
            <a:pPr lvl="0"/>
            <a:r>
              <a:rPr lang="en-US" sz="1200" kern="1200" dirty="0">
                <a:solidFill>
                  <a:schemeClr val="tx1"/>
                </a:solidFill>
                <a:effectLst/>
                <a:latin typeface="+mn-lt"/>
                <a:ea typeface="+mn-ea"/>
                <a:cs typeface="+mn-cs"/>
              </a:rPr>
              <a:t>Click on the graphical edit button.</a:t>
            </a:r>
          </a:p>
          <a:p>
            <a:pPr lvl="0"/>
            <a:r>
              <a:rPr lang="en-US" sz="1200" kern="1200" dirty="0">
                <a:solidFill>
                  <a:schemeClr val="tx1"/>
                </a:solidFill>
                <a:effectLst/>
                <a:latin typeface="+mn-lt"/>
                <a:ea typeface="+mn-ea"/>
                <a:cs typeface="+mn-cs"/>
              </a:rPr>
              <a:t>Press the </a:t>
            </a:r>
            <a:r>
              <a:rPr lang="en-US" sz="1200" b="1" kern="1200" dirty="0">
                <a:solidFill>
                  <a:schemeClr val="tx1"/>
                </a:solidFill>
                <a:effectLst/>
                <a:latin typeface="+mn-lt"/>
                <a:ea typeface="+mn-ea"/>
                <a:cs typeface="+mn-cs"/>
              </a:rPr>
              <a:t>Single-Point Edit </a:t>
            </a:r>
            <a:r>
              <a:rPr lang="en-US" sz="1200" kern="1200" dirty="0">
                <a:solidFill>
                  <a:schemeClr val="tx1"/>
                </a:solidFill>
                <a:effectLst/>
                <a:latin typeface="+mn-lt"/>
                <a:ea typeface="+mn-ea"/>
                <a:cs typeface="+mn-cs"/>
              </a:rPr>
              <a:t>tool. </a:t>
            </a:r>
          </a:p>
          <a:p>
            <a:pPr lvl="0"/>
            <a:r>
              <a:rPr lang="en-US" sz="1200" kern="1200" dirty="0">
                <a:solidFill>
                  <a:schemeClr val="tx1"/>
                </a:solidFill>
                <a:effectLst/>
                <a:latin typeface="+mn-lt"/>
                <a:ea typeface="+mn-ea"/>
                <a:cs typeface="+mn-cs"/>
              </a:rPr>
              <a:t>Find the new value of the point on the graph that you want to edit and double click the mouse at that location. A magenta triangle will appear in that location and a value will appear in the corresponding row in the estimate entry column.</a:t>
            </a:r>
          </a:p>
          <a:p>
            <a:pPr lvl="0"/>
            <a:r>
              <a:rPr lang="en-US" sz="1200" kern="1200" dirty="0">
                <a:solidFill>
                  <a:schemeClr val="tx1"/>
                </a:solidFill>
                <a:effectLst/>
                <a:latin typeface="+mn-lt"/>
                <a:ea typeface="+mn-ea"/>
                <a:cs typeface="+mn-cs"/>
              </a:rPr>
              <a:t>Press the curve edit tool </a:t>
            </a:r>
          </a:p>
          <a:p>
            <a:pPr lvl="0"/>
            <a:r>
              <a:rPr lang="en-US" sz="1200" kern="1200" dirty="0">
                <a:solidFill>
                  <a:schemeClr val="tx1"/>
                </a:solidFill>
                <a:effectLst/>
                <a:latin typeface="+mn-lt"/>
                <a:ea typeface="+mn-ea"/>
                <a:cs typeface="+mn-cs"/>
              </a:rPr>
              <a:t>Draw a curve in the graph (right click for the final point). A series of magenta triangles will appear in the new desired values and simultaneously the corresponding Estimate/Entry cell will be modified.</a:t>
            </a:r>
          </a:p>
          <a:p>
            <a:pPr lvl="0"/>
            <a:r>
              <a:rPr lang="en-US" sz="1200" kern="1200" dirty="0">
                <a:solidFill>
                  <a:schemeClr val="tx1"/>
                </a:solidFill>
                <a:effectLst/>
                <a:latin typeface="+mn-lt"/>
                <a:ea typeface="+mn-ea"/>
                <a:cs typeface="+mn-cs"/>
              </a:rPr>
              <a:t>Press the </a:t>
            </a:r>
            <a:r>
              <a:rPr lang="en-US" sz="1200" b="1" kern="1200" dirty="0">
                <a:solidFill>
                  <a:schemeClr val="tx1"/>
                </a:solidFill>
                <a:effectLst/>
                <a:latin typeface="+mn-lt"/>
                <a:ea typeface="+mn-ea"/>
                <a:cs typeface="+mn-cs"/>
              </a:rPr>
              <a:t>Accept </a:t>
            </a:r>
            <a:r>
              <a:rPr lang="en-US" sz="1200" kern="1200" dirty="0">
                <a:solidFill>
                  <a:schemeClr val="tx1"/>
                </a:solidFill>
                <a:effectLst/>
                <a:latin typeface="+mn-lt"/>
                <a:ea typeface="+mn-ea"/>
                <a:cs typeface="+mn-cs"/>
              </a:rPr>
              <a:t>button or the </a:t>
            </a:r>
            <a:r>
              <a:rPr lang="en-US" sz="1200" b="1" kern="1200" dirty="0">
                <a:solidFill>
                  <a:schemeClr val="tx1"/>
                </a:solidFill>
                <a:effectLst/>
                <a:latin typeface="+mn-lt"/>
                <a:ea typeface="+mn-ea"/>
                <a:cs typeface="+mn-cs"/>
              </a:rPr>
              <a:t>Accept All </a:t>
            </a:r>
            <a:r>
              <a:rPr lang="en-US" sz="1200" kern="1200" dirty="0">
                <a:solidFill>
                  <a:schemeClr val="tx1"/>
                </a:solidFill>
                <a:effectLst/>
                <a:latin typeface="+mn-lt"/>
                <a:ea typeface="+mn-ea"/>
                <a:cs typeface="+mn-cs"/>
              </a:rPr>
              <a:t>button to accept all edits. This will copy the data from the </a:t>
            </a:r>
            <a:r>
              <a:rPr lang="en-US" sz="1200" b="1" kern="1200" dirty="0">
                <a:solidFill>
                  <a:schemeClr val="tx1"/>
                </a:solidFill>
                <a:effectLst/>
                <a:latin typeface="+mn-lt"/>
                <a:ea typeface="+mn-ea"/>
                <a:cs typeface="+mn-cs"/>
              </a:rPr>
              <a:t>Estimate/Entry </a:t>
            </a:r>
            <a:r>
              <a:rPr lang="en-US" sz="1200" kern="1200" dirty="0">
                <a:solidFill>
                  <a:schemeClr val="tx1"/>
                </a:solidFill>
                <a:effectLst/>
                <a:latin typeface="+mn-lt"/>
                <a:ea typeface="+mn-ea"/>
                <a:cs typeface="+mn-cs"/>
              </a:rPr>
              <a:t>column into the </a:t>
            </a:r>
            <a:r>
              <a:rPr lang="en-US" sz="1200" b="1" kern="1200" dirty="0">
                <a:solidFill>
                  <a:schemeClr val="tx1"/>
                </a:solidFill>
                <a:effectLst/>
                <a:latin typeface="+mn-lt"/>
                <a:ea typeface="+mn-ea"/>
                <a:cs typeface="+mn-cs"/>
              </a:rPr>
              <a:t>Revised </a:t>
            </a:r>
            <a:r>
              <a:rPr lang="en-US" sz="1200" kern="1200" dirty="0">
                <a:solidFill>
                  <a:schemeClr val="tx1"/>
                </a:solidFill>
                <a:effectLst/>
                <a:latin typeface="+mn-lt"/>
                <a:ea typeface="+mn-ea"/>
                <a:cs typeface="+mn-cs"/>
              </a:rPr>
              <a:t>column.</a:t>
            </a:r>
          </a:p>
          <a:p>
            <a:r>
              <a:rPr lang="en-US" sz="1200" kern="1200">
                <a:solidFill>
                  <a:schemeClr val="tx1"/>
                </a:solidFill>
                <a:effectLst/>
                <a:latin typeface="+mn-lt"/>
                <a:ea typeface="+mn-ea"/>
                <a:cs typeface="+mn-cs"/>
              </a:rPr>
              <a:t>At the end of all of your edits, press the </a:t>
            </a:r>
            <a:r>
              <a:rPr lang="en-US" sz="1200" b="1" kern="1200">
                <a:solidFill>
                  <a:schemeClr val="tx1"/>
                </a:solidFill>
                <a:effectLst/>
                <a:latin typeface="+mn-lt"/>
                <a:ea typeface="+mn-ea"/>
                <a:cs typeface="+mn-cs"/>
              </a:rPr>
              <a:t>Save </a:t>
            </a:r>
            <a:r>
              <a:rPr lang="en-US" sz="1200" kern="1200">
                <a:solidFill>
                  <a:schemeClr val="tx1"/>
                </a:solidFill>
                <a:effectLst/>
                <a:latin typeface="+mn-lt"/>
                <a:ea typeface="+mn-ea"/>
                <a:cs typeface="+mn-cs"/>
              </a:rPr>
              <a:t>or </a:t>
            </a:r>
            <a:r>
              <a:rPr lang="en-US" sz="1200" b="1" kern="1200">
                <a:solidFill>
                  <a:schemeClr val="tx1"/>
                </a:solidFill>
                <a:effectLst/>
                <a:latin typeface="+mn-lt"/>
                <a:ea typeface="+mn-ea"/>
                <a:cs typeface="+mn-cs"/>
              </a:rPr>
              <a:t>Save As </a:t>
            </a:r>
            <a:r>
              <a:rPr lang="en-US" sz="1200" kern="1200">
                <a:solidFill>
                  <a:schemeClr val="tx1"/>
                </a:solidFill>
                <a:effectLst/>
                <a:latin typeface="+mn-lt"/>
                <a:ea typeface="+mn-ea"/>
                <a:cs typeface="+mn-cs"/>
              </a:rPr>
              <a:t>button.</a:t>
            </a:r>
            <a:endParaRPr lang="it-IT" sz="1200" kern="1200" dirty="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5A26DEF5-8561-42E0-8ED1-2513A8C8ABCF}" type="slidenum">
              <a:rPr lang="en-US" smtClean="0"/>
              <a:t>114</a:t>
            </a:fld>
            <a:endParaRPr lang="en-US"/>
          </a:p>
        </p:txBody>
      </p:sp>
    </p:spTree>
    <p:extLst>
      <p:ext uri="{BB962C8B-B14F-4D97-AF65-F5344CB8AC3E}">
        <p14:creationId xmlns:p14="http://schemas.microsoft.com/office/powerpoint/2010/main" val="24365688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8B234-1410-C8CD-66FC-58FF5BEBD8A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BAFC9B2-AD2F-9908-2856-65FA56A530AB}"/>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C59D82C8-FF2B-21E5-12EB-BC1DCBA9B394}"/>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82D4522C-45D9-84B9-1068-E42A1466348F}"/>
              </a:ext>
            </a:extLst>
          </p:cNvPr>
          <p:cNvSpPr>
            <a:spLocks noGrp="1"/>
          </p:cNvSpPr>
          <p:nvPr>
            <p:ph type="sldNum" sz="quarter" idx="10"/>
          </p:nvPr>
        </p:nvSpPr>
        <p:spPr/>
        <p:txBody>
          <a:bodyPr/>
          <a:lstStyle/>
          <a:p>
            <a:fld id="{5A26DEF5-8561-42E0-8ED1-2513A8C8ABCF}" type="slidenum">
              <a:rPr lang="en-US" smtClean="0"/>
              <a:t>13</a:t>
            </a:fld>
            <a:endParaRPr lang="en-US"/>
          </a:p>
        </p:txBody>
      </p:sp>
    </p:spTree>
    <p:extLst>
      <p:ext uri="{BB962C8B-B14F-4D97-AF65-F5344CB8AC3E}">
        <p14:creationId xmlns:p14="http://schemas.microsoft.com/office/powerpoint/2010/main" val="34025828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93649-6169-CB93-AB71-2F97AFCB5CC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8C4FF19-B28B-44B7-BC77-1F15AF6FB898}"/>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9B305947-AE6C-0952-E2A9-5D2876A57467}"/>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2C006B50-299A-EF57-6ECA-F6FCCC065F8D}"/>
              </a:ext>
            </a:extLst>
          </p:cNvPr>
          <p:cNvSpPr>
            <a:spLocks noGrp="1"/>
          </p:cNvSpPr>
          <p:nvPr>
            <p:ph type="sldNum" sz="quarter" idx="10"/>
          </p:nvPr>
        </p:nvSpPr>
        <p:spPr/>
        <p:txBody>
          <a:bodyPr/>
          <a:lstStyle/>
          <a:p>
            <a:fld id="{5A26DEF5-8561-42E0-8ED1-2513A8C8ABCF}" type="slidenum">
              <a:rPr lang="en-US" smtClean="0"/>
              <a:t>14</a:t>
            </a:fld>
            <a:endParaRPr lang="en-US"/>
          </a:p>
        </p:txBody>
      </p:sp>
    </p:spTree>
    <p:extLst>
      <p:ext uri="{BB962C8B-B14F-4D97-AF65-F5344CB8AC3E}">
        <p14:creationId xmlns:p14="http://schemas.microsoft.com/office/powerpoint/2010/main" val="958099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39010D-0A66-9D80-D879-67CB023D48C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799E07F-F66F-74D5-913B-8B1DAB334391}"/>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7D22B352-2B9C-3269-2103-298DCE365F2D}"/>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64088811-CEEF-1727-29F4-FC8DCB46053A}"/>
              </a:ext>
            </a:extLst>
          </p:cNvPr>
          <p:cNvSpPr>
            <a:spLocks noGrp="1"/>
          </p:cNvSpPr>
          <p:nvPr>
            <p:ph type="sldNum" sz="quarter" idx="10"/>
          </p:nvPr>
        </p:nvSpPr>
        <p:spPr/>
        <p:txBody>
          <a:bodyPr/>
          <a:lstStyle/>
          <a:p>
            <a:fld id="{5A26DEF5-8561-42E0-8ED1-2513A8C8ABCF}" type="slidenum">
              <a:rPr lang="en-US" smtClean="0"/>
              <a:t>15</a:t>
            </a:fld>
            <a:endParaRPr lang="en-US"/>
          </a:p>
        </p:txBody>
      </p:sp>
    </p:spTree>
    <p:extLst>
      <p:ext uri="{BB962C8B-B14F-4D97-AF65-F5344CB8AC3E}">
        <p14:creationId xmlns:p14="http://schemas.microsoft.com/office/powerpoint/2010/main" val="36866411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FC14D8-7EE0-49CD-438A-CD745D45045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E80DEFC-CE7A-CE73-7F34-197D841AF895}"/>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7D15A78D-D7CA-85A6-55BE-E2CF28DB1302}"/>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6C73C580-4BC3-8007-69A8-A528CE64A210}"/>
              </a:ext>
            </a:extLst>
          </p:cNvPr>
          <p:cNvSpPr>
            <a:spLocks noGrp="1"/>
          </p:cNvSpPr>
          <p:nvPr>
            <p:ph type="sldNum" sz="quarter" idx="10"/>
          </p:nvPr>
        </p:nvSpPr>
        <p:spPr/>
        <p:txBody>
          <a:bodyPr/>
          <a:lstStyle/>
          <a:p>
            <a:fld id="{5A26DEF5-8561-42E0-8ED1-2513A8C8ABCF}" type="slidenum">
              <a:rPr lang="en-US" smtClean="0"/>
              <a:t>16</a:t>
            </a:fld>
            <a:endParaRPr lang="en-US"/>
          </a:p>
        </p:txBody>
      </p:sp>
    </p:spTree>
    <p:extLst>
      <p:ext uri="{BB962C8B-B14F-4D97-AF65-F5344CB8AC3E}">
        <p14:creationId xmlns:p14="http://schemas.microsoft.com/office/powerpoint/2010/main" val="8049004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4EA1B-7371-CF66-5494-4123962D4EE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0FE35A3-FCD8-5F3B-03FC-2657100CE13D}"/>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16C3D241-BA33-D676-17FC-B2E4265E9FFC}"/>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2A0550A0-34D3-EF41-23C6-72C99DC926A1}"/>
              </a:ext>
            </a:extLst>
          </p:cNvPr>
          <p:cNvSpPr>
            <a:spLocks noGrp="1"/>
          </p:cNvSpPr>
          <p:nvPr>
            <p:ph type="sldNum" sz="quarter" idx="10"/>
          </p:nvPr>
        </p:nvSpPr>
        <p:spPr/>
        <p:txBody>
          <a:bodyPr/>
          <a:lstStyle/>
          <a:p>
            <a:fld id="{5A26DEF5-8561-42E0-8ED1-2513A8C8ABCF}" type="slidenum">
              <a:rPr lang="en-US" smtClean="0"/>
              <a:t>17</a:t>
            </a:fld>
            <a:endParaRPr lang="en-US"/>
          </a:p>
        </p:txBody>
      </p:sp>
    </p:spTree>
    <p:extLst>
      <p:ext uri="{BB962C8B-B14F-4D97-AF65-F5344CB8AC3E}">
        <p14:creationId xmlns:p14="http://schemas.microsoft.com/office/powerpoint/2010/main" val="33492312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4CEAF9-2CD3-584C-59DD-01B2B3BC53E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00FA07B-15D0-534A-F816-5825A345866A}"/>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5D68DD6F-0909-9D19-8C65-0F58EEC1FD27}"/>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F047CEA0-2CAF-9DE2-85CF-B27A96EC92B5}"/>
              </a:ext>
            </a:extLst>
          </p:cNvPr>
          <p:cNvSpPr>
            <a:spLocks noGrp="1"/>
          </p:cNvSpPr>
          <p:nvPr>
            <p:ph type="sldNum" sz="quarter" idx="10"/>
          </p:nvPr>
        </p:nvSpPr>
        <p:spPr/>
        <p:txBody>
          <a:bodyPr/>
          <a:lstStyle/>
          <a:p>
            <a:fld id="{5A26DEF5-8561-42E0-8ED1-2513A8C8ABCF}" type="slidenum">
              <a:rPr lang="en-US" smtClean="0"/>
              <a:t>18</a:t>
            </a:fld>
            <a:endParaRPr lang="en-US"/>
          </a:p>
        </p:txBody>
      </p:sp>
    </p:spTree>
    <p:extLst>
      <p:ext uri="{BB962C8B-B14F-4D97-AF65-F5344CB8AC3E}">
        <p14:creationId xmlns:p14="http://schemas.microsoft.com/office/powerpoint/2010/main" val="7865842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6CFEA8-C80A-391E-1BE3-21F3DEEA2AC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B821779-9E42-FA04-6B3F-9A6B16E20BC0}"/>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534EC471-3150-A2CC-BD50-611C7B351817}"/>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0D58E05F-EA9B-43AD-CA99-B4A1964BA2D6}"/>
              </a:ext>
            </a:extLst>
          </p:cNvPr>
          <p:cNvSpPr>
            <a:spLocks noGrp="1"/>
          </p:cNvSpPr>
          <p:nvPr>
            <p:ph type="sldNum" sz="quarter" idx="10"/>
          </p:nvPr>
        </p:nvSpPr>
        <p:spPr/>
        <p:txBody>
          <a:bodyPr/>
          <a:lstStyle/>
          <a:p>
            <a:fld id="{5A26DEF5-8561-42E0-8ED1-2513A8C8ABCF}" type="slidenum">
              <a:rPr lang="en-US" smtClean="0"/>
              <a:t>19</a:t>
            </a:fld>
            <a:endParaRPr lang="en-US"/>
          </a:p>
        </p:txBody>
      </p:sp>
    </p:spTree>
    <p:extLst>
      <p:ext uri="{BB962C8B-B14F-4D97-AF65-F5344CB8AC3E}">
        <p14:creationId xmlns:p14="http://schemas.microsoft.com/office/powerpoint/2010/main" val="29957648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F27F6B-B57F-07A8-F7B1-E53FF28736C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E094EF0-05D2-5513-AA9D-5D5C36D85403}"/>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66F606A7-7542-E2B3-3B01-EC922BEC9056}"/>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A486BB76-4909-C253-D5E2-1C4CBD6788A7}"/>
              </a:ext>
            </a:extLst>
          </p:cNvPr>
          <p:cNvSpPr>
            <a:spLocks noGrp="1"/>
          </p:cNvSpPr>
          <p:nvPr>
            <p:ph type="sldNum" sz="quarter" idx="10"/>
          </p:nvPr>
        </p:nvSpPr>
        <p:spPr/>
        <p:txBody>
          <a:bodyPr/>
          <a:lstStyle/>
          <a:p>
            <a:fld id="{5A26DEF5-8561-42E0-8ED1-2513A8C8ABCF}" type="slidenum">
              <a:rPr lang="en-US" smtClean="0"/>
              <a:t>20</a:t>
            </a:fld>
            <a:endParaRPr lang="en-US"/>
          </a:p>
        </p:txBody>
      </p:sp>
    </p:spTree>
    <p:extLst>
      <p:ext uri="{BB962C8B-B14F-4D97-AF65-F5344CB8AC3E}">
        <p14:creationId xmlns:p14="http://schemas.microsoft.com/office/powerpoint/2010/main" val="3421563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412AC-0914-1487-2918-94D10C1267F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B00D8E7-C467-F5ED-A28B-6E8CA03FBB2F}"/>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98B90A1C-B151-B416-6AFD-26100C074FD9}"/>
              </a:ext>
            </a:extLst>
          </p:cNvPr>
          <p:cNvSpPr>
            <a:spLocks noGrp="1"/>
          </p:cNvSpPr>
          <p:nvPr>
            <p:ph type="body" idx="1"/>
          </p:nvPr>
        </p:nvSpPr>
        <p:spPr/>
        <p:txBody>
          <a:bodyPr/>
          <a:lstStyle/>
          <a:p>
            <a:r>
              <a:rPr lang="en-US" dirty="0"/>
              <a:t>The U.S. Army Corps of Engineers’ Hydrologic Engineering Center Data Storage System, or HEC-DSS, is a database system designed to efficiently store and retrieve scientific data that is typically sequential.</a:t>
            </a:r>
          </a:p>
        </p:txBody>
      </p:sp>
      <p:sp>
        <p:nvSpPr>
          <p:cNvPr id="4" name="Segnaposto numero diapositiva 3">
            <a:extLst>
              <a:ext uri="{FF2B5EF4-FFF2-40B4-BE49-F238E27FC236}">
                <a16:creationId xmlns:a16="http://schemas.microsoft.com/office/drawing/2014/main" id="{6ECEB9EE-BA5B-791E-991A-B4BA10217136}"/>
              </a:ext>
            </a:extLst>
          </p:cNvPr>
          <p:cNvSpPr>
            <a:spLocks noGrp="1"/>
          </p:cNvSpPr>
          <p:nvPr>
            <p:ph type="sldNum" sz="quarter" idx="10"/>
          </p:nvPr>
        </p:nvSpPr>
        <p:spPr/>
        <p:txBody>
          <a:bodyPr/>
          <a:lstStyle/>
          <a:p>
            <a:fld id="{5A26DEF5-8561-42E0-8ED1-2513A8C8ABCF}" type="slidenum">
              <a:rPr lang="en-US" smtClean="0"/>
              <a:t>3</a:t>
            </a:fld>
            <a:endParaRPr lang="en-US"/>
          </a:p>
        </p:txBody>
      </p:sp>
    </p:spTree>
    <p:extLst>
      <p:ext uri="{BB962C8B-B14F-4D97-AF65-F5344CB8AC3E}">
        <p14:creationId xmlns:p14="http://schemas.microsoft.com/office/powerpoint/2010/main" val="17416702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6E7581-C0AE-326B-7EF7-BFCEB2B9D05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5D00FDD-50E2-AAF1-1734-E62F6E5F1BF8}"/>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0EBF81E9-B4B3-81E5-DAFD-4AFD000D8A3D}"/>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3243309C-95DE-F343-AF43-6EA7D0395ACA}"/>
              </a:ext>
            </a:extLst>
          </p:cNvPr>
          <p:cNvSpPr>
            <a:spLocks noGrp="1"/>
          </p:cNvSpPr>
          <p:nvPr>
            <p:ph type="sldNum" sz="quarter" idx="10"/>
          </p:nvPr>
        </p:nvSpPr>
        <p:spPr/>
        <p:txBody>
          <a:bodyPr/>
          <a:lstStyle/>
          <a:p>
            <a:fld id="{5A26DEF5-8561-42E0-8ED1-2513A8C8ABCF}" type="slidenum">
              <a:rPr lang="en-US" smtClean="0"/>
              <a:t>21</a:t>
            </a:fld>
            <a:endParaRPr lang="en-US"/>
          </a:p>
        </p:txBody>
      </p:sp>
    </p:spTree>
    <p:extLst>
      <p:ext uri="{BB962C8B-B14F-4D97-AF65-F5344CB8AC3E}">
        <p14:creationId xmlns:p14="http://schemas.microsoft.com/office/powerpoint/2010/main" val="7617638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49EDBC-B3CD-A7ED-A2F8-2B878F54E6E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094DB46-124A-EB77-8D94-13B662B52294}"/>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C78A8A36-E31E-B37D-09E3-788276805084}"/>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23344ED4-BBCA-7892-47EC-4A7233C7B0D4}"/>
              </a:ext>
            </a:extLst>
          </p:cNvPr>
          <p:cNvSpPr>
            <a:spLocks noGrp="1"/>
          </p:cNvSpPr>
          <p:nvPr>
            <p:ph type="sldNum" sz="quarter" idx="10"/>
          </p:nvPr>
        </p:nvSpPr>
        <p:spPr/>
        <p:txBody>
          <a:bodyPr/>
          <a:lstStyle/>
          <a:p>
            <a:fld id="{5A26DEF5-8561-42E0-8ED1-2513A8C8ABCF}" type="slidenum">
              <a:rPr lang="en-US" smtClean="0"/>
              <a:t>22</a:t>
            </a:fld>
            <a:endParaRPr lang="en-US"/>
          </a:p>
        </p:txBody>
      </p:sp>
    </p:spTree>
    <p:extLst>
      <p:ext uri="{BB962C8B-B14F-4D97-AF65-F5344CB8AC3E}">
        <p14:creationId xmlns:p14="http://schemas.microsoft.com/office/powerpoint/2010/main" val="2724111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74BBC0-FAC5-C452-7BE4-C855D26A8E7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F710B76-7DCC-6693-B290-949B5ACA3BF8}"/>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9607D881-25E6-7578-C8D7-F65BF5A90A0E}"/>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A7704797-7CB2-EAEF-E348-F687BD3F9C95}"/>
              </a:ext>
            </a:extLst>
          </p:cNvPr>
          <p:cNvSpPr>
            <a:spLocks noGrp="1"/>
          </p:cNvSpPr>
          <p:nvPr>
            <p:ph type="sldNum" sz="quarter" idx="10"/>
          </p:nvPr>
        </p:nvSpPr>
        <p:spPr/>
        <p:txBody>
          <a:bodyPr/>
          <a:lstStyle/>
          <a:p>
            <a:fld id="{5A26DEF5-8561-42E0-8ED1-2513A8C8ABCF}" type="slidenum">
              <a:rPr lang="en-US" smtClean="0"/>
              <a:t>23</a:t>
            </a:fld>
            <a:endParaRPr lang="en-US"/>
          </a:p>
        </p:txBody>
      </p:sp>
    </p:spTree>
    <p:extLst>
      <p:ext uri="{BB962C8B-B14F-4D97-AF65-F5344CB8AC3E}">
        <p14:creationId xmlns:p14="http://schemas.microsoft.com/office/powerpoint/2010/main" val="3639147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318E86-3752-D87C-7853-712945C444D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70F2E7C-33A5-5EDE-8B9B-22BA31B02550}"/>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FFA4B848-2573-FCEE-3C58-4EFCB1FDE8AA}"/>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AD7261E7-2B37-3455-E342-9B3EB535D45B}"/>
              </a:ext>
            </a:extLst>
          </p:cNvPr>
          <p:cNvSpPr>
            <a:spLocks noGrp="1"/>
          </p:cNvSpPr>
          <p:nvPr>
            <p:ph type="sldNum" sz="quarter" idx="10"/>
          </p:nvPr>
        </p:nvSpPr>
        <p:spPr/>
        <p:txBody>
          <a:bodyPr/>
          <a:lstStyle/>
          <a:p>
            <a:fld id="{5A26DEF5-8561-42E0-8ED1-2513A8C8ABCF}" type="slidenum">
              <a:rPr lang="en-US" smtClean="0"/>
              <a:t>24</a:t>
            </a:fld>
            <a:endParaRPr lang="en-US"/>
          </a:p>
        </p:txBody>
      </p:sp>
    </p:spTree>
    <p:extLst>
      <p:ext uri="{BB962C8B-B14F-4D97-AF65-F5344CB8AC3E}">
        <p14:creationId xmlns:p14="http://schemas.microsoft.com/office/powerpoint/2010/main" val="9262261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7A914-EFE9-AD2E-3C22-7D2858B7FFA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E246DAB-0E02-654D-C46C-3E176B2039D3}"/>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290820CF-53D1-B570-9E42-8F207F1D744A}"/>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60D70B82-34C1-8161-A09F-88F80F8272E1}"/>
              </a:ext>
            </a:extLst>
          </p:cNvPr>
          <p:cNvSpPr>
            <a:spLocks noGrp="1"/>
          </p:cNvSpPr>
          <p:nvPr>
            <p:ph type="sldNum" sz="quarter" idx="10"/>
          </p:nvPr>
        </p:nvSpPr>
        <p:spPr/>
        <p:txBody>
          <a:bodyPr/>
          <a:lstStyle/>
          <a:p>
            <a:fld id="{5A26DEF5-8561-42E0-8ED1-2513A8C8ABCF}" type="slidenum">
              <a:rPr lang="en-US" smtClean="0"/>
              <a:t>25</a:t>
            </a:fld>
            <a:endParaRPr lang="en-US"/>
          </a:p>
        </p:txBody>
      </p:sp>
    </p:spTree>
    <p:extLst>
      <p:ext uri="{BB962C8B-B14F-4D97-AF65-F5344CB8AC3E}">
        <p14:creationId xmlns:p14="http://schemas.microsoft.com/office/powerpoint/2010/main" val="37139168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AF401B-8152-8F8C-108A-C6433ECC223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ABC32DA-A747-8C46-CD17-0E0CD7129398}"/>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4717149B-F8DE-CB59-10BB-AC73DC33D55A}"/>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DD984A9A-866B-4DEF-7068-1849197F4C83}"/>
              </a:ext>
            </a:extLst>
          </p:cNvPr>
          <p:cNvSpPr>
            <a:spLocks noGrp="1"/>
          </p:cNvSpPr>
          <p:nvPr>
            <p:ph type="sldNum" sz="quarter" idx="10"/>
          </p:nvPr>
        </p:nvSpPr>
        <p:spPr/>
        <p:txBody>
          <a:bodyPr/>
          <a:lstStyle/>
          <a:p>
            <a:fld id="{5A26DEF5-8561-42E0-8ED1-2513A8C8ABCF}" type="slidenum">
              <a:rPr lang="en-US" smtClean="0"/>
              <a:t>26</a:t>
            </a:fld>
            <a:endParaRPr lang="en-US"/>
          </a:p>
        </p:txBody>
      </p:sp>
    </p:spTree>
    <p:extLst>
      <p:ext uri="{BB962C8B-B14F-4D97-AF65-F5344CB8AC3E}">
        <p14:creationId xmlns:p14="http://schemas.microsoft.com/office/powerpoint/2010/main" val="19683994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34277-62C9-3A7C-C373-3BE33E85EE5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0B05E8B-F3CD-A121-C3BE-15B911ECEDD9}"/>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A9E02805-B40D-259A-2005-9BE5730E5811}"/>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63CD8DB2-7E71-107F-F349-E1E4FC436030}"/>
              </a:ext>
            </a:extLst>
          </p:cNvPr>
          <p:cNvSpPr>
            <a:spLocks noGrp="1"/>
          </p:cNvSpPr>
          <p:nvPr>
            <p:ph type="sldNum" sz="quarter" idx="10"/>
          </p:nvPr>
        </p:nvSpPr>
        <p:spPr/>
        <p:txBody>
          <a:bodyPr/>
          <a:lstStyle/>
          <a:p>
            <a:fld id="{5A26DEF5-8561-42E0-8ED1-2513A8C8ABCF}" type="slidenum">
              <a:rPr lang="en-US" smtClean="0"/>
              <a:t>27</a:t>
            </a:fld>
            <a:endParaRPr lang="en-US"/>
          </a:p>
        </p:txBody>
      </p:sp>
    </p:spTree>
    <p:extLst>
      <p:ext uri="{BB962C8B-B14F-4D97-AF65-F5344CB8AC3E}">
        <p14:creationId xmlns:p14="http://schemas.microsoft.com/office/powerpoint/2010/main" val="34141382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369A74-E3C7-CE61-3B79-9538ABD91AA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4D0A443-6486-AFE1-C87F-F147FEC2F196}"/>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B6913CC9-B188-1EA9-3CBB-148B7D14C483}"/>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2102A028-9BC4-2276-8CD6-6590B37D7B13}"/>
              </a:ext>
            </a:extLst>
          </p:cNvPr>
          <p:cNvSpPr>
            <a:spLocks noGrp="1"/>
          </p:cNvSpPr>
          <p:nvPr>
            <p:ph type="sldNum" sz="quarter" idx="10"/>
          </p:nvPr>
        </p:nvSpPr>
        <p:spPr/>
        <p:txBody>
          <a:bodyPr/>
          <a:lstStyle/>
          <a:p>
            <a:fld id="{5A26DEF5-8561-42E0-8ED1-2513A8C8ABCF}" type="slidenum">
              <a:rPr lang="en-US" smtClean="0"/>
              <a:t>28</a:t>
            </a:fld>
            <a:endParaRPr lang="en-US"/>
          </a:p>
        </p:txBody>
      </p:sp>
    </p:spTree>
    <p:extLst>
      <p:ext uri="{BB962C8B-B14F-4D97-AF65-F5344CB8AC3E}">
        <p14:creationId xmlns:p14="http://schemas.microsoft.com/office/powerpoint/2010/main" val="11695799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E4C86C-C063-940F-A6BD-BF7356E820B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DB41E1A-7E36-2291-685A-BEBDD1B68BDB}"/>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6F329F44-CA0A-BBE5-CE1B-4021E5B1E226}"/>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821B7949-391D-B2A7-4A66-F0D6E795F92D}"/>
              </a:ext>
            </a:extLst>
          </p:cNvPr>
          <p:cNvSpPr>
            <a:spLocks noGrp="1"/>
          </p:cNvSpPr>
          <p:nvPr>
            <p:ph type="sldNum" sz="quarter" idx="10"/>
          </p:nvPr>
        </p:nvSpPr>
        <p:spPr/>
        <p:txBody>
          <a:bodyPr/>
          <a:lstStyle/>
          <a:p>
            <a:fld id="{5A26DEF5-8561-42E0-8ED1-2513A8C8ABCF}" type="slidenum">
              <a:rPr lang="en-US" smtClean="0"/>
              <a:t>29</a:t>
            </a:fld>
            <a:endParaRPr lang="en-US"/>
          </a:p>
        </p:txBody>
      </p:sp>
    </p:spTree>
    <p:extLst>
      <p:ext uri="{BB962C8B-B14F-4D97-AF65-F5344CB8AC3E}">
        <p14:creationId xmlns:p14="http://schemas.microsoft.com/office/powerpoint/2010/main" val="22478227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168B76-4241-8895-B5D4-100D4389569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E13D9EB-ED22-2BB5-E8D0-0171E5C4985B}"/>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F0B5303D-C938-A19C-75FD-95E6BC12BDA7}"/>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6F5BAA92-78A3-A946-5F92-0CE8A4ACB86D}"/>
              </a:ext>
            </a:extLst>
          </p:cNvPr>
          <p:cNvSpPr>
            <a:spLocks noGrp="1"/>
          </p:cNvSpPr>
          <p:nvPr>
            <p:ph type="sldNum" sz="quarter" idx="10"/>
          </p:nvPr>
        </p:nvSpPr>
        <p:spPr/>
        <p:txBody>
          <a:bodyPr/>
          <a:lstStyle/>
          <a:p>
            <a:fld id="{5A26DEF5-8561-42E0-8ED1-2513A8C8ABCF}" type="slidenum">
              <a:rPr lang="en-US" smtClean="0"/>
              <a:t>30</a:t>
            </a:fld>
            <a:endParaRPr lang="en-US"/>
          </a:p>
        </p:txBody>
      </p:sp>
    </p:spTree>
    <p:extLst>
      <p:ext uri="{BB962C8B-B14F-4D97-AF65-F5344CB8AC3E}">
        <p14:creationId xmlns:p14="http://schemas.microsoft.com/office/powerpoint/2010/main" val="26395932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9316D3-2A26-EB3A-B432-1A57692162F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BBEBBDD-E8DF-838F-8418-6C003FE14C81}"/>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877ACDF7-01D5-49C0-2D60-494074AEFCAF}"/>
              </a:ext>
            </a:extLst>
          </p:cNvPr>
          <p:cNvSpPr>
            <a:spLocks noGrp="1"/>
          </p:cNvSpPr>
          <p:nvPr>
            <p:ph type="body" idx="1"/>
          </p:nvPr>
        </p:nvSpPr>
        <p:spPr/>
        <p:txBody>
          <a:bodyPr/>
          <a:lstStyle/>
          <a:p>
            <a:r>
              <a:rPr lang="en-US" dirty="0"/>
              <a:t>The U.S. Army Corps of Engineers’ Hydrologic Engineering Center Data Storage System, or HEC-DSS, is a database system designed to efficiently store and retrieve scientific data that is typically sequential.</a:t>
            </a:r>
          </a:p>
        </p:txBody>
      </p:sp>
      <p:sp>
        <p:nvSpPr>
          <p:cNvPr id="4" name="Segnaposto numero diapositiva 3">
            <a:extLst>
              <a:ext uri="{FF2B5EF4-FFF2-40B4-BE49-F238E27FC236}">
                <a16:creationId xmlns:a16="http://schemas.microsoft.com/office/drawing/2014/main" id="{0772AAD2-9D16-A23A-C12A-426F0757270C}"/>
              </a:ext>
            </a:extLst>
          </p:cNvPr>
          <p:cNvSpPr>
            <a:spLocks noGrp="1"/>
          </p:cNvSpPr>
          <p:nvPr>
            <p:ph type="sldNum" sz="quarter" idx="10"/>
          </p:nvPr>
        </p:nvSpPr>
        <p:spPr/>
        <p:txBody>
          <a:bodyPr/>
          <a:lstStyle/>
          <a:p>
            <a:fld id="{5A26DEF5-8561-42E0-8ED1-2513A8C8ABCF}" type="slidenum">
              <a:rPr lang="en-US" smtClean="0"/>
              <a:t>4</a:t>
            </a:fld>
            <a:endParaRPr lang="en-US"/>
          </a:p>
        </p:txBody>
      </p:sp>
    </p:spTree>
    <p:extLst>
      <p:ext uri="{BB962C8B-B14F-4D97-AF65-F5344CB8AC3E}">
        <p14:creationId xmlns:p14="http://schemas.microsoft.com/office/powerpoint/2010/main" val="25282483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6B176-ABF8-0726-F614-535902B73B1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1471F97-F3F5-4E5F-FA99-CB2A65E72B96}"/>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6BC2AB15-36FA-D7AF-E038-B98BD7B7526F}"/>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C3161160-70C4-5563-FDFB-18A1A88B5059}"/>
              </a:ext>
            </a:extLst>
          </p:cNvPr>
          <p:cNvSpPr>
            <a:spLocks noGrp="1"/>
          </p:cNvSpPr>
          <p:nvPr>
            <p:ph type="sldNum" sz="quarter" idx="10"/>
          </p:nvPr>
        </p:nvSpPr>
        <p:spPr/>
        <p:txBody>
          <a:bodyPr/>
          <a:lstStyle/>
          <a:p>
            <a:fld id="{5A26DEF5-8561-42E0-8ED1-2513A8C8ABCF}" type="slidenum">
              <a:rPr lang="en-US" smtClean="0"/>
              <a:t>31</a:t>
            </a:fld>
            <a:endParaRPr lang="en-US"/>
          </a:p>
        </p:txBody>
      </p:sp>
    </p:spTree>
    <p:extLst>
      <p:ext uri="{BB962C8B-B14F-4D97-AF65-F5344CB8AC3E}">
        <p14:creationId xmlns:p14="http://schemas.microsoft.com/office/powerpoint/2010/main" val="27742849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D5131-B545-7994-7EF5-16088B690A3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C1086E5-AC83-8044-E84F-C765946626D6}"/>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F2DAFC0B-18CF-53A8-E333-F16F32CDD909}"/>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C17BFA62-4BCE-FEBA-C8C2-6FB993E1AB3E}"/>
              </a:ext>
            </a:extLst>
          </p:cNvPr>
          <p:cNvSpPr>
            <a:spLocks noGrp="1"/>
          </p:cNvSpPr>
          <p:nvPr>
            <p:ph type="sldNum" sz="quarter" idx="10"/>
          </p:nvPr>
        </p:nvSpPr>
        <p:spPr/>
        <p:txBody>
          <a:bodyPr/>
          <a:lstStyle/>
          <a:p>
            <a:fld id="{5A26DEF5-8561-42E0-8ED1-2513A8C8ABCF}" type="slidenum">
              <a:rPr lang="en-US" smtClean="0"/>
              <a:t>32</a:t>
            </a:fld>
            <a:endParaRPr lang="en-US"/>
          </a:p>
        </p:txBody>
      </p:sp>
    </p:spTree>
    <p:extLst>
      <p:ext uri="{BB962C8B-B14F-4D97-AF65-F5344CB8AC3E}">
        <p14:creationId xmlns:p14="http://schemas.microsoft.com/office/powerpoint/2010/main" val="38875636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B9857-6A09-AC7C-A3FF-A042340A8A0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4009A19-5141-BC47-7002-1F8F6BD493F3}"/>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3DE124A1-07BE-20A7-2200-A2819118A6EB}"/>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E13B9F20-9E0F-BF3E-9728-CB17DA2C4472}"/>
              </a:ext>
            </a:extLst>
          </p:cNvPr>
          <p:cNvSpPr>
            <a:spLocks noGrp="1"/>
          </p:cNvSpPr>
          <p:nvPr>
            <p:ph type="sldNum" sz="quarter" idx="10"/>
          </p:nvPr>
        </p:nvSpPr>
        <p:spPr/>
        <p:txBody>
          <a:bodyPr/>
          <a:lstStyle/>
          <a:p>
            <a:fld id="{5A26DEF5-8561-42E0-8ED1-2513A8C8ABCF}" type="slidenum">
              <a:rPr lang="en-US" smtClean="0"/>
              <a:t>33</a:t>
            </a:fld>
            <a:endParaRPr lang="en-US"/>
          </a:p>
        </p:txBody>
      </p:sp>
    </p:spTree>
    <p:extLst>
      <p:ext uri="{BB962C8B-B14F-4D97-AF65-F5344CB8AC3E}">
        <p14:creationId xmlns:p14="http://schemas.microsoft.com/office/powerpoint/2010/main" val="13214261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878542-068C-0DA6-E520-71359FD93A3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0EC7644-B903-2E74-CFFE-EA5569C0A27B}"/>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C94A8376-4E69-8F85-F62D-4C36B734F62B}"/>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B6BBC282-4561-7AA9-D261-1BA8E0E74451}"/>
              </a:ext>
            </a:extLst>
          </p:cNvPr>
          <p:cNvSpPr>
            <a:spLocks noGrp="1"/>
          </p:cNvSpPr>
          <p:nvPr>
            <p:ph type="sldNum" sz="quarter" idx="10"/>
          </p:nvPr>
        </p:nvSpPr>
        <p:spPr/>
        <p:txBody>
          <a:bodyPr/>
          <a:lstStyle/>
          <a:p>
            <a:fld id="{5A26DEF5-8561-42E0-8ED1-2513A8C8ABCF}" type="slidenum">
              <a:rPr lang="en-US" smtClean="0"/>
              <a:t>34</a:t>
            </a:fld>
            <a:endParaRPr lang="en-US"/>
          </a:p>
        </p:txBody>
      </p:sp>
    </p:spTree>
    <p:extLst>
      <p:ext uri="{BB962C8B-B14F-4D97-AF65-F5344CB8AC3E}">
        <p14:creationId xmlns:p14="http://schemas.microsoft.com/office/powerpoint/2010/main" val="6426412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81A72-ECEF-1BF7-E4C4-2D5ABB43431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0910980-F783-643C-464A-E3A62D83BF81}"/>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90026BB4-4D43-123E-4D80-AA3DF7FECC3D}"/>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4D388F9A-FA7B-6FAF-3A3B-CBE3A47C0BC1}"/>
              </a:ext>
            </a:extLst>
          </p:cNvPr>
          <p:cNvSpPr>
            <a:spLocks noGrp="1"/>
          </p:cNvSpPr>
          <p:nvPr>
            <p:ph type="sldNum" sz="quarter" idx="10"/>
          </p:nvPr>
        </p:nvSpPr>
        <p:spPr/>
        <p:txBody>
          <a:bodyPr/>
          <a:lstStyle/>
          <a:p>
            <a:fld id="{5A26DEF5-8561-42E0-8ED1-2513A8C8ABCF}" type="slidenum">
              <a:rPr lang="en-US" smtClean="0"/>
              <a:t>35</a:t>
            </a:fld>
            <a:endParaRPr lang="en-US"/>
          </a:p>
        </p:txBody>
      </p:sp>
    </p:spTree>
    <p:extLst>
      <p:ext uri="{BB962C8B-B14F-4D97-AF65-F5344CB8AC3E}">
        <p14:creationId xmlns:p14="http://schemas.microsoft.com/office/powerpoint/2010/main" val="26676884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2C80C-1D51-DE31-D26E-420F61EBA8C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77634B9-3093-8ECC-1A77-CEF3A9D3EB0D}"/>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FE573F77-3D3F-940C-B74E-8FAE60C3DD43}"/>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FCAB44A9-E31C-70CB-0795-2DE27BEA9D7F}"/>
              </a:ext>
            </a:extLst>
          </p:cNvPr>
          <p:cNvSpPr>
            <a:spLocks noGrp="1"/>
          </p:cNvSpPr>
          <p:nvPr>
            <p:ph type="sldNum" sz="quarter" idx="10"/>
          </p:nvPr>
        </p:nvSpPr>
        <p:spPr/>
        <p:txBody>
          <a:bodyPr/>
          <a:lstStyle/>
          <a:p>
            <a:fld id="{5A26DEF5-8561-42E0-8ED1-2513A8C8ABCF}" type="slidenum">
              <a:rPr lang="en-US" smtClean="0"/>
              <a:t>36</a:t>
            </a:fld>
            <a:endParaRPr lang="en-US"/>
          </a:p>
        </p:txBody>
      </p:sp>
    </p:spTree>
    <p:extLst>
      <p:ext uri="{BB962C8B-B14F-4D97-AF65-F5344CB8AC3E}">
        <p14:creationId xmlns:p14="http://schemas.microsoft.com/office/powerpoint/2010/main" val="41561956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DC9AAB-0B9A-5CC2-E9A3-452C29C49AA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B8DDA65-DAD5-AB99-267C-2263A439B79D}"/>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E2E34B2C-380B-7E72-C17A-AB2DDA6C178E}"/>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3562A9D9-9700-BCC5-8777-61AC1D3C7DD7}"/>
              </a:ext>
            </a:extLst>
          </p:cNvPr>
          <p:cNvSpPr>
            <a:spLocks noGrp="1"/>
          </p:cNvSpPr>
          <p:nvPr>
            <p:ph type="sldNum" sz="quarter" idx="10"/>
          </p:nvPr>
        </p:nvSpPr>
        <p:spPr/>
        <p:txBody>
          <a:bodyPr/>
          <a:lstStyle/>
          <a:p>
            <a:fld id="{5A26DEF5-8561-42E0-8ED1-2513A8C8ABCF}" type="slidenum">
              <a:rPr lang="en-US" smtClean="0"/>
              <a:t>37</a:t>
            </a:fld>
            <a:endParaRPr lang="en-US"/>
          </a:p>
        </p:txBody>
      </p:sp>
    </p:spTree>
    <p:extLst>
      <p:ext uri="{BB962C8B-B14F-4D97-AF65-F5344CB8AC3E}">
        <p14:creationId xmlns:p14="http://schemas.microsoft.com/office/powerpoint/2010/main" val="6574903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41726A-1DC2-FF3D-6A19-8D17EB8D8DC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911D956-133C-5BA7-BA63-CA7D6229B25A}"/>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F7DFDAE6-991A-13E8-97DA-AF17403DDF04}"/>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0B066878-DF5E-D901-C5F8-68214FD2167F}"/>
              </a:ext>
            </a:extLst>
          </p:cNvPr>
          <p:cNvSpPr>
            <a:spLocks noGrp="1"/>
          </p:cNvSpPr>
          <p:nvPr>
            <p:ph type="sldNum" sz="quarter" idx="10"/>
          </p:nvPr>
        </p:nvSpPr>
        <p:spPr/>
        <p:txBody>
          <a:bodyPr/>
          <a:lstStyle/>
          <a:p>
            <a:fld id="{5A26DEF5-8561-42E0-8ED1-2513A8C8ABCF}" type="slidenum">
              <a:rPr lang="en-US" smtClean="0"/>
              <a:t>38</a:t>
            </a:fld>
            <a:endParaRPr lang="en-US"/>
          </a:p>
        </p:txBody>
      </p:sp>
    </p:spTree>
    <p:extLst>
      <p:ext uri="{BB962C8B-B14F-4D97-AF65-F5344CB8AC3E}">
        <p14:creationId xmlns:p14="http://schemas.microsoft.com/office/powerpoint/2010/main" val="6961970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A2ACFE-F370-5CAA-9448-E017B2F9D71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AE3D5C1-8AA5-6C51-399B-F41BB905EE85}"/>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E5FD63EE-8080-2F74-3834-2DA53A24C0CC}"/>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1F5DE950-1A08-7F71-D3FC-4FEB4FFF4B21}"/>
              </a:ext>
            </a:extLst>
          </p:cNvPr>
          <p:cNvSpPr>
            <a:spLocks noGrp="1"/>
          </p:cNvSpPr>
          <p:nvPr>
            <p:ph type="sldNum" sz="quarter" idx="10"/>
          </p:nvPr>
        </p:nvSpPr>
        <p:spPr/>
        <p:txBody>
          <a:bodyPr/>
          <a:lstStyle/>
          <a:p>
            <a:fld id="{5A26DEF5-8561-42E0-8ED1-2513A8C8ABCF}" type="slidenum">
              <a:rPr lang="en-US" smtClean="0"/>
              <a:t>39</a:t>
            </a:fld>
            <a:endParaRPr lang="en-US"/>
          </a:p>
        </p:txBody>
      </p:sp>
    </p:spTree>
    <p:extLst>
      <p:ext uri="{BB962C8B-B14F-4D97-AF65-F5344CB8AC3E}">
        <p14:creationId xmlns:p14="http://schemas.microsoft.com/office/powerpoint/2010/main" val="57779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789B5-3D95-BAC0-9A74-803E0B26A52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DB1F41B-16F3-67E0-851C-C421E02CF96E}"/>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35492875-BDE2-880A-3DEA-3E827933AE5C}"/>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9EACC33A-1E12-DAF6-DF8E-C6C23AA83F6D}"/>
              </a:ext>
            </a:extLst>
          </p:cNvPr>
          <p:cNvSpPr>
            <a:spLocks noGrp="1"/>
          </p:cNvSpPr>
          <p:nvPr>
            <p:ph type="sldNum" sz="quarter" idx="10"/>
          </p:nvPr>
        </p:nvSpPr>
        <p:spPr/>
        <p:txBody>
          <a:bodyPr/>
          <a:lstStyle/>
          <a:p>
            <a:fld id="{5A26DEF5-8561-42E0-8ED1-2513A8C8ABCF}" type="slidenum">
              <a:rPr lang="en-US" smtClean="0"/>
              <a:t>40</a:t>
            </a:fld>
            <a:endParaRPr lang="en-US"/>
          </a:p>
        </p:txBody>
      </p:sp>
    </p:spTree>
    <p:extLst>
      <p:ext uri="{BB962C8B-B14F-4D97-AF65-F5344CB8AC3E}">
        <p14:creationId xmlns:p14="http://schemas.microsoft.com/office/powerpoint/2010/main" val="24475565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FEC805-51B7-A825-9483-99A4C07E98A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2D5E45E-4210-EC91-A9B4-CBEE9D379DAA}"/>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31B53991-7999-39F6-4D2B-332D5761610D}"/>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72EFE30F-86DA-B01A-242D-8C7DB6BB03BC}"/>
              </a:ext>
            </a:extLst>
          </p:cNvPr>
          <p:cNvSpPr>
            <a:spLocks noGrp="1"/>
          </p:cNvSpPr>
          <p:nvPr>
            <p:ph type="sldNum" sz="quarter" idx="10"/>
          </p:nvPr>
        </p:nvSpPr>
        <p:spPr/>
        <p:txBody>
          <a:bodyPr/>
          <a:lstStyle/>
          <a:p>
            <a:fld id="{5A26DEF5-8561-42E0-8ED1-2513A8C8ABCF}" type="slidenum">
              <a:rPr lang="en-US" smtClean="0"/>
              <a:t>5</a:t>
            </a:fld>
            <a:endParaRPr lang="en-US"/>
          </a:p>
        </p:txBody>
      </p:sp>
    </p:spTree>
    <p:extLst>
      <p:ext uri="{BB962C8B-B14F-4D97-AF65-F5344CB8AC3E}">
        <p14:creationId xmlns:p14="http://schemas.microsoft.com/office/powerpoint/2010/main" val="19418631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8202FC-1AF1-3F22-E1C2-D45F251481C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DFEC696-5141-CB19-F452-9B0DF2BDE6BF}"/>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F6F98734-4D2E-FAB7-0CF0-9BA9C8487F3B}"/>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66DC4608-A910-C8F4-BFD0-7AA1748C0948}"/>
              </a:ext>
            </a:extLst>
          </p:cNvPr>
          <p:cNvSpPr>
            <a:spLocks noGrp="1"/>
          </p:cNvSpPr>
          <p:nvPr>
            <p:ph type="sldNum" sz="quarter" idx="10"/>
          </p:nvPr>
        </p:nvSpPr>
        <p:spPr/>
        <p:txBody>
          <a:bodyPr/>
          <a:lstStyle/>
          <a:p>
            <a:fld id="{5A26DEF5-8561-42E0-8ED1-2513A8C8ABCF}" type="slidenum">
              <a:rPr lang="en-US" smtClean="0"/>
              <a:t>41</a:t>
            </a:fld>
            <a:endParaRPr lang="en-US"/>
          </a:p>
        </p:txBody>
      </p:sp>
    </p:spTree>
    <p:extLst>
      <p:ext uri="{BB962C8B-B14F-4D97-AF65-F5344CB8AC3E}">
        <p14:creationId xmlns:p14="http://schemas.microsoft.com/office/powerpoint/2010/main" val="14820740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D0DC56-6B3B-0266-AB58-06FFD3745A4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82AD6E2-DAF0-4737-4EBE-DCDFFDE36378}"/>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345D535E-5E2B-36A1-C297-0AC014ED209C}"/>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72C92342-02CF-868F-C1E2-B9657A592027}"/>
              </a:ext>
            </a:extLst>
          </p:cNvPr>
          <p:cNvSpPr>
            <a:spLocks noGrp="1"/>
          </p:cNvSpPr>
          <p:nvPr>
            <p:ph type="sldNum" sz="quarter" idx="10"/>
          </p:nvPr>
        </p:nvSpPr>
        <p:spPr/>
        <p:txBody>
          <a:bodyPr/>
          <a:lstStyle/>
          <a:p>
            <a:fld id="{5A26DEF5-8561-42E0-8ED1-2513A8C8ABCF}" type="slidenum">
              <a:rPr lang="en-US" smtClean="0"/>
              <a:t>42</a:t>
            </a:fld>
            <a:endParaRPr lang="en-US"/>
          </a:p>
        </p:txBody>
      </p:sp>
    </p:spTree>
    <p:extLst>
      <p:ext uri="{BB962C8B-B14F-4D97-AF65-F5344CB8AC3E}">
        <p14:creationId xmlns:p14="http://schemas.microsoft.com/office/powerpoint/2010/main" val="31609734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7558B0-5C8C-B926-959D-CBF5C90220D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2383C3B-F06D-F39C-20AA-F2945E14698B}"/>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68E5C4E7-93E1-2AC2-8AA3-EC4EC8A1A9CD}"/>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3F84A140-9CBB-22BE-9EE5-8441AD45E301}"/>
              </a:ext>
            </a:extLst>
          </p:cNvPr>
          <p:cNvSpPr>
            <a:spLocks noGrp="1"/>
          </p:cNvSpPr>
          <p:nvPr>
            <p:ph type="sldNum" sz="quarter" idx="10"/>
          </p:nvPr>
        </p:nvSpPr>
        <p:spPr/>
        <p:txBody>
          <a:bodyPr/>
          <a:lstStyle/>
          <a:p>
            <a:fld id="{5A26DEF5-8561-42E0-8ED1-2513A8C8ABCF}" type="slidenum">
              <a:rPr lang="en-US" smtClean="0"/>
              <a:t>43</a:t>
            </a:fld>
            <a:endParaRPr lang="en-US"/>
          </a:p>
        </p:txBody>
      </p:sp>
    </p:spTree>
    <p:extLst>
      <p:ext uri="{BB962C8B-B14F-4D97-AF65-F5344CB8AC3E}">
        <p14:creationId xmlns:p14="http://schemas.microsoft.com/office/powerpoint/2010/main" val="12104600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13CC4C-0F39-EA5F-BB8D-D13DAB91811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D91BE54-97D1-07AC-0551-F26F00D76F98}"/>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AC0B0B0F-1800-46B2-F303-DAF0D7A7AFD8}"/>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62B750C0-CC0B-8BA5-3E1B-8907E3A03A77}"/>
              </a:ext>
            </a:extLst>
          </p:cNvPr>
          <p:cNvSpPr>
            <a:spLocks noGrp="1"/>
          </p:cNvSpPr>
          <p:nvPr>
            <p:ph type="sldNum" sz="quarter" idx="10"/>
          </p:nvPr>
        </p:nvSpPr>
        <p:spPr/>
        <p:txBody>
          <a:bodyPr/>
          <a:lstStyle/>
          <a:p>
            <a:fld id="{5A26DEF5-8561-42E0-8ED1-2513A8C8ABCF}" type="slidenum">
              <a:rPr lang="en-US" smtClean="0"/>
              <a:t>44</a:t>
            </a:fld>
            <a:endParaRPr lang="en-US"/>
          </a:p>
        </p:txBody>
      </p:sp>
    </p:spTree>
    <p:extLst>
      <p:ext uri="{BB962C8B-B14F-4D97-AF65-F5344CB8AC3E}">
        <p14:creationId xmlns:p14="http://schemas.microsoft.com/office/powerpoint/2010/main" val="26716527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837B6C-9F26-544C-24F3-569E50E8D39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BE3647E-E553-C3B1-5BBA-2739EE16E462}"/>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98CF41ED-A306-F4B5-4857-E99CEF89777E}"/>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B5AC6236-D45B-F8AF-BEC6-C9EFAC09E66A}"/>
              </a:ext>
            </a:extLst>
          </p:cNvPr>
          <p:cNvSpPr>
            <a:spLocks noGrp="1"/>
          </p:cNvSpPr>
          <p:nvPr>
            <p:ph type="sldNum" sz="quarter" idx="10"/>
          </p:nvPr>
        </p:nvSpPr>
        <p:spPr/>
        <p:txBody>
          <a:bodyPr/>
          <a:lstStyle/>
          <a:p>
            <a:fld id="{5A26DEF5-8561-42E0-8ED1-2513A8C8ABCF}" type="slidenum">
              <a:rPr lang="en-US" smtClean="0"/>
              <a:t>45</a:t>
            </a:fld>
            <a:endParaRPr lang="en-US"/>
          </a:p>
        </p:txBody>
      </p:sp>
    </p:spTree>
    <p:extLst>
      <p:ext uri="{BB962C8B-B14F-4D97-AF65-F5344CB8AC3E}">
        <p14:creationId xmlns:p14="http://schemas.microsoft.com/office/powerpoint/2010/main" val="957532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944DB-D815-E3F1-14A3-5361BFF9BF7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BCAD317-EA9E-0D6D-D8F4-CB8253F80B84}"/>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814FD008-49D4-2156-941E-7E065423BED6}"/>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B3DE426C-0317-27FC-3491-1FE35580DCB9}"/>
              </a:ext>
            </a:extLst>
          </p:cNvPr>
          <p:cNvSpPr>
            <a:spLocks noGrp="1"/>
          </p:cNvSpPr>
          <p:nvPr>
            <p:ph type="sldNum" sz="quarter" idx="10"/>
          </p:nvPr>
        </p:nvSpPr>
        <p:spPr/>
        <p:txBody>
          <a:bodyPr/>
          <a:lstStyle/>
          <a:p>
            <a:fld id="{5A26DEF5-8561-42E0-8ED1-2513A8C8ABCF}" type="slidenum">
              <a:rPr lang="en-US" smtClean="0"/>
              <a:t>46</a:t>
            </a:fld>
            <a:endParaRPr lang="en-US"/>
          </a:p>
        </p:txBody>
      </p:sp>
    </p:spTree>
    <p:extLst>
      <p:ext uri="{BB962C8B-B14F-4D97-AF65-F5344CB8AC3E}">
        <p14:creationId xmlns:p14="http://schemas.microsoft.com/office/powerpoint/2010/main" val="10083176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0EC9-7550-95D4-DAFC-6EF9D840432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564030C-D54F-402D-7C2A-B4A1667C423F}"/>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A55BB1CE-2F4F-6C19-C988-57302F6647D7}"/>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A3E18B9E-E11D-75C5-51A8-74745A6774D4}"/>
              </a:ext>
            </a:extLst>
          </p:cNvPr>
          <p:cNvSpPr>
            <a:spLocks noGrp="1"/>
          </p:cNvSpPr>
          <p:nvPr>
            <p:ph type="sldNum" sz="quarter" idx="10"/>
          </p:nvPr>
        </p:nvSpPr>
        <p:spPr/>
        <p:txBody>
          <a:bodyPr/>
          <a:lstStyle/>
          <a:p>
            <a:fld id="{5A26DEF5-8561-42E0-8ED1-2513A8C8ABCF}" type="slidenum">
              <a:rPr lang="en-US" smtClean="0"/>
              <a:t>47</a:t>
            </a:fld>
            <a:endParaRPr lang="en-US"/>
          </a:p>
        </p:txBody>
      </p:sp>
    </p:spTree>
    <p:extLst>
      <p:ext uri="{BB962C8B-B14F-4D97-AF65-F5344CB8AC3E}">
        <p14:creationId xmlns:p14="http://schemas.microsoft.com/office/powerpoint/2010/main" val="24878164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300D7A-3493-8FCC-F0CC-10DDD5EE81C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EA33A4D-22B7-84E1-11E1-44BE8864ECD9}"/>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31555B94-4B27-9528-459E-0C016E250825}"/>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A29C51B5-FB34-C620-0B7E-7666985AEFAA}"/>
              </a:ext>
            </a:extLst>
          </p:cNvPr>
          <p:cNvSpPr>
            <a:spLocks noGrp="1"/>
          </p:cNvSpPr>
          <p:nvPr>
            <p:ph type="sldNum" sz="quarter" idx="10"/>
          </p:nvPr>
        </p:nvSpPr>
        <p:spPr/>
        <p:txBody>
          <a:bodyPr/>
          <a:lstStyle/>
          <a:p>
            <a:fld id="{5A26DEF5-8561-42E0-8ED1-2513A8C8ABCF}" type="slidenum">
              <a:rPr lang="en-US" smtClean="0"/>
              <a:t>48</a:t>
            </a:fld>
            <a:endParaRPr lang="en-US"/>
          </a:p>
        </p:txBody>
      </p:sp>
    </p:spTree>
    <p:extLst>
      <p:ext uri="{BB962C8B-B14F-4D97-AF65-F5344CB8AC3E}">
        <p14:creationId xmlns:p14="http://schemas.microsoft.com/office/powerpoint/2010/main" val="2223620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948636-3C64-97F5-BC6F-1037E6A9F22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4C6881E-28EE-44CB-929A-CA8F26EB2B67}"/>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95A96F89-67BE-CA63-12FD-EFC911BF2E46}"/>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AE845A5F-F207-C176-FEFA-8327AFD76D56}"/>
              </a:ext>
            </a:extLst>
          </p:cNvPr>
          <p:cNvSpPr>
            <a:spLocks noGrp="1"/>
          </p:cNvSpPr>
          <p:nvPr>
            <p:ph type="sldNum" sz="quarter" idx="10"/>
          </p:nvPr>
        </p:nvSpPr>
        <p:spPr/>
        <p:txBody>
          <a:bodyPr/>
          <a:lstStyle/>
          <a:p>
            <a:fld id="{5A26DEF5-8561-42E0-8ED1-2513A8C8ABCF}" type="slidenum">
              <a:rPr lang="en-US" smtClean="0"/>
              <a:t>49</a:t>
            </a:fld>
            <a:endParaRPr lang="en-US"/>
          </a:p>
        </p:txBody>
      </p:sp>
    </p:spTree>
    <p:extLst>
      <p:ext uri="{BB962C8B-B14F-4D97-AF65-F5344CB8AC3E}">
        <p14:creationId xmlns:p14="http://schemas.microsoft.com/office/powerpoint/2010/main" val="13677880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FD5328-866B-050C-378D-6A707D7D826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4652F05-93AE-0034-80C9-7FA207AF5AF1}"/>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5F2EA6F8-FBB6-CBD6-CEE2-78747F7BA9E7}"/>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8FC80245-062A-B7FC-A73E-CDEC444AF75A}"/>
              </a:ext>
            </a:extLst>
          </p:cNvPr>
          <p:cNvSpPr>
            <a:spLocks noGrp="1"/>
          </p:cNvSpPr>
          <p:nvPr>
            <p:ph type="sldNum" sz="quarter" idx="10"/>
          </p:nvPr>
        </p:nvSpPr>
        <p:spPr/>
        <p:txBody>
          <a:bodyPr/>
          <a:lstStyle/>
          <a:p>
            <a:fld id="{5A26DEF5-8561-42E0-8ED1-2513A8C8ABCF}" type="slidenum">
              <a:rPr lang="en-US" smtClean="0"/>
              <a:t>50</a:t>
            </a:fld>
            <a:endParaRPr lang="en-US"/>
          </a:p>
        </p:txBody>
      </p:sp>
    </p:spTree>
    <p:extLst>
      <p:ext uri="{BB962C8B-B14F-4D97-AF65-F5344CB8AC3E}">
        <p14:creationId xmlns:p14="http://schemas.microsoft.com/office/powerpoint/2010/main" val="21659103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86B820-BED9-54B4-DFEF-790B607AA88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D511754-0AFC-3632-81A2-9DDC6E1D2098}"/>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FF958BEB-9AF9-48A6-9150-9CAD897DD5B0}"/>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5B0D5E72-FD76-3D24-83F1-7794CDDCA095}"/>
              </a:ext>
            </a:extLst>
          </p:cNvPr>
          <p:cNvSpPr>
            <a:spLocks noGrp="1"/>
          </p:cNvSpPr>
          <p:nvPr>
            <p:ph type="sldNum" sz="quarter" idx="10"/>
          </p:nvPr>
        </p:nvSpPr>
        <p:spPr/>
        <p:txBody>
          <a:bodyPr/>
          <a:lstStyle/>
          <a:p>
            <a:fld id="{5A26DEF5-8561-42E0-8ED1-2513A8C8ABCF}" type="slidenum">
              <a:rPr lang="en-US" smtClean="0"/>
              <a:t>6</a:t>
            </a:fld>
            <a:endParaRPr lang="en-US"/>
          </a:p>
        </p:txBody>
      </p:sp>
    </p:spTree>
    <p:extLst>
      <p:ext uri="{BB962C8B-B14F-4D97-AF65-F5344CB8AC3E}">
        <p14:creationId xmlns:p14="http://schemas.microsoft.com/office/powerpoint/2010/main" val="7965999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56F34-6CC4-825C-FEE2-8EE8F161C54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2E0EF2D-51A7-BA53-6B42-5DD12E9A3D0D}"/>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1FCBE438-8B88-7C46-5A24-28EBC712D7C8}"/>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7D983F4C-9FE8-6E6B-45E3-875315F5334E}"/>
              </a:ext>
            </a:extLst>
          </p:cNvPr>
          <p:cNvSpPr>
            <a:spLocks noGrp="1"/>
          </p:cNvSpPr>
          <p:nvPr>
            <p:ph type="sldNum" sz="quarter" idx="10"/>
          </p:nvPr>
        </p:nvSpPr>
        <p:spPr/>
        <p:txBody>
          <a:bodyPr/>
          <a:lstStyle/>
          <a:p>
            <a:fld id="{5A26DEF5-8561-42E0-8ED1-2513A8C8ABCF}" type="slidenum">
              <a:rPr lang="en-US" smtClean="0"/>
              <a:t>51</a:t>
            </a:fld>
            <a:endParaRPr lang="en-US"/>
          </a:p>
        </p:txBody>
      </p:sp>
    </p:spTree>
    <p:extLst>
      <p:ext uri="{BB962C8B-B14F-4D97-AF65-F5344CB8AC3E}">
        <p14:creationId xmlns:p14="http://schemas.microsoft.com/office/powerpoint/2010/main" val="26493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2A14A-1478-FCE2-1381-9B7C7BF09C9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50D62A7-232B-24DC-6240-1B9EDB0CB7F1}"/>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BBC6069E-A198-503C-DA29-C0CF7712BEAC}"/>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F4BAE037-4ED0-4E2B-AFE3-34C4B7FF5C02}"/>
              </a:ext>
            </a:extLst>
          </p:cNvPr>
          <p:cNvSpPr>
            <a:spLocks noGrp="1"/>
          </p:cNvSpPr>
          <p:nvPr>
            <p:ph type="sldNum" sz="quarter" idx="10"/>
          </p:nvPr>
        </p:nvSpPr>
        <p:spPr/>
        <p:txBody>
          <a:bodyPr/>
          <a:lstStyle/>
          <a:p>
            <a:fld id="{5A26DEF5-8561-42E0-8ED1-2513A8C8ABCF}" type="slidenum">
              <a:rPr lang="en-US" smtClean="0"/>
              <a:t>52</a:t>
            </a:fld>
            <a:endParaRPr lang="en-US"/>
          </a:p>
        </p:txBody>
      </p:sp>
    </p:spTree>
    <p:extLst>
      <p:ext uri="{BB962C8B-B14F-4D97-AF65-F5344CB8AC3E}">
        <p14:creationId xmlns:p14="http://schemas.microsoft.com/office/powerpoint/2010/main" val="44093485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9BB072-3F2D-D199-D277-6D17D4B1874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00C07F9-1E23-6A02-16C2-092739E7D181}"/>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4D6ECE00-893C-FD2F-6E79-E64241A0DC13}"/>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A40C6165-1E11-4954-30E3-4AE806A6F4F4}"/>
              </a:ext>
            </a:extLst>
          </p:cNvPr>
          <p:cNvSpPr>
            <a:spLocks noGrp="1"/>
          </p:cNvSpPr>
          <p:nvPr>
            <p:ph type="sldNum" sz="quarter" idx="10"/>
          </p:nvPr>
        </p:nvSpPr>
        <p:spPr/>
        <p:txBody>
          <a:bodyPr/>
          <a:lstStyle/>
          <a:p>
            <a:fld id="{5A26DEF5-8561-42E0-8ED1-2513A8C8ABCF}" type="slidenum">
              <a:rPr lang="en-US" smtClean="0"/>
              <a:t>53</a:t>
            </a:fld>
            <a:endParaRPr lang="en-US"/>
          </a:p>
        </p:txBody>
      </p:sp>
    </p:spTree>
    <p:extLst>
      <p:ext uri="{BB962C8B-B14F-4D97-AF65-F5344CB8AC3E}">
        <p14:creationId xmlns:p14="http://schemas.microsoft.com/office/powerpoint/2010/main" val="332189433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5ED4B1-331E-6F54-E695-F9CBE6DEB99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86C903E-6E62-2981-21A3-2D4FD3AAC5A6}"/>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97E06268-A5B0-A41C-8D50-0E2E1369B82B}"/>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7F7D0E13-B193-614C-92A8-3ACAF897FAAB}"/>
              </a:ext>
            </a:extLst>
          </p:cNvPr>
          <p:cNvSpPr>
            <a:spLocks noGrp="1"/>
          </p:cNvSpPr>
          <p:nvPr>
            <p:ph type="sldNum" sz="quarter" idx="10"/>
          </p:nvPr>
        </p:nvSpPr>
        <p:spPr/>
        <p:txBody>
          <a:bodyPr/>
          <a:lstStyle/>
          <a:p>
            <a:fld id="{5A26DEF5-8561-42E0-8ED1-2513A8C8ABCF}" type="slidenum">
              <a:rPr lang="en-US" smtClean="0"/>
              <a:t>54</a:t>
            </a:fld>
            <a:endParaRPr lang="en-US"/>
          </a:p>
        </p:txBody>
      </p:sp>
    </p:spTree>
    <p:extLst>
      <p:ext uri="{BB962C8B-B14F-4D97-AF65-F5344CB8AC3E}">
        <p14:creationId xmlns:p14="http://schemas.microsoft.com/office/powerpoint/2010/main" val="303975368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4546C-989E-F3DC-7320-1FCCA29EB31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5C2D7BF-5819-2C7A-CAC7-CCFC6F470704}"/>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535EB9AB-2556-79A6-1AD7-D92BE027BB55}"/>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3AB5A960-FA55-A36E-8A18-A509F5B7C5E1}"/>
              </a:ext>
            </a:extLst>
          </p:cNvPr>
          <p:cNvSpPr>
            <a:spLocks noGrp="1"/>
          </p:cNvSpPr>
          <p:nvPr>
            <p:ph type="sldNum" sz="quarter" idx="10"/>
          </p:nvPr>
        </p:nvSpPr>
        <p:spPr/>
        <p:txBody>
          <a:bodyPr/>
          <a:lstStyle/>
          <a:p>
            <a:fld id="{5A26DEF5-8561-42E0-8ED1-2513A8C8ABCF}" type="slidenum">
              <a:rPr lang="en-US" smtClean="0"/>
              <a:t>55</a:t>
            </a:fld>
            <a:endParaRPr lang="en-US"/>
          </a:p>
        </p:txBody>
      </p:sp>
    </p:spTree>
    <p:extLst>
      <p:ext uri="{BB962C8B-B14F-4D97-AF65-F5344CB8AC3E}">
        <p14:creationId xmlns:p14="http://schemas.microsoft.com/office/powerpoint/2010/main" val="237845762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D3CAFD-0122-83EC-9EDA-B8778175227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B2D7102-5D65-2400-2F70-9F20729C8782}"/>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BC3FD3E0-8DDA-008D-5331-21575F6DC1D4}"/>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BD2C5EB7-7E18-6B8C-E11B-8ECC945F8BF1}"/>
              </a:ext>
            </a:extLst>
          </p:cNvPr>
          <p:cNvSpPr>
            <a:spLocks noGrp="1"/>
          </p:cNvSpPr>
          <p:nvPr>
            <p:ph type="sldNum" sz="quarter" idx="10"/>
          </p:nvPr>
        </p:nvSpPr>
        <p:spPr/>
        <p:txBody>
          <a:bodyPr/>
          <a:lstStyle/>
          <a:p>
            <a:fld id="{5A26DEF5-8561-42E0-8ED1-2513A8C8ABCF}" type="slidenum">
              <a:rPr lang="en-US" smtClean="0"/>
              <a:t>56</a:t>
            </a:fld>
            <a:endParaRPr lang="en-US"/>
          </a:p>
        </p:txBody>
      </p:sp>
    </p:spTree>
    <p:extLst>
      <p:ext uri="{BB962C8B-B14F-4D97-AF65-F5344CB8AC3E}">
        <p14:creationId xmlns:p14="http://schemas.microsoft.com/office/powerpoint/2010/main" val="15135987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8C9E9D-D287-A21A-7EC8-34DC14035E3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41C663D-CEB5-6484-60FB-DFDEB0B1D2A6}"/>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F6C773CD-C20F-F97B-95D7-895D9B25F32D}"/>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C218AB35-A7EF-FFAF-09C1-CCB999F61B82}"/>
              </a:ext>
            </a:extLst>
          </p:cNvPr>
          <p:cNvSpPr>
            <a:spLocks noGrp="1"/>
          </p:cNvSpPr>
          <p:nvPr>
            <p:ph type="sldNum" sz="quarter" idx="10"/>
          </p:nvPr>
        </p:nvSpPr>
        <p:spPr/>
        <p:txBody>
          <a:bodyPr/>
          <a:lstStyle/>
          <a:p>
            <a:fld id="{5A26DEF5-8561-42E0-8ED1-2513A8C8ABCF}" type="slidenum">
              <a:rPr lang="en-US" smtClean="0"/>
              <a:t>57</a:t>
            </a:fld>
            <a:endParaRPr lang="en-US"/>
          </a:p>
        </p:txBody>
      </p:sp>
    </p:spTree>
    <p:extLst>
      <p:ext uri="{BB962C8B-B14F-4D97-AF65-F5344CB8AC3E}">
        <p14:creationId xmlns:p14="http://schemas.microsoft.com/office/powerpoint/2010/main" val="76219766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B84A6-A910-B2CC-25D0-9A87E6E7575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437FF46-D807-6A43-A624-71CDF974A959}"/>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78895DB7-123E-FA71-C0E5-6520D1395498}"/>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4272D7FF-C6BC-EC99-53A0-34F012720E22}"/>
              </a:ext>
            </a:extLst>
          </p:cNvPr>
          <p:cNvSpPr>
            <a:spLocks noGrp="1"/>
          </p:cNvSpPr>
          <p:nvPr>
            <p:ph type="sldNum" sz="quarter" idx="10"/>
          </p:nvPr>
        </p:nvSpPr>
        <p:spPr/>
        <p:txBody>
          <a:bodyPr/>
          <a:lstStyle/>
          <a:p>
            <a:fld id="{5A26DEF5-8561-42E0-8ED1-2513A8C8ABCF}" type="slidenum">
              <a:rPr lang="en-US" smtClean="0"/>
              <a:t>58</a:t>
            </a:fld>
            <a:endParaRPr lang="en-US"/>
          </a:p>
        </p:txBody>
      </p:sp>
    </p:spTree>
    <p:extLst>
      <p:ext uri="{BB962C8B-B14F-4D97-AF65-F5344CB8AC3E}">
        <p14:creationId xmlns:p14="http://schemas.microsoft.com/office/powerpoint/2010/main" val="1144139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B9FDF7-D0EB-ABF1-0C99-40265A9D9EC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FD0BF2B-BCF8-6D87-8247-BA38B6547F14}"/>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A1FEE164-F226-1215-FEBE-DCD5D54C8F3C}"/>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E8844197-852E-CD37-B7E4-1CDC26AD98B0}"/>
              </a:ext>
            </a:extLst>
          </p:cNvPr>
          <p:cNvSpPr>
            <a:spLocks noGrp="1"/>
          </p:cNvSpPr>
          <p:nvPr>
            <p:ph type="sldNum" sz="quarter" idx="10"/>
          </p:nvPr>
        </p:nvSpPr>
        <p:spPr/>
        <p:txBody>
          <a:bodyPr/>
          <a:lstStyle/>
          <a:p>
            <a:fld id="{5A26DEF5-8561-42E0-8ED1-2513A8C8ABCF}" type="slidenum">
              <a:rPr lang="en-US" smtClean="0"/>
              <a:t>59</a:t>
            </a:fld>
            <a:endParaRPr lang="en-US"/>
          </a:p>
        </p:txBody>
      </p:sp>
    </p:spTree>
    <p:extLst>
      <p:ext uri="{BB962C8B-B14F-4D97-AF65-F5344CB8AC3E}">
        <p14:creationId xmlns:p14="http://schemas.microsoft.com/office/powerpoint/2010/main" val="37322937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3BEC55-45B5-73DB-E4A2-807FB68478B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5BC05FB-0745-2792-F36A-A29A72746DB5}"/>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3CFD428E-3E23-EA16-0550-02DBE7A30796}"/>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5AD5C5F9-1887-1A55-1D03-DE1E2F0D241E}"/>
              </a:ext>
            </a:extLst>
          </p:cNvPr>
          <p:cNvSpPr>
            <a:spLocks noGrp="1"/>
          </p:cNvSpPr>
          <p:nvPr>
            <p:ph type="sldNum" sz="quarter" idx="10"/>
          </p:nvPr>
        </p:nvSpPr>
        <p:spPr/>
        <p:txBody>
          <a:bodyPr/>
          <a:lstStyle/>
          <a:p>
            <a:fld id="{5A26DEF5-8561-42E0-8ED1-2513A8C8ABCF}" type="slidenum">
              <a:rPr lang="en-US" smtClean="0"/>
              <a:t>60</a:t>
            </a:fld>
            <a:endParaRPr lang="en-US"/>
          </a:p>
        </p:txBody>
      </p:sp>
    </p:spTree>
    <p:extLst>
      <p:ext uri="{BB962C8B-B14F-4D97-AF65-F5344CB8AC3E}">
        <p14:creationId xmlns:p14="http://schemas.microsoft.com/office/powerpoint/2010/main" val="42401696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3092B2-8A79-C09F-039E-8886D89A7F5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5E6B902-F6B2-62EF-5A79-815938EC2C0C}"/>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5A6545A2-880B-CBF8-522D-48FE2654C7D2}"/>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29222DA6-6944-BF2C-9784-D1CC2D429C35}"/>
              </a:ext>
            </a:extLst>
          </p:cNvPr>
          <p:cNvSpPr>
            <a:spLocks noGrp="1"/>
          </p:cNvSpPr>
          <p:nvPr>
            <p:ph type="sldNum" sz="quarter" idx="10"/>
          </p:nvPr>
        </p:nvSpPr>
        <p:spPr/>
        <p:txBody>
          <a:bodyPr/>
          <a:lstStyle/>
          <a:p>
            <a:fld id="{5A26DEF5-8561-42E0-8ED1-2513A8C8ABCF}" type="slidenum">
              <a:rPr lang="en-US" smtClean="0"/>
              <a:t>7</a:t>
            </a:fld>
            <a:endParaRPr lang="en-US"/>
          </a:p>
        </p:txBody>
      </p:sp>
    </p:spTree>
    <p:extLst>
      <p:ext uri="{BB962C8B-B14F-4D97-AF65-F5344CB8AC3E}">
        <p14:creationId xmlns:p14="http://schemas.microsoft.com/office/powerpoint/2010/main" val="52527987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B5A7A9-75E9-6CF2-6B04-6C98C34CD18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1FECAFD-1D09-A295-B5FD-6EB3D2BDAA60}"/>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CA5E255B-5A50-E510-D739-F57E7941675A}"/>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4550E816-9404-DF9C-4608-B29CDACF0C2F}"/>
              </a:ext>
            </a:extLst>
          </p:cNvPr>
          <p:cNvSpPr>
            <a:spLocks noGrp="1"/>
          </p:cNvSpPr>
          <p:nvPr>
            <p:ph type="sldNum" sz="quarter" idx="10"/>
          </p:nvPr>
        </p:nvSpPr>
        <p:spPr/>
        <p:txBody>
          <a:bodyPr/>
          <a:lstStyle/>
          <a:p>
            <a:fld id="{5A26DEF5-8561-42E0-8ED1-2513A8C8ABCF}" type="slidenum">
              <a:rPr lang="en-US" smtClean="0"/>
              <a:t>61</a:t>
            </a:fld>
            <a:endParaRPr lang="en-US"/>
          </a:p>
        </p:txBody>
      </p:sp>
    </p:spTree>
    <p:extLst>
      <p:ext uri="{BB962C8B-B14F-4D97-AF65-F5344CB8AC3E}">
        <p14:creationId xmlns:p14="http://schemas.microsoft.com/office/powerpoint/2010/main" val="264439219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045F38-0360-F9B7-B7AC-AC2ED6F1A78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F2BB3B1-D560-D2C4-C1BD-8800EE216A5A}"/>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30BC5024-0BB0-036A-37CD-7A553949F5E1}"/>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3AAC830A-980F-63D6-C554-F0B0B5D49A77}"/>
              </a:ext>
            </a:extLst>
          </p:cNvPr>
          <p:cNvSpPr>
            <a:spLocks noGrp="1"/>
          </p:cNvSpPr>
          <p:nvPr>
            <p:ph type="sldNum" sz="quarter" idx="10"/>
          </p:nvPr>
        </p:nvSpPr>
        <p:spPr/>
        <p:txBody>
          <a:bodyPr/>
          <a:lstStyle/>
          <a:p>
            <a:fld id="{5A26DEF5-8561-42E0-8ED1-2513A8C8ABCF}" type="slidenum">
              <a:rPr lang="en-US" smtClean="0"/>
              <a:t>62</a:t>
            </a:fld>
            <a:endParaRPr lang="en-US"/>
          </a:p>
        </p:txBody>
      </p:sp>
    </p:spTree>
    <p:extLst>
      <p:ext uri="{BB962C8B-B14F-4D97-AF65-F5344CB8AC3E}">
        <p14:creationId xmlns:p14="http://schemas.microsoft.com/office/powerpoint/2010/main" val="188044617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2C0B31-08BE-A18E-B012-F1FF064AF8B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1493B8F-C5E9-329B-DFFD-42AB89CB1B53}"/>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FC9A5579-3763-254C-B5EA-1001142AC53E}"/>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DCC2E634-144C-B883-DAD2-E4FDA992CE2C}"/>
              </a:ext>
            </a:extLst>
          </p:cNvPr>
          <p:cNvSpPr>
            <a:spLocks noGrp="1"/>
          </p:cNvSpPr>
          <p:nvPr>
            <p:ph type="sldNum" sz="quarter" idx="10"/>
          </p:nvPr>
        </p:nvSpPr>
        <p:spPr/>
        <p:txBody>
          <a:bodyPr/>
          <a:lstStyle/>
          <a:p>
            <a:fld id="{5A26DEF5-8561-42E0-8ED1-2513A8C8ABCF}" type="slidenum">
              <a:rPr lang="en-US" smtClean="0"/>
              <a:t>63</a:t>
            </a:fld>
            <a:endParaRPr lang="en-US"/>
          </a:p>
        </p:txBody>
      </p:sp>
    </p:spTree>
    <p:extLst>
      <p:ext uri="{BB962C8B-B14F-4D97-AF65-F5344CB8AC3E}">
        <p14:creationId xmlns:p14="http://schemas.microsoft.com/office/powerpoint/2010/main" val="281466041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9FF7ED-DF00-D912-8F52-C67B8252837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04E0974-41AF-19AF-7AEA-A30C2B9F8790}"/>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88B4726F-46CA-3BFB-BF85-93DDCC9CF15F}"/>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136C44AE-F075-C6C8-FBFE-3BE78838E81E}"/>
              </a:ext>
            </a:extLst>
          </p:cNvPr>
          <p:cNvSpPr>
            <a:spLocks noGrp="1"/>
          </p:cNvSpPr>
          <p:nvPr>
            <p:ph type="sldNum" sz="quarter" idx="10"/>
          </p:nvPr>
        </p:nvSpPr>
        <p:spPr/>
        <p:txBody>
          <a:bodyPr/>
          <a:lstStyle/>
          <a:p>
            <a:fld id="{5A26DEF5-8561-42E0-8ED1-2513A8C8ABCF}" type="slidenum">
              <a:rPr lang="en-US" smtClean="0"/>
              <a:t>64</a:t>
            </a:fld>
            <a:endParaRPr lang="en-US"/>
          </a:p>
        </p:txBody>
      </p:sp>
    </p:spTree>
    <p:extLst>
      <p:ext uri="{BB962C8B-B14F-4D97-AF65-F5344CB8AC3E}">
        <p14:creationId xmlns:p14="http://schemas.microsoft.com/office/powerpoint/2010/main" val="132466570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C7C330-8759-21B3-0EE7-CB7175F13E5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881F77E-AD64-311D-96A1-70263E089F68}"/>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354E7346-23EB-DF1B-8A8E-07F050BBD1E5}"/>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D4DC51C6-0856-3EDD-2456-DA58C421970D}"/>
              </a:ext>
            </a:extLst>
          </p:cNvPr>
          <p:cNvSpPr>
            <a:spLocks noGrp="1"/>
          </p:cNvSpPr>
          <p:nvPr>
            <p:ph type="sldNum" sz="quarter" idx="10"/>
          </p:nvPr>
        </p:nvSpPr>
        <p:spPr/>
        <p:txBody>
          <a:bodyPr/>
          <a:lstStyle/>
          <a:p>
            <a:fld id="{5A26DEF5-8561-42E0-8ED1-2513A8C8ABCF}" type="slidenum">
              <a:rPr lang="en-US" smtClean="0"/>
              <a:t>65</a:t>
            </a:fld>
            <a:endParaRPr lang="en-US"/>
          </a:p>
        </p:txBody>
      </p:sp>
    </p:spTree>
    <p:extLst>
      <p:ext uri="{BB962C8B-B14F-4D97-AF65-F5344CB8AC3E}">
        <p14:creationId xmlns:p14="http://schemas.microsoft.com/office/powerpoint/2010/main" val="423396792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9996CC-2AC4-B532-900A-6670D9EBCA7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016D4DD-81B4-07CD-D3CD-DFDE85B20EA8}"/>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D5810FD8-7C30-F0EF-8BD1-1256EEA54CD4}"/>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1AA0D437-398E-9F05-EBDD-F8A7F9D249F2}"/>
              </a:ext>
            </a:extLst>
          </p:cNvPr>
          <p:cNvSpPr>
            <a:spLocks noGrp="1"/>
          </p:cNvSpPr>
          <p:nvPr>
            <p:ph type="sldNum" sz="quarter" idx="10"/>
          </p:nvPr>
        </p:nvSpPr>
        <p:spPr/>
        <p:txBody>
          <a:bodyPr/>
          <a:lstStyle/>
          <a:p>
            <a:fld id="{5A26DEF5-8561-42E0-8ED1-2513A8C8ABCF}" type="slidenum">
              <a:rPr lang="en-US" smtClean="0"/>
              <a:t>66</a:t>
            </a:fld>
            <a:endParaRPr lang="en-US"/>
          </a:p>
        </p:txBody>
      </p:sp>
    </p:spTree>
    <p:extLst>
      <p:ext uri="{BB962C8B-B14F-4D97-AF65-F5344CB8AC3E}">
        <p14:creationId xmlns:p14="http://schemas.microsoft.com/office/powerpoint/2010/main" val="385558278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17974B-F6A5-40AE-C39C-8139048A5A3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123CBEE-5080-3732-0E59-6B285CA81509}"/>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7AAC95CE-7206-4DCE-7745-F336E86DF61E}"/>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689F4853-D484-407B-3E9F-D32892D0DCCC}"/>
              </a:ext>
            </a:extLst>
          </p:cNvPr>
          <p:cNvSpPr>
            <a:spLocks noGrp="1"/>
          </p:cNvSpPr>
          <p:nvPr>
            <p:ph type="sldNum" sz="quarter" idx="10"/>
          </p:nvPr>
        </p:nvSpPr>
        <p:spPr/>
        <p:txBody>
          <a:bodyPr/>
          <a:lstStyle/>
          <a:p>
            <a:fld id="{5A26DEF5-8561-42E0-8ED1-2513A8C8ABCF}" type="slidenum">
              <a:rPr lang="en-US" smtClean="0"/>
              <a:t>67</a:t>
            </a:fld>
            <a:endParaRPr lang="en-US"/>
          </a:p>
        </p:txBody>
      </p:sp>
    </p:spTree>
    <p:extLst>
      <p:ext uri="{BB962C8B-B14F-4D97-AF65-F5344CB8AC3E}">
        <p14:creationId xmlns:p14="http://schemas.microsoft.com/office/powerpoint/2010/main" val="349099238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CD297D-882E-90B7-34AF-0A9CDA5E27E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DDDF2D8-3756-0DF3-6179-F3E49780EDEB}"/>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CD0C28F7-651A-E9E6-FAC2-B80AC627F3DA}"/>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284AFEB5-836C-E407-5A4A-35C56B4048D0}"/>
              </a:ext>
            </a:extLst>
          </p:cNvPr>
          <p:cNvSpPr>
            <a:spLocks noGrp="1"/>
          </p:cNvSpPr>
          <p:nvPr>
            <p:ph type="sldNum" sz="quarter" idx="10"/>
          </p:nvPr>
        </p:nvSpPr>
        <p:spPr/>
        <p:txBody>
          <a:bodyPr/>
          <a:lstStyle/>
          <a:p>
            <a:fld id="{5A26DEF5-8561-42E0-8ED1-2513A8C8ABCF}" type="slidenum">
              <a:rPr lang="en-US" smtClean="0"/>
              <a:t>68</a:t>
            </a:fld>
            <a:endParaRPr lang="en-US"/>
          </a:p>
        </p:txBody>
      </p:sp>
    </p:spTree>
    <p:extLst>
      <p:ext uri="{BB962C8B-B14F-4D97-AF65-F5344CB8AC3E}">
        <p14:creationId xmlns:p14="http://schemas.microsoft.com/office/powerpoint/2010/main" val="274766913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9BE58-9226-52FE-163D-311B8BF1A37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92AB6B7-3AF8-D761-4FD0-A5DAF78E9C75}"/>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1CD98FC5-9566-55F9-18C8-6703164AB40D}"/>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AA55CD55-6B45-D698-3BBC-658E06ED7108}"/>
              </a:ext>
            </a:extLst>
          </p:cNvPr>
          <p:cNvSpPr>
            <a:spLocks noGrp="1"/>
          </p:cNvSpPr>
          <p:nvPr>
            <p:ph type="sldNum" sz="quarter" idx="10"/>
          </p:nvPr>
        </p:nvSpPr>
        <p:spPr/>
        <p:txBody>
          <a:bodyPr/>
          <a:lstStyle/>
          <a:p>
            <a:fld id="{5A26DEF5-8561-42E0-8ED1-2513A8C8ABCF}" type="slidenum">
              <a:rPr lang="en-US" smtClean="0"/>
              <a:t>69</a:t>
            </a:fld>
            <a:endParaRPr lang="en-US"/>
          </a:p>
        </p:txBody>
      </p:sp>
    </p:spTree>
    <p:extLst>
      <p:ext uri="{BB962C8B-B14F-4D97-AF65-F5344CB8AC3E}">
        <p14:creationId xmlns:p14="http://schemas.microsoft.com/office/powerpoint/2010/main" val="324143403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71BF91-D1CC-4DAC-CB7C-55AB8DF04DF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AEEAB2A-25F5-FDCF-18D4-94C00225F4CA}"/>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8931AE1D-EDDE-D833-7189-8B7D6FEDFAEA}"/>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24FFCB8B-BF15-C8D0-AD97-43371DC06A83}"/>
              </a:ext>
            </a:extLst>
          </p:cNvPr>
          <p:cNvSpPr>
            <a:spLocks noGrp="1"/>
          </p:cNvSpPr>
          <p:nvPr>
            <p:ph type="sldNum" sz="quarter" idx="10"/>
          </p:nvPr>
        </p:nvSpPr>
        <p:spPr/>
        <p:txBody>
          <a:bodyPr/>
          <a:lstStyle/>
          <a:p>
            <a:fld id="{5A26DEF5-8561-42E0-8ED1-2513A8C8ABCF}" type="slidenum">
              <a:rPr lang="en-US" smtClean="0"/>
              <a:t>70</a:t>
            </a:fld>
            <a:endParaRPr lang="en-US"/>
          </a:p>
        </p:txBody>
      </p:sp>
    </p:spTree>
    <p:extLst>
      <p:ext uri="{BB962C8B-B14F-4D97-AF65-F5344CB8AC3E}">
        <p14:creationId xmlns:p14="http://schemas.microsoft.com/office/powerpoint/2010/main" val="25771978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E5480C-DCC2-8EFE-8786-266A39EE10F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D666FAE-CA65-FA34-3837-BD9891287F5E}"/>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FB2A04BD-E15C-60DE-A390-3E32007CDCFE}"/>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8602FB14-5850-0A52-F838-A21E15D7D6C5}"/>
              </a:ext>
            </a:extLst>
          </p:cNvPr>
          <p:cNvSpPr>
            <a:spLocks noGrp="1"/>
          </p:cNvSpPr>
          <p:nvPr>
            <p:ph type="sldNum" sz="quarter" idx="10"/>
          </p:nvPr>
        </p:nvSpPr>
        <p:spPr/>
        <p:txBody>
          <a:bodyPr/>
          <a:lstStyle/>
          <a:p>
            <a:fld id="{5A26DEF5-8561-42E0-8ED1-2513A8C8ABCF}" type="slidenum">
              <a:rPr lang="en-US" smtClean="0"/>
              <a:t>8</a:t>
            </a:fld>
            <a:endParaRPr lang="en-US"/>
          </a:p>
        </p:txBody>
      </p:sp>
    </p:spTree>
    <p:extLst>
      <p:ext uri="{BB962C8B-B14F-4D97-AF65-F5344CB8AC3E}">
        <p14:creationId xmlns:p14="http://schemas.microsoft.com/office/powerpoint/2010/main" val="93717786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EFCE2E-2B59-B3C0-C99B-44AEBE25848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85445F1-B23B-7FC4-4A2A-D9C415E31A38}"/>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F492B1AD-32BC-71EA-5783-4B1B0788951A}"/>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1B1C5A7C-F17E-3550-3357-244E4BCA319C}"/>
              </a:ext>
            </a:extLst>
          </p:cNvPr>
          <p:cNvSpPr>
            <a:spLocks noGrp="1"/>
          </p:cNvSpPr>
          <p:nvPr>
            <p:ph type="sldNum" sz="quarter" idx="10"/>
          </p:nvPr>
        </p:nvSpPr>
        <p:spPr/>
        <p:txBody>
          <a:bodyPr/>
          <a:lstStyle/>
          <a:p>
            <a:fld id="{5A26DEF5-8561-42E0-8ED1-2513A8C8ABCF}" type="slidenum">
              <a:rPr lang="en-US" smtClean="0"/>
              <a:t>71</a:t>
            </a:fld>
            <a:endParaRPr lang="en-US"/>
          </a:p>
        </p:txBody>
      </p:sp>
    </p:spTree>
    <p:extLst>
      <p:ext uri="{BB962C8B-B14F-4D97-AF65-F5344CB8AC3E}">
        <p14:creationId xmlns:p14="http://schemas.microsoft.com/office/powerpoint/2010/main" val="185850910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B234A-87D1-7DE7-92F0-4ABA2771A88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E581555-FC33-2749-1403-43ABE8D9854C}"/>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AB81F075-73EE-AEAE-5CBA-F8C2FFDD7F18}"/>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DB673D1B-F107-5EC6-A2F5-A2FE8B6FC631}"/>
              </a:ext>
            </a:extLst>
          </p:cNvPr>
          <p:cNvSpPr>
            <a:spLocks noGrp="1"/>
          </p:cNvSpPr>
          <p:nvPr>
            <p:ph type="sldNum" sz="quarter" idx="10"/>
          </p:nvPr>
        </p:nvSpPr>
        <p:spPr/>
        <p:txBody>
          <a:bodyPr/>
          <a:lstStyle/>
          <a:p>
            <a:fld id="{5A26DEF5-8561-42E0-8ED1-2513A8C8ABCF}" type="slidenum">
              <a:rPr lang="en-US" smtClean="0"/>
              <a:t>72</a:t>
            </a:fld>
            <a:endParaRPr lang="en-US"/>
          </a:p>
        </p:txBody>
      </p:sp>
    </p:spTree>
    <p:extLst>
      <p:ext uri="{BB962C8B-B14F-4D97-AF65-F5344CB8AC3E}">
        <p14:creationId xmlns:p14="http://schemas.microsoft.com/office/powerpoint/2010/main" val="257684197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6F31E4-23F8-94FE-FAF8-2713C3D9C1D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28EDCA7-3831-BE92-A63C-8EA04B92C501}"/>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FC99FB1B-DB66-1529-F803-1FC0059F82CA}"/>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5123BD91-D555-EEF5-4D8A-4994EA38DA8F}"/>
              </a:ext>
            </a:extLst>
          </p:cNvPr>
          <p:cNvSpPr>
            <a:spLocks noGrp="1"/>
          </p:cNvSpPr>
          <p:nvPr>
            <p:ph type="sldNum" sz="quarter" idx="10"/>
          </p:nvPr>
        </p:nvSpPr>
        <p:spPr/>
        <p:txBody>
          <a:bodyPr/>
          <a:lstStyle/>
          <a:p>
            <a:fld id="{5A26DEF5-8561-42E0-8ED1-2513A8C8ABCF}" type="slidenum">
              <a:rPr lang="en-US" smtClean="0"/>
              <a:t>73</a:t>
            </a:fld>
            <a:endParaRPr lang="en-US"/>
          </a:p>
        </p:txBody>
      </p:sp>
    </p:spTree>
    <p:extLst>
      <p:ext uri="{BB962C8B-B14F-4D97-AF65-F5344CB8AC3E}">
        <p14:creationId xmlns:p14="http://schemas.microsoft.com/office/powerpoint/2010/main" val="301030587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6A01CE-C0AD-4B4E-1D14-F4438E24486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4F685A0-11CB-516A-EF54-5972D37ADC44}"/>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84F97029-B1FE-5213-4DE3-D03DCE11EBA8}"/>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D243D513-174B-AA27-82E2-324FC9EDFDA8}"/>
              </a:ext>
            </a:extLst>
          </p:cNvPr>
          <p:cNvSpPr>
            <a:spLocks noGrp="1"/>
          </p:cNvSpPr>
          <p:nvPr>
            <p:ph type="sldNum" sz="quarter" idx="10"/>
          </p:nvPr>
        </p:nvSpPr>
        <p:spPr/>
        <p:txBody>
          <a:bodyPr/>
          <a:lstStyle/>
          <a:p>
            <a:fld id="{5A26DEF5-8561-42E0-8ED1-2513A8C8ABCF}" type="slidenum">
              <a:rPr lang="en-US" smtClean="0"/>
              <a:t>74</a:t>
            </a:fld>
            <a:endParaRPr lang="en-US"/>
          </a:p>
        </p:txBody>
      </p:sp>
    </p:spTree>
    <p:extLst>
      <p:ext uri="{BB962C8B-B14F-4D97-AF65-F5344CB8AC3E}">
        <p14:creationId xmlns:p14="http://schemas.microsoft.com/office/powerpoint/2010/main" val="386193191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5EB380-C826-C330-AAC0-643192B8613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E929460-3446-19C3-BBB1-B78E3B50EC07}"/>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A8AFABF7-3E90-D07C-2B0F-7FD0C0D4D839}"/>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AE89C8D6-B8AC-C5C1-B5B5-2E01819F0103}"/>
              </a:ext>
            </a:extLst>
          </p:cNvPr>
          <p:cNvSpPr>
            <a:spLocks noGrp="1"/>
          </p:cNvSpPr>
          <p:nvPr>
            <p:ph type="sldNum" sz="quarter" idx="10"/>
          </p:nvPr>
        </p:nvSpPr>
        <p:spPr/>
        <p:txBody>
          <a:bodyPr/>
          <a:lstStyle/>
          <a:p>
            <a:fld id="{5A26DEF5-8561-42E0-8ED1-2513A8C8ABCF}" type="slidenum">
              <a:rPr lang="en-US" smtClean="0"/>
              <a:t>75</a:t>
            </a:fld>
            <a:endParaRPr lang="en-US"/>
          </a:p>
        </p:txBody>
      </p:sp>
    </p:spTree>
    <p:extLst>
      <p:ext uri="{BB962C8B-B14F-4D97-AF65-F5344CB8AC3E}">
        <p14:creationId xmlns:p14="http://schemas.microsoft.com/office/powerpoint/2010/main" val="19457250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E796D9-C6A6-51C4-0FDA-4D326039509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0854107-F204-7FD0-DDDB-48B4141BF7AE}"/>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9BB67442-78CB-BF0F-00FF-3DBC731AC4BA}"/>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E67AFCC2-F290-6C36-646C-610D4360A88C}"/>
              </a:ext>
            </a:extLst>
          </p:cNvPr>
          <p:cNvSpPr>
            <a:spLocks noGrp="1"/>
          </p:cNvSpPr>
          <p:nvPr>
            <p:ph type="sldNum" sz="quarter" idx="10"/>
          </p:nvPr>
        </p:nvSpPr>
        <p:spPr/>
        <p:txBody>
          <a:bodyPr/>
          <a:lstStyle/>
          <a:p>
            <a:fld id="{5A26DEF5-8561-42E0-8ED1-2513A8C8ABCF}" type="slidenum">
              <a:rPr lang="en-US" smtClean="0"/>
              <a:t>76</a:t>
            </a:fld>
            <a:endParaRPr lang="en-US"/>
          </a:p>
        </p:txBody>
      </p:sp>
    </p:spTree>
    <p:extLst>
      <p:ext uri="{BB962C8B-B14F-4D97-AF65-F5344CB8AC3E}">
        <p14:creationId xmlns:p14="http://schemas.microsoft.com/office/powerpoint/2010/main" val="252373922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13D81-CC96-A144-BA67-09D227F88DA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B9CF32D-05AA-D8C0-7B82-09CC602FCFF8}"/>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D33FCD64-7D20-937A-7E86-5CC5B420C37C}"/>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3F25C9FA-622C-DAD8-E768-2CB34B720FEC}"/>
              </a:ext>
            </a:extLst>
          </p:cNvPr>
          <p:cNvSpPr>
            <a:spLocks noGrp="1"/>
          </p:cNvSpPr>
          <p:nvPr>
            <p:ph type="sldNum" sz="quarter" idx="10"/>
          </p:nvPr>
        </p:nvSpPr>
        <p:spPr/>
        <p:txBody>
          <a:bodyPr/>
          <a:lstStyle/>
          <a:p>
            <a:fld id="{5A26DEF5-8561-42E0-8ED1-2513A8C8ABCF}" type="slidenum">
              <a:rPr lang="en-US" smtClean="0"/>
              <a:t>77</a:t>
            </a:fld>
            <a:endParaRPr lang="en-US"/>
          </a:p>
        </p:txBody>
      </p:sp>
    </p:spTree>
    <p:extLst>
      <p:ext uri="{BB962C8B-B14F-4D97-AF65-F5344CB8AC3E}">
        <p14:creationId xmlns:p14="http://schemas.microsoft.com/office/powerpoint/2010/main" val="228881868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EC6948-088F-3F4A-917C-93C2FADE9D0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98ED900-7EE7-DA5F-E9F3-9E3F44C490D1}"/>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C98DBF96-5CC6-4358-83AF-6FB3C9BD0488}"/>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DDC12CFE-E2D2-EB71-C122-CFF40FF9C437}"/>
              </a:ext>
            </a:extLst>
          </p:cNvPr>
          <p:cNvSpPr>
            <a:spLocks noGrp="1"/>
          </p:cNvSpPr>
          <p:nvPr>
            <p:ph type="sldNum" sz="quarter" idx="10"/>
          </p:nvPr>
        </p:nvSpPr>
        <p:spPr/>
        <p:txBody>
          <a:bodyPr/>
          <a:lstStyle/>
          <a:p>
            <a:fld id="{5A26DEF5-8561-42E0-8ED1-2513A8C8ABCF}" type="slidenum">
              <a:rPr lang="en-US" smtClean="0"/>
              <a:t>78</a:t>
            </a:fld>
            <a:endParaRPr lang="en-US"/>
          </a:p>
        </p:txBody>
      </p:sp>
    </p:spTree>
    <p:extLst>
      <p:ext uri="{BB962C8B-B14F-4D97-AF65-F5344CB8AC3E}">
        <p14:creationId xmlns:p14="http://schemas.microsoft.com/office/powerpoint/2010/main" val="392351828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95DE4-CA3F-0EB0-BF3F-CC36A1EC1C1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473FCE9-9255-0C54-0807-39596A0E6942}"/>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C4178086-F1DA-6B40-6E9A-1D346E6E416E}"/>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A7362215-064E-45D3-D1A2-B7A1C5B73A08}"/>
              </a:ext>
            </a:extLst>
          </p:cNvPr>
          <p:cNvSpPr>
            <a:spLocks noGrp="1"/>
          </p:cNvSpPr>
          <p:nvPr>
            <p:ph type="sldNum" sz="quarter" idx="10"/>
          </p:nvPr>
        </p:nvSpPr>
        <p:spPr/>
        <p:txBody>
          <a:bodyPr/>
          <a:lstStyle/>
          <a:p>
            <a:fld id="{5A26DEF5-8561-42E0-8ED1-2513A8C8ABCF}" type="slidenum">
              <a:rPr lang="en-US" smtClean="0"/>
              <a:t>79</a:t>
            </a:fld>
            <a:endParaRPr lang="en-US"/>
          </a:p>
        </p:txBody>
      </p:sp>
    </p:spTree>
    <p:extLst>
      <p:ext uri="{BB962C8B-B14F-4D97-AF65-F5344CB8AC3E}">
        <p14:creationId xmlns:p14="http://schemas.microsoft.com/office/powerpoint/2010/main" val="288953901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0333F3-82B8-8703-3EDB-7DAEE4A1CD3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4442721-C7E8-A392-B2DA-B45ACD6F93E3}"/>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49FECB8D-53E2-37D0-47F5-A8DA9949E55B}"/>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8999588E-2EC4-14B3-4DB0-46C010DA59A9}"/>
              </a:ext>
            </a:extLst>
          </p:cNvPr>
          <p:cNvSpPr>
            <a:spLocks noGrp="1"/>
          </p:cNvSpPr>
          <p:nvPr>
            <p:ph type="sldNum" sz="quarter" idx="10"/>
          </p:nvPr>
        </p:nvSpPr>
        <p:spPr/>
        <p:txBody>
          <a:bodyPr/>
          <a:lstStyle/>
          <a:p>
            <a:fld id="{5A26DEF5-8561-42E0-8ED1-2513A8C8ABCF}" type="slidenum">
              <a:rPr lang="en-US" smtClean="0"/>
              <a:t>80</a:t>
            </a:fld>
            <a:endParaRPr lang="en-US"/>
          </a:p>
        </p:txBody>
      </p:sp>
    </p:spTree>
    <p:extLst>
      <p:ext uri="{BB962C8B-B14F-4D97-AF65-F5344CB8AC3E}">
        <p14:creationId xmlns:p14="http://schemas.microsoft.com/office/powerpoint/2010/main" val="41078757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4EC0B3-2491-4131-5F11-D89DF3C2CBA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447DCD7-482E-ED06-FD91-9406067BDAF8}"/>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01E00EE9-288E-529B-A1A7-AA47BDD6466B}"/>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08BC26F2-185C-214C-9EFE-8A01B37E58F9}"/>
              </a:ext>
            </a:extLst>
          </p:cNvPr>
          <p:cNvSpPr>
            <a:spLocks noGrp="1"/>
          </p:cNvSpPr>
          <p:nvPr>
            <p:ph type="sldNum" sz="quarter" idx="10"/>
          </p:nvPr>
        </p:nvSpPr>
        <p:spPr/>
        <p:txBody>
          <a:bodyPr/>
          <a:lstStyle/>
          <a:p>
            <a:fld id="{5A26DEF5-8561-42E0-8ED1-2513A8C8ABCF}" type="slidenum">
              <a:rPr lang="en-US" smtClean="0"/>
              <a:t>9</a:t>
            </a:fld>
            <a:endParaRPr lang="en-US"/>
          </a:p>
        </p:txBody>
      </p:sp>
    </p:spTree>
    <p:extLst>
      <p:ext uri="{BB962C8B-B14F-4D97-AF65-F5344CB8AC3E}">
        <p14:creationId xmlns:p14="http://schemas.microsoft.com/office/powerpoint/2010/main" val="26422810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C7643A-196A-B2EB-223E-480762466AE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23D0C18-9ED1-281A-470C-176C193858D9}"/>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02770E88-01D3-1E3E-9C8B-5A1675B30143}"/>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C67B9B3F-E90F-CFF4-FE23-D27A08E9F85B}"/>
              </a:ext>
            </a:extLst>
          </p:cNvPr>
          <p:cNvSpPr>
            <a:spLocks noGrp="1"/>
          </p:cNvSpPr>
          <p:nvPr>
            <p:ph type="sldNum" sz="quarter" idx="10"/>
          </p:nvPr>
        </p:nvSpPr>
        <p:spPr/>
        <p:txBody>
          <a:bodyPr/>
          <a:lstStyle/>
          <a:p>
            <a:fld id="{5A26DEF5-8561-42E0-8ED1-2513A8C8ABCF}" type="slidenum">
              <a:rPr lang="en-US" smtClean="0"/>
              <a:t>81</a:t>
            </a:fld>
            <a:endParaRPr lang="en-US"/>
          </a:p>
        </p:txBody>
      </p:sp>
    </p:spTree>
    <p:extLst>
      <p:ext uri="{BB962C8B-B14F-4D97-AF65-F5344CB8AC3E}">
        <p14:creationId xmlns:p14="http://schemas.microsoft.com/office/powerpoint/2010/main" val="380445172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905246-E2E6-DB62-5002-B0C75B6DF8D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92D1034-C2F0-8361-AFAE-B8ED00D26F67}"/>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7B700CE5-464F-F6CE-900A-02D11ADE376F}"/>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6A652071-F334-763A-D792-AC4DE3B24908}"/>
              </a:ext>
            </a:extLst>
          </p:cNvPr>
          <p:cNvSpPr>
            <a:spLocks noGrp="1"/>
          </p:cNvSpPr>
          <p:nvPr>
            <p:ph type="sldNum" sz="quarter" idx="10"/>
          </p:nvPr>
        </p:nvSpPr>
        <p:spPr/>
        <p:txBody>
          <a:bodyPr/>
          <a:lstStyle/>
          <a:p>
            <a:fld id="{5A26DEF5-8561-42E0-8ED1-2513A8C8ABCF}" type="slidenum">
              <a:rPr lang="en-US" smtClean="0"/>
              <a:t>82</a:t>
            </a:fld>
            <a:endParaRPr lang="en-US"/>
          </a:p>
        </p:txBody>
      </p:sp>
    </p:spTree>
    <p:extLst>
      <p:ext uri="{BB962C8B-B14F-4D97-AF65-F5344CB8AC3E}">
        <p14:creationId xmlns:p14="http://schemas.microsoft.com/office/powerpoint/2010/main" val="405698722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859069-EBDA-743C-416C-F3F78E84A1A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71308CF-DC07-929B-E6D0-2829AD133899}"/>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68FF9056-ACDA-7FB2-5C80-CE255BCBBDC6}"/>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1D507BEB-F9AD-18AC-FCA2-FDC9A0287A5F}"/>
              </a:ext>
            </a:extLst>
          </p:cNvPr>
          <p:cNvSpPr>
            <a:spLocks noGrp="1"/>
          </p:cNvSpPr>
          <p:nvPr>
            <p:ph type="sldNum" sz="quarter" idx="10"/>
          </p:nvPr>
        </p:nvSpPr>
        <p:spPr/>
        <p:txBody>
          <a:bodyPr/>
          <a:lstStyle/>
          <a:p>
            <a:fld id="{5A26DEF5-8561-42E0-8ED1-2513A8C8ABCF}" type="slidenum">
              <a:rPr lang="en-US" smtClean="0"/>
              <a:t>83</a:t>
            </a:fld>
            <a:endParaRPr lang="en-US"/>
          </a:p>
        </p:txBody>
      </p:sp>
    </p:spTree>
    <p:extLst>
      <p:ext uri="{BB962C8B-B14F-4D97-AF65-F5344CB8AC3E}">
        <p14:creationId xmlns:p14="http://schemas.microsoft.com/office/powerpoint/2010/main" val="4286784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1501A-5EB3-294E-D874-2692E379717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0F108B9-8876-E17D-9CDB-CEF0FFB9ED3F}"/>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4B2A9582-11BE-BC83-61A7-141C4EB13C90}"/>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9E688A92-81EF-1F99-A9A2-9A4A9C51BBBB}"/>
              </a:ext>
            </a:extLst>
          </p:cNvPr>
          <p:cNvSpPr>
            <a:spLocks noGrp="1"/>
          </p:cNvSpPr>
          <p:nvPr>
            <p:ph type="sldNum" sz="quarter" idx="10"/>
          </p:nvPr>
        </p:nvSpPr>
        <p:spPr/>
        <p:txBody>
          <a:bodyPr/>
          <a:lstStyle/>
          <a:p>
            <a:fld id="{5A26DEF5-8561-42E0-8ED1-2513A8C8ABCF}" type="slidenum">
              <a:rPr lang="en-US" smtClean="0"/>
              <a:t>84</a:t>
            </a:fld>
            <a:endParaRPr lang="en-US"/>
          </a:p>
        </p:txBody>
      </p:sp>
    </p:spTree>
    <p:extLst>
      <p:ext uri="{BB962C8B-B14F-4D97-AF65-F5344CB8AC3E}">
        <p14:creationId xmlns:p14="http://schemas.microsoft.com/office/powerpoint/2010/main" val="395148746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31C3AA-F462-4B2B-1DFC-63FA21B5461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1C21E6D-6266-7AA0-5A04-3CCEA8583592}"/>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83D3E0A4-94EE-0641-5C0F-D713A0D287A1}"/>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8A8A5655-9BDC-F94A-30C1-A694660B1D6D}"/>
              </a:ext>
            </a:extLst>
          </p:cNvPr>
          <p:cNvSpPr>
            <a:spLocks noGrp="1"/>
          </p:cNvSpPr>
          <p:nvPr>
            <p:ph type="sldNum" sz="quarter" idx="10"/>
          </p:nvPr>
        </p:nvSpPr>
        <p:spPr/>
        <p:txBody>
          <a:bodyPr/>
          <a:lstStyle/>
          <a:p>
            <a:fld id="{5A26DEF5-8561-42E0-8ED1-2513A8C8ABCF}" type="slidenum">
              <a:rPr lang="en-US" smtClean="0"/>
              <a:t>85</a:t>
            </a:fld>
            <a:endParaRPr lang="en-US"/>
          </a:p>
        </p:txBody>
      </p:sp>
    </p:spTree>
    <p:extLst>
      <p:ext uri="{BB962C8B-B14F-4D97-AF65-F5344CB8AC3E}">
        <p14:creationId xmlns:p14="http://schemas.microsoft.com/office/powerpoint/2010/main" val="49397811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0368D7-73A3-0B53-E1C2-D474C2ED487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4617835-BBDF-A46D-21B5-29CAF92B751C}"/>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2EE9658A-038A-A110-A96D-A76BBC2F46A7}"/>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41A4AB7A-749F-1A20-BF61-143EAC0A950A}"/>
              </a:ext>
            </a:extLst>
          </p:cNvPr>
          <p:cNvSpPr>
            <a:spLocks noGrp="1"/>
          </p:cNvSpPr>
          <p:nvPr>
            <p:ph type="sldNum" sz="quarter" idx="10"/>
          </p:nvPr>
        </p:nvSpPr>
        <p:spPr/>
        <p:txBody>
          <a:bodyPr/>
          <a:lstStyle/>
          <a:p>
            <a:fld id="{5A26DEF5-8561-42E0-8ED1-2513A8C8ABCF}" type="slidenum">
              <a:rPr lang="en-US" smtClean="0"/>
              <a:t>86</a:t>
            </a:fld>
            <a:endParaRPr lang="en-US"/>
          </a:p>
        </p:txBody>
      </p:sp>
    </p:spTree>
    <p:extLst>
      <p:ext uri="{BB962C8B-B14F-4D97-AF65-F5344CB8AC3E}">
        <p14:creationId xmlns:p14="http://schemas.microsoft.com/office/powerpoint/2010/main" val="379553834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5FB95A-F516-4F08-BB92-9ABF0B55CAD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F28E1B8-E63E-7188-CECE-519521D4B738}"/>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6BA7C8AA-B467-27FA-9F71-65EF13E69EA3}"/>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F3082D15-FF0D-C218-C308-8E0668C13FE8}"/>
              </a:ext>
            </a:extLst>
          </p:cNvPr>
          <p:cNvSpPr>
            <a:spLocks noGrp="1"/>
          </p:cNvSpPr>
          <p:nvPr>
            <p:ph type="sldNum" sz="quarter" idx="10"/>
          </p:nvPr>
        </p:nvSpPr>
        <p:spPr/>
        <p:txBody>
          <a:bodyPr/>
          <a:lstStyle/>
          <a:p>
            <a:fld id="{5A26DEF5-8561-42E0-8ED1-2513A8C8ABCF}" type="slidenum">
              <a:rPr lang="en-US" smtClean="0"/>
              <a:t>87</a:t>
            </a:fld>
            <a:endParaRPr lang="en-US"/>
          </a:p>
        </p:txBody>
      </p:sp>
    </p:spTree>
    <p:extLst>
      <p:ext uri="{BB962C8B-B14F-4D97-AF65-F5344CB8AC3E}">
        <p14:creationId xmlns:p14="http://schemas.microsoft.com/office/powerpoint/2010/main" val="41099226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45FEFC-6505-5E7C-2692-385136010FB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711A034-CC66-B84E-CD87-C4DE00A714AE}"/>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9C15CE64-4D7A-CB01-7455-59DE702F9B3A}"/>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EC28F972-E3CC-A9DE-7364-F0897CD68894}"/>
              </a:ext>
            </a:extLst>
          </p:cNvPr>
          <p:cNvSpPr>
            <a:spLocks noGrp="1"/>
          </p:cNvSpPr>
          <p:nvPr>
            <p:ph type="sldNum" sz="quarter" idx="10"/>
          </p:nvPr>
        </p:nvSpPr>
        <p:spPr/>
        <p:txBody>
          <a:bodyPr/>
          <a:lstStyle/>
          <a:p>
            <a:fld id="{5A26DEF5-8561-42E0-8ED1-2513A8C8ABCF}" type="slidenum">
              <a:rPr lang="en-US" smtClean="0"/>
              <a:t>88</a:t>
            </a:fld>
            <a:endParaRPr lang="en-US"/>
          </a:p>
        </p:txBody>
      </p:sp>
    </p:spTree>
    <p:extLst>
      <p:ext uri="{BB962C8B-B14F-4D97-AF65-F5344CB8AC3E}">
        <p14:creationId xmlns:p14="http://schemas.microsoft.com/office/powerpoint/2010/main" val="125521004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216958-C9DD-8B49-DBF1-B0CCB66CF51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AD5A322-E9C0-DA93-3BA7-F8A5A917DB68}"/>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0EDD54C7-653A-80D7-367D-55EC86459F32}"/>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1A564FB3-4E29-90E1-3ED8-BC320A0FB567}"/>
              </a:ext>
            </a:extLst>
          </p:cNvPr>
          <p:cNvSpPr>
            <a:spLocks noGrp="1"/>
          </p:cNvSpPr>
          <p:nvPr>
            <p:ph type="sldNum" sz="quarter" idx="10"/>
          </p:nvPr>
        </p:nvSpPr>
        <p:spPr/>
        <p:txBody>
          <a:bodyPr/>
          <a:lstStyle/>
          <a:p>
            <a:fld id="{5A26DEF5-8561-42E0-8ED1-2513A8C8ABCF}" type="slidenum">
              <a:rPr lang="en-US" smtClean="0"/>
              <a:t>89</a:t>
            </a:fld>
            <a:endParaRPr lang="en-US"/>
          </a:p>
        </p:txBody>
      </p:sp>
    </p:spTree>
    <p:extLst>
      <p:ext uri="{BB962C8B-B14F-4D97-AF65-F5344CB8AC3E}">
        <p14:creationId xmlns:p14="http://schemas.microsoft.com/office/powerpoint/2010/main" val="27122056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4C593E-521C-33B8-07B0-ED29E585E21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A81EEEE-9D1D-F229-B764-1714488C3FAA}"/>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15B48A19-B06F-618E-5938-7008C10E70A1}"/>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31EA5262-7B62-2579-A6E5-84C347F68834}"/>
              </a:ext>
            </a:extLst>
          </p:cNvPr>
          <p:cNvSpPr>
            <a:spLocks noGrp="1"/>
          </p:cNvSpPr>
          <p:nvPr>
            <p:ph type="sldNum" sz="quarter" idx="10"/>
          </p:nvPr>
        </p:nvSpPr>
        <p:spPr/>
        <p:txBody>
          <a:bodyPr/>
          <a:lstStyle/>
          <a:p>
            <a:fld id="{5A26DEF5-8561-42E0-8ED1-2513A8C8ABCF}" type="slidenum">
              <a:rPr lang="en-US" smtClean="0"/>
              <a:t>90</a:t>
            </a:fld>
            <a:endParaRPr lang="en-US"/>
          </a:p>
        </p:txBody>
      </p:sp>
    </p:spTree>
    <p:extLst>
      <p:ext uri="{BB962C8B-B14F-4D97-AF65-F5344CB8AC3E}">
        <p14:creationId xmlns:p14="http://schemas.microsoft.com/office/powerpoint/2010/main" val="2888895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2D2414-6828-D8BA-617B-7675A09DC7A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0274265-25B7-F346-1EEC-9014906ADC27}"/>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2CA1ECAB-3DE2-F0F3-55B8-E9D65F80BEED}"/>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1D1EEB7B-E4E0-C4AC-07F7-11D452B0EA99}"/>
              </a:ext>
            </a:extLst>
          </p:cNvPr>
          <p:cNvSpPr>
            <a:spLocks noGrp="1"/>
          </p:cNvSpPr>
          <p:nvPr>
            <p:ph type="sldNum" sz="quarter" idx="10"/>
          </p:nvPr>
        </p:nvSpPr>
        <p:spPr/>
        <p:txBody>
          <a:bodyPr/>
          <a:lstStyle/>
          <a:p>
            <a:fld id="{5A26DEF5-8561-42E0-8ED1-2513A8C8ABCF}" type="slidenum">
              <a:rPr lang="en-US" smtClean="0"/>
              <a:t>10</a:t>
            </a:fld>
            <a:endParaRPr lang="en-US"/>
          </a:p>
        </p:txBody>
      </p:sp>
    </p:spTree>
    <p:extLst>
      <p:ext uri="{BB962C8B-B14F-4D97-AF65-F5344CB8AC3E}">
        <p14:creationId xmlns:p14="http://schemas.microsoft.com/office/powerpoint/2010/main" val="223503955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A6D52B-99B1-C490-E984-8219E0F23AF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85DBC71-3AAD-DD45-CA99-01CFB87F595C}"/>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44476A58-1626-CA62-41FC-C5EFFA468DBD}"/>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4119E562-88FC-95D7-F654-2FB32283328C}"/>
              </a:ext>
            </a:extLst>
          </p:cNvPr>
          <p:cNvSpPr>
            <a:spLocks noGrp="1"/>
          </p:cNvSpPr>
          <p:nvPr>
            <p:ph type="sldNum" sz="quarter" idx="10"/>
          </p:nvPr>
        </p:nvSpPr>
        <p:spPr/>
        <p:txBody>
          <a:bodyPr/>
          <a:lstStyle/>
          <a:p>
            <a:fld id="{5A26DEF5-8561-42E0-8ED1-2513A8C8ABCF}" type="slidenum">
              <a:rPr lang="en-US" smtClean="0"/>
              <a:t>91</a:t>
            </a:fld>
            <a:endParaRPr lang="en-US"/>
          </a:p>
        </p:txBody>
      </p:sp>
    </p:spTree>
    <p:extLst>
      <p:ext uri="{BB962C8B-B14F-4D97-AF65-F5344CB8AC3E}">
        <p14:creationId xmlns:p14="http://schemas.microsoft.com/office/powerpoint/2010/main" val="208514739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49E1E4-0EC0-90BF-7432-7AB879FEE94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B371764-56A0-86EC-42A1-0C6528488D42}"/>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178363B7-121C-FFBB-0CED-4611FA602EBC}"/>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E6493F3D-2F00-871C-D3E7-B47D43BE68D0}"/>
              </a:ext>
            </a:extLst>
          </p:cNvPr>
          <p:cNvSpPr>
            <a:spLocks noGrp="1"/>
          </p:cNvSpPr>
          <p:nvPr>
            <p:ph type="sldNum" sz="quarter" idx="10"/>
          </p:nvPr>
        </p:nvSpPr>
        <p:spPr/>
        <p:txBody>
          <a:bodyPr/>
          <a:lstStyle/>
          <a:p>
            <a:fld id="{5A26DEF5-8561-42E0-8ED1-2513A8C8ABCF}" type="slidenum">
              <a:rPr lang="en-US" smtClean="0"/>
              <a:t>92</a:t>
            </a:fld>
            <a:endParaRPr lang="en-US"/>
          </a:p>
        </p:txBody>
      </p:sp>
    </p:spTree>
    <p:extLst>
      <p:ext uri="{BB962C8B-B14F-4D97-AF65-F5344CB8AC3E}">
        <p14:creationId xmlns:p14="http://schemas.microsoft.com/office/powerpoint/2010/main" val="123676487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52B84E-16F0-1E46-0AA5-AB875877823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1AD6338-1DE4-3A6E-F02C-6A58C65A43E5}"/>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91F62721-CEFC-1F65-EF4F-3B313AE94DDC}"/>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21E3CEB4-2EA6-F2A5-8A11-9C370E4FBF15}"/>
              </a:ext>
            </a:extLst>
          </p:cNvPr>
          <p:cNvSpPr>
            <a:spLocks noGrp="1"/>
          </p:cNvSpPr>
          <p:nvPr>
            <p:ph type="sldNum" sz="quarter" idx="10"/>
          </p:nvPr>
        </p:nvSpPr>
        <p:spPr/>
        <p:txBody>
          <a:bodyPr/>
          <a:lstStyle/>
          <a:p>
            <a:fld id="{5A26DEF5-8561-42E0-8ED1-2513A8C8ABCF}" type="slidenum">
              <a:rPr lang="en-US" smtClean="0"/>
              <a:t>93</a:t>
            </a:fld>
            <a:endParaRPr lang="en-US"/>
          </a:p>
        </p:txBody>
      </p:sp>
    </p:spTree>
    <p:extLst>
      <p:ext uri="{BB962C8B-B14F-4D97-AF65-F5344CB8AC3E}">
        <p14:creationId xmlns:p14="http://schemas.microsoft.com/office/powerpoint/2010/main" val="213285335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B0C68-46E0-25E5-F8B7-AA9A1562389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5DF8D27-6ADE-718C-84FC-FC86F953900D}"/>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09B05E67-A028-A48F-865D-F357D93FFDED}"/>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7B8867DD-A574-E40A-1FB0-4C7174ACB0CB}"/>
              </a:ext>
            </a:extLst>
          </p:cNvPr>
          <p:cNvSpPr>
            <a:spLocks noGrp="1"/>
          </p:cNvSpPr>
          <p:nvPr>
            <p:ph type="sldNum" sz="quarter" idx="10"/>
          </p:nvPr>
        </p:nvSpPr>
        <p:spPr/>
        <p:txBody>
          <a:bodyPr/>
          <a:lstStyle/>
          <a:p>
            <a:fld id="{5A26DEF5-8561-42E0-8ED1-2513A8C8ABCF}" type="slidenum">
              <a:rPr lang="en-US" smtClean="0"/>
              <a:t>94</a:t>
            </a:fld>
            <a:endParaRPr lang="en-US"/>
          </a:p>
        </p:txBody>
      </p:sp>
    </p:spTree>
    <p:extLst>
      <p:ext uri="{BB962C8B-B14F-4D97-AF65-F5344CB8AC3E}">
        <p14:creationId xmlns:p14="http://schemas.microsoft.com/office/powerpoint/2010/main" val="327210756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54763C-274D-2CD0-4F1F-EDA6EFF71F7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0AD6C48-B4B7-5873-F8AC-B6475EE5AD6E}"/>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55F16156-41C3-45AF-F1B1-1692880EA213}"/>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2D9F6A48-A352-584D-68F2-17BD17A8C4E0}"/>
              </a:ext>
            </a:extLst>
          </p:cNvPr>
          <p:cNvSpPr>
            <a:spLocks noGrp="1"/>
          </p:cNvSpPr>
          <p:nvPr>
            <p:ph type="sldNum" sz="quarter" idx="10"/>
          </p:nvPr>
        </p:nvSpPr>
        <p:spPr/>
        <p:txBody>
          <a:bodyPr/>
          <a:lstStyle/>
          <a:p>
            <a:fld id="{5A26DEF5-8561-42E0-8ED1-2513A8C8ABCF}" type="slidenum">
              <a:rPr lang="en-US" smtClean="0"/>
              <a:t>95</a:t>
            </a:fld>
            <a:endParaRPr lang="en-US"/>
          </a:p>
        </p:txBody>
      </p:sp>
    </p:spTree>
    <p:extLst>
      <p:ext uri="{BB962C8B-B14F-4D97-AF65-F5344CB8AC3E}">
        <p14:creationId xmlns:p14="http://schemas.microsoft.com/office/powerpoint/2010/main" val="324595935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CC8AFB-1240-8273-FDC4-B5D3D384D89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7F6535A-3B47-4EC5-CCED-AF98EACD46DC}"/>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9452F28D-B5BE-C45E-1CF4-D4A6B1C1B88E}"/>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D5008134-98C8-1B4C-2217-315422DF04B9}"/>
              </a:ext>
            </a:extLst>
          </p:cNvPr>
          <p:cNvSpPr>
            <a:spLocks noGrp="1"/>
          </p:cNvSpPr>
          <p:nvPr>
            <p:ph type="sldNum" sz="quarter" idx="10"/>
          </p:nvPr>
        </p:nvSpPr>
        <p:spPr/>
        <p:txBody>
          <a:bodyPr/>
          <a:lstStyle/>
          <a:p>
            <a:fld id="{5A26DEF5-8561-42E0-8ED1-2513A8C8ABCF}" type="slidenum">
              <a:rPr lang="en-US" smtClean="0"/>
              <a:t>96</a:t>
            </a:fld>
            <a:endParaRPr lang="en-US"/>
          </a:p>
        </p:txBody>
      </p:sp>
    </p:spTree>
    <p:extLst>
      <p:ext uri="{BB962C8B-B14F-4D97-AF65-F5344CB8AC3E}">
        <p14:creationId xmlns:p14="http://schemas.microsoft.com/office/powerpoint/2010/main" val="102128855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8E19B0-AF01-3705-E01A-A93E35C8482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A2B1B7E-D91B-48D6-14A2-203964DB0061}"/>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51956686-C514-5CB6-AF14-0EE0C7EF8C51}"/>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09371B3F-1816-79B9-01E9-191AE4D30AB3}"/>
              </a:ext>
            </a:extLst>
          </p:cNvPr>
          <p:cNvSpPr>
            <a:spLocks noGrp="1"/>
          </p:cNvSpPr>
          <p:nvPr>
            <p:ph type="sldNum" sz="quarter" idx="10"/>
          </p:nvPr>
        </p:nvSpPr>
        <p:spPr/>
        <p:txBody>
          <a:bodyPr/>
          <a:lstStyle/>
          <a:p>
            <a:fld id="{5A26DEF5-8561-42E0-8ED1-2513A8C8ABCF}" type="slidenum">
              <a:rPr lang="en-US" smtClean="0"/>
              <a:t>97</a:t>
            </a:fld>
            <a:endParaRPr lang="en-US"/>
          </a:p>
        </p:txBody>
      </p:sp>
    </p:spTree>
    <p:extLst>
      <p:ext uri="{BB962C8B-B14F-4D97-AF65-F5344CB8AC3E}">
        <p14:creationId xmlns:p14="http://schemas.microsoft.com/office/powerpoint/2010/main" val="270388307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D23F3C-DB72-A609-237F-E5A381D3019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3036A86-5E18-4E7B-0866-C1D9721CF4B7}"/>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340392CA-A9E1-FDE3-9C6F-738BCE55D939}"/>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F4D618FE-151C-3A61-7044-12156043F7A6}"/>
              </a:ext>
            </a:extLst>
          </p:cNvPr>
          <p:cNvSpPr>
            <a:spLocks noGrp="1"/>
          </p:cNvSpPr>
          <p:nvPr>
            <p:ph type="sldNum" sz="quarter" idx="10"/>
          </p:nvPr>
        </p:nvSpPr>
        <p:spPr/>
        <p:txBody>
          <a:bodyPr/>
          <a:lstStyle/>
          <a:p>
            <a:fld id="{5A26DEF5-8561-42E0-8ED1-2513A8C8ABCF}" type="slidenum">
              <a:rPr lang="en-US" smtClean="0"/>
              <a:t>98</a:t>
            </a:fld>
            <a:endParaRPr lang="en-US"/>
          </a:p>
        </p:txBody>
      </p:sp>
    </p:spTree>
    <p:extLst>
      <p:ext uri="{BB962C8B-B14F-4D97-AF65-F5344CB8AC3E}">
        <p14:creationId xmlns:p14="http://schemas.microsoft.com/office/powerpoint/2010/main" val="156420605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F8BB2B-D4EF-0F8B-FEAE-4E52723A970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7639002-7A90-CDB4-E630-4C0DC6E11B8E}"/>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D90D61BB-10FF-F02F-BE1B-9109985B767C}"/>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55F71D04-13BA-737E-425E-40D079141EAF}"/>
              </a:ext>
            </a:extLst>
          </p:cNvPr>
          <p:cNvSpPr>
            <a:spLocks noGrp="1"/>
          </p:cNvSpPr>
          <p:nvPr>
            <p:ph type="sldNum" sz="quarter" idx="10"/>
          </p:nvPr>
        </p:nvSpPr>
        <p:spPr/>
        <p:txBody>
          <a:bodyPr/>
          <a:lstStyle/>
          <a:p>
            <a:fld id="{5A26DEF5-8561-42E0-8ED1-2513A8C8ABCF}" type="slidenum">
              <a:rPr lang="en-US" smtClean="0"/>
              <a:t>99</a:t>
            </a:fld>
            <a:endParaRPr lang="en-US"/>
          </a:p>
        </p:txBody>
      </p:sp>
    </p:spTree>
    <p:extLst>
      <p:ext uri="{BB962C8B-B14F-4D97-AF65-F5344CB8AC3E}">
        <p14:creationId xmlns:p14="http://schemas.microsoft.com/office/powerpoint/2010/main" val="286258308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649DA0-0F8B-8FA9-2973-3D9D74F4823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0A332BE-87B7-02C8-15D3-DD67BEAB340C}"/>
              </a:ext>
            </a:extLst>
          </p:cNvPr>
          <p:cNvSpPr>
            <a:spLocks noGrp="1" noRot="1" noChangeAspect="1"/>
          </p:cNvSpPr>
          <p:nvPr>
            <p:ph type="sldImg"/>
          </p:nvPr>
        </p:nvSpPr>
        <p:spPr>
          <a:xfrm>
            <a:off x="1143000" y="685800"/>
            <a:ext cx="4572000" cy="3429000"/>
          </a:xfrm>
        </p:spPr>
      </p:sp>
      <p:sp>
        <p:nvSpPr>
          <p:cNvPr id="3" name="Segnaposto note 2">
            <a:extLst>
              <a:ext uri="{FF2B5EF4-FFF2-40B4-BE49-F238E27FC236}">
                <a16:creationId xmlns:a16="http://schemas.microsoft.com/office/drawing/2014/main" id="{2C9C1BAA-90EA-CD6B-8EBE-ADFF331234BF}"/>
              </a:ext>
            </a:extLst>
          </p:cNvPr>
          <p:cNvSpPr>
            <a:spLocks noGrp="1"/>
          </p:cNvSpPr>
          <p:nvPr>
            <p:ph type="body" idx="1"/>
          </p:nvPr>
        </p:nvSpPr>
        <p:spPr/>
        <p:txBody>
          <a:bodyPr/>
          <a:lstStyle/>
          <a:p>
            <a:endParaRPr lang="en-US" dirty="0"/>
          </a:p>
        </p:txBody>
      </p:sp>
      <p:sp>
        <p:nvSpPr>
          <p:cNvPr id="4" name="Segnaposto numero diapositiva 3">
            <a:extLst>
              <a:ext uri="{FF2B5EF4-FFF2-40B4-BE49-F238E27FC236}">
                <a16:creationId xmlns:a16="http://schemas.microsoft.com/office/drawing/2014/main" id="{BD865C54-B21E-4CE0-D943-1B95F9C314CA}"/>
              </a:ext>
            </a:extLst>
          </p:cNvPr>
          <p:cNvSpPr>
            <a:spLocks noGrp="1"/>
          </p:cNvSpPr>
          <p:nvPr>
            <p:ph type="sldNum" sz="quarter" idx="10"/>
          </p:nvPr>
        </p:nvSpPr>
        <p:spPr/>
        <p:txBody>
          <a:bodyPr/>
          <a:lstStyle/>
          <a:p>
            <a:fld id="{5A26DEF5-8561-42E0-8ED1-2513A8C8ABCF}" type="slidenum">
              <a:rPr lang="en-US" smtClean="0"/>
              <a:t>100</a:t>
            </a:fld>
            <a:endParaRPr lang="en-US"/>
          </a:p>
        </p:txBody>
      </p:sp>
    </p:spTree>
    <p:extLst>
      <p:ext uri="{BB962C8B-B14F-4D97-AF65-F5344CB8AC3E}">
        <p14:creationId xmlns:p14="http://schemas.microsoft.com/office/powerpoint/2010/main" val="1740446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a:prstGeom prst="rect">
            <a:avLst/>
          </a:prstGeom>
        </p:spPr>
        <p:txBody>
          <a:bodyPr/>
          <a:lstStyle/>
          <a:p>
            <a:r>
              <a:rPr lang="en-US" dirty="0"/>
              <a:t>Click to edit Master title style</a:t>
            </a:r>
            <a:endParaRPr lang="it-IT"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it-IT"/>
          </a:p>
        </p:txBody>
      </p:sp>
      <p:sp>
        <p:nvSpPr>
          <p:cNvPr id="4" name="Date Placeholder 3"/>
          <p:cNvSpPr>
            <a:spLocks noGrp="1"/>
          </p:cNvSpPr>
          <p:nvPr>
            <p:ph type="dt" sz="half" idx="10"/>
          </p:nvPr>
        </p:nvSpPr>
        <p:spPr>
          <a:xfrm>
            <a:off x="457200" y="6284344"/>
            <a:ext cx="2133600" cy="365125"/>
          </a:xfrm>
          <a:prstGeom prst="rect">
            <a:avLst/>
          </a:prstGeom>
        </p:spPr>
        <p:txBody>
          <a:bodyPr/>
          <a:lstStyle/>
          <a:p>
            <a:endParaRPr lang="it-IT"/>
          </a:p>
        </p:txBody>
      </p:sp>
      <p:sp>
        <p:nvSpPr>
          <p:cNvPr id="5" name="Footer Placeholder 4"/>
          <p:cNvSpPr>
            <a:spLocks noGrp="1"/>
          </p:cNvSpPr>
          <p:nvPr>
            <p:ph type="ftr" sz="quarter" idx="11"/>
          </p:nvPr>
        </p:nvSpPr>
        <p:spPr>
          <a:xfrm>
            <a:off x="3124200" y="6284344"/>
            <a:ext cx="2895600" cy="365125"/>
          </a:xfrm>
          <a:prstGeom prst="rect">
            <a:avLst/>
          </a:prstGeom>
        </p:spPr>
        <p:txBody>
          <a:bodyPr/>
          <a:lstStyle/>
          <a:p>
            <a:r>
              <a:rPr lang="it-IT"/>
              <a:t>XXX modelling</a:t>
            </a:r>
          </a:p>
        </p:txBody>
      </p:sp>
      <p:sp>
        <p:nvSpPr>
          <p:cNvPr id="6" name="Slide Number Placeholder 5"/>
          <p:cNvSpPr>
            <a:spLocks noGrp="1"/>
          </p:cNvSpPr>
          <p:nvPr>
            <p:ph type="sldNum" sz="quarter" idx="12"/>
          </p:nvPr>
        </p:nvSpPr>
        <p:spPr>
          <a:xfrm>
            <a:off x="6553200" y="6356352"/>
            <a:ext cx="2133600" cy="365125"/>
          </a:xfrm>
          <a:prstGeom prst="rect">
            <a:avLst/>
          </a:prstGeom>
        </p:spPr>
        <p:txBody>
          <a:bodyPr/>
          <a:lstStyle/>
          <a:p>
            <a:fld id="{BFD1C381-D026-4ECF-B4F4-A3F59C845E47}" type="slidenum">
              <a:rPr lang="it-IT" smtClean="0"/>
              <a:pPr/>
              <a:t>‹#›</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a:prstGeom prst="rect">
            <a:avLst/>
          </a:prstGeom>
        </p:spPr>
        <p:txBody>
          <a:bodyPr/>
          <a:lstStyle/>
          <a:p>
            <a:r>
              <a:rPr lang="en-US"/>
              <a:t>Click to edit Master title style</a:t>
            </a:r>
            <a:endParaRPr lang="it-IT"/>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it-IT"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a:t>Fare clic per modificare lo stile del titolo</a:t>
            </a:r>
          </a:p>
        </p:txBody>
      </p:sp>
      <p:sp>
        <p:nvSpPr>
          <p:cNvPr id="3" name="Segnaposto contenuto 2"/>
          <p:cNvSpPr>
            <a:spLocks noGrp="1"/>
          </p:cNvSpPr>
          <p:nvPr>
            <p:ph idx="1"/>
          </p:nvPr>
        </p:nvSpPr>
        <p:spPr>
          <a:xfrm>
            <a:off x="457200" y="1600202"/>
            <a:ext cx="8229600" cy="4525963"/>
          </a:xfrm>
          <a:prstGeom prst="rect">
            <a:avLst/>
          </a:prstGeo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a:xfrm>
            <a:off x="457200" y="6356352"/>
            <a:ext cx="2133600" cy="365125"/>
          </a:xfrm>
          <a:prstGeom prst="rect">
            <a:avLst/>
          </a:prstGeom>
        </p:spPr>
        <p:txBody>
          <a:bodyPr/>
          <a:lstStyle/>
          <a:p>
            <a:fld id="{F16669DB-CCD3-46A0-B188-3E228E09A429}" type="datetimeFigureOut">
              <a:rPr lang="it-IT" smtClean="0"/>
              <a:t>30/04/2025</a:t>
            </a:fld>
            <a:endParaRPr lang="it-IT"/>
          </a:p>
        </p:txBody>
      </p:sp>
      <p:sp>
        <p:nvSpPr>
          <p:cNvPr id="6" name="Segnaposto numero diapositiva 5"/>
          <p:cNvSpPr>
            <a:spLocks noGrp="1"/>
          </p:cNvSpPr>
          <p:nvPr>
            <p:ph type="sldNum" sz="quarter" idx="12"/>
          </p:nvPr>
        </p:nvSpPr>
        <p:spPr>
          <a:xfrm>
            <a:off x="6553200" y="6356352"/>
            <a:ext cx="2133600" cy="365125"/>
          </a:xfrm>
          <a:prstGeom prst="rect">
            <a:avLst/>
          </a:prstGeom>
        </p:spPr>
        <p:txBody>
          <a:bodyPr/>
          <a:lstStyle/>
          <a:p>
            <a:fld id="{8775B9E8-9E8F-4AC1-A2BB-34C5984AEA0E}" type="slidenum">
              <a:rPr lang="it-IT" smtClean="0"/>
              <a:t>‹#›</a:t>
            </a:fld>
            <a:endParaRPr lang="it-IT"/>
          </a:p>
        </p:txBody>
      </p:sp>
    </p:spTree>
    <p:extLst>
      <p:ext uri="{BB962C8B-B14F-4D97-AF65-F5344CB8AC3E}">
        <p14:creationId xmlns:p14="http://schemas.microsoft.com/office/powerpoint/2010/main" val="397127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jpeg"/><Relationship Id="rId7" Type="http://schemas.openxmlformats.org/officeDocument/2006/relationships/diagramQuickStyle" Target="../diagrams/quickStyle1.xml"/><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diagramLayout" Target="../diagrams/layout1.xml"/><Relationship Id="rId11" Type="http://schemas.openxmlformats.org/officeDocument/2006/relationships/image" Target="../media/image10.png"/><Relationship Id="rId5" Type="http://schemas.openxmlformats.org/officeDocument/2006/relationships/diagramData" Target="../diagrams/data1.xml"/><Relationship Id="rId10" Type="http://schemas.openxmlformats.org/officeDocument/2006/relationships/image" Target="../media/image9.png"/><Relationship Id="rId4" Type="http://schemas.openxmlformats.org/officeDocument/2006/relationships/image" Target="../media/image2.png"/><Relationship Id="rId9" Type="http://schemas.microsoft.com/office/2007/relationships/diagramDrawing" Target="../diagrams/drawing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6" name="Picture 2" descr="Graphical user interface, website&#10;&#10;Description automatically generated">
            <a:extLst>
              <a:ext uri="{FF2B5EF4-FFF2-40B4-BE49-F238E27FC236}">
                <a16:creationId xmlns:a16="http://schemas.microsoft.com/office/drawing/2014/main" id="{C57BD207-D76B-9F94-8A36-514604BD5AE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grpSp>
        <p:nvGrpSpPr>
          <p:cNvPr id="17" name="Group 20">
            <a:extLst>
              <a:ext uri="{FF2B5EF4-FFF2-40B4-BE49-F238E27FC236}">
                <a16:creationId xmlns:a16="http://schemas.microsoft.com/office/drawing/2014/main" id="{53196189-D141-FDE3-912C-D1859F7BC279}"/>
              </a:ext>
            </a:extLst>
          </p:cNvPr>
          <p:cNvGrpSpPr/>
          <p:nvPr userDrawn="1"/>
        </p:nvGrpSpPr>
        <p:grpSpPr>
          <a:xfrm>
            <a:off x="3240077" y="5877272"/>
            <a:ext cx="2890531" cy="731520"/>
            <a:chOff x="778401" y="4839743"/>
            <a:chExt cx="2890531" cy="731520"/>
          </a:xfrm>
        </p:grpSpPr>
        <p:pic>
          <p:nvPicPr>
            <p:cNvPr id="18" name="Picture 9" descr="Logo&#10;&#10;Description automatically generated">
              <a:extLst>
                <a:ext uri="{FF2B5EF4-FFF2-40B4-BE49-F238E27FC236}">
                  <a16:creationId xmlns:a16="http://schemas.microsoft.com/office/drawing/2014/main" id="{5BF88CE0-45E6-3B59-4F77-6D50256DF26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877992" y="4931183"/>
              <a:ext cx="1790940" cy="548640"/>
            </a:xfrm>
            <a:prstGeom prst="rect">
              <a:avLst/>
            </a:prstGeom>
          </p:spPr>
        </p:pic>
        <p:sp>
          <p:nvSpPr>
            <p:cNvPr id="19" name="TextBox 10">
              <a:extLst>
                <a:ext uri="{FF2B5EF4-FFF2-40B4-BE49-F238E27FC236}">
                  <a16:creationId xmlns:a16="http://schemas.microsoft.com/office/drawing/2014/main" id="{A33792AD-CE66-6445-0F89-520E60666846}"/>
                </a:ext>
              </a:extLst>
            </p:cNvPr>
            <p:cNvSpPr txBox="1"/>
            <p:nvPr userDrawn="1"/>
          </p:nvSpPr>
          <p:spPr>
            <a:xfrm>
              <a:off x="778401" y="5078545"/>
              <a:ext cx="787396" cy="253916"/>
            </a:xfrm>
            <a:prstGeom prst="rect">
              <a:avLst/>
            </a:prstGeom>
            <a:noFill/>
          </p:spPr>
          <p:txBody>
            <a:bodyPr wrap="none" rtlCol="0" anchor="ctr">
              <a:spAutoFit/>
            </a:bodyPr>
            <a:lstStyle/>
            <a:p>
              <a:pPr algn="ctr"/>
              <a:r>
                <a:rPr lang="en-US" sz="1050" b="0" i="0">
                  <a:solidFill>
                    <a:srgbClr val="1A699E"/>
                  </a:solidFill>
                  <a:latin typeface="Arial Nova Cond Light" panose="020B0306020202020204" pitchFamily="34" charset="0"/>
                </a:rPr>
                <a:t>Prepared by:</a:t>
              </a:r>
            </a:p>
          </p:txBody>
        </p:sp>
        <p:sp>
          <p:nvSpPr>
            <p:cNvPr id="20" name="Rounded Rectangle 17">
              <a:extLst>
                <a:ext uri="{FF2B5EF4-FFF2-40B4-BE49-F238E27FC236}">
                  <a16:creationId xmlns:a16="http://schemas.microsoft.com/office/drawing/2014/main" id="{F939019B-AA6E-3122-A8D9-304A65EB54DF}"/>
                </a:ext>
              </a:extLst>
            </p:cNvPr>
            <p:cNvSpPr/>
            <p:nvPr userDrawn="1"/>
          </p:nvSpPr>
          <p:spPr>
            <a:xfrm>
              <a:off x="1610036" y="4839743"/>
              <a:ext cx="27432" cy="731520"/>
            </a:xfrm>
            <a:prstGeom prst="roundRect">
              <a:avLst>
                <a:gd name="adj" fmla="val 50000"/>
              </a:avLst>
            </a:prstGeom>
            <a:solidFill>
              <a:srgbClr val="F7B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3">
            <a:extLst>
              <a:ext uri="{FF2B5EF4-FFF2-40B4-BE49-F238E27FC236}">
                <a16:creationId xmlns:a16="http://schemas.microsoft.com/office/drawing/2014/main" id="{9E2BDE6C-D4D1-C5A2-6A4F-9137085036DF}"/>
              </a:ext>
            </a:extLst>
          </p:cNvPr>
          <p:cNvGrpSpPr/>
          <p:nvPr userDrawn="1"/>
        </p:nvGrpSpPr>
        <p:grpSpPr>
          <a:xfrm>
            <a:off x="5078454" y="234759"/>
            <a:ext cx="866278" cy="731520"/>
            <a:chOff x="5078454" y="234759"/>
            <a:chExt cx="866278" cy="731520"/>
          </a:xfrm>
        </p:grpSpPr>
        <p:sp>
          <p:nvSpPr>
            <p:cNvPr id="22" name="TextBox 21">
              <a:extLst>
                <a:ext uri="{FF2B5EF4-FFF2-40B4-BE49-F238E27FC236}">
                  <a16:creationId xmlns:a16="http://schemas.microsoft.com/office/drawing/2014/main" id="{7C2568CA-E1C4-0223-1A9C-0275257D22A0}"/>
                </a:ext>
              </a:extLst>
            </p:cNvPr>
            <p:cNvSpPr txBox="1"/>
            <p:nvPr userDrawn="1"/>
          </p:nvSpPr>
          <p:spPr>
            <a:xfrm>
              <a:off x="5078454" y="473561"/>
              <a:ext cx="801823" cy="253916"/>
            </a:xfrm>
            <a:prstGeom prst="rect">
              <a:avLst/>
            </a:prstGeom>
            <a:noFill/>
          </p:spPr>
          <p:txBody>
            <a:bodyPr wrap="none" rtlCol="0" anchor="ctr">
              <a:spAutoFit/>
            </a:bodyPr>
            <a:lstStyle/>
            <a:p>
              <a:pPr algn="ctr"/>
              <a:r>
                <a:rPr lang="en-US" sz="1050" b="0" i="0">
                  <a:solidFill>
                    <a:srgbClr val="1A699E"/>
                  </a:solidFill>
                  <a:latin typeface="Arial Nova Cond Light" panose="020B0306020202020204" pitchFamily="34" charset="0"/>
                </a:rPr>
                <a:t>Prepared for:</a:t>
              </a:r>
            </a:p>
          </p:txBody>
        </p:sp>
        <p:sp>
          <p:nvSpPr>
            <p:cNvPr id="23" name="Rounded Rectangle 22">
              <a:extLst>
                <a:ext uri="{FF2B5EF4-FFF2-40B4-BE49-F238E27FC236}">
                  <a16:creationId xmlns:a16="http://schemas.microsoft.com/office/drawing/2014/main" id="{3FC167F3-6367-66CA-8973-0C969F70CECA}"/>
                </a:ext>
              </a:extLst>
            </p:cNvPr>
            <p:cNvSpPr/>
            <p:nvPr userDrawn="1"/>
          </p:nvSpPr>
          <p:spPr>
            <a:xfrm>
              <a:off x="5917300" y="234759"/>
              <a:ext cx="27432" cy="731520"/>
            </a:xfrm>
            <a:prstGeom prst="roundRect">
              <a:avLst>
                <a:gd name="adj" fmla="val 50000"/>
              </a:avLst>
            </a:prstGeom>
            <a:solidFill>
              <a:srgbClr val="F7B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Rectangle 1">
            <a:extLst>
              <a:ext uri="{FF2B5EF4-FFF2-40B4-BE49-F238E27FC236}">
                <a16:creationId xmlns:a16="http://schemas.microsoft.com/office/drawing/2014/main" id="{4BE8DC32-F53A-8785-BC76-701830D1B26A}"/>
              </a:ext>
            </a:extLst>
          </p:cNvPr>
          <p:cNvSpPr/>
          <p:nvPr userDrawn="1"/>
        </p:nvSpPr>
        <p:spPr>
          <a:xfrm>
            <a:off x="365760" y="3459777"/>
            <a:ext cx="8778240" cy="1625408"/>
          </a:xfrm>
          <a:prstGeom prst="rect">
            <a:avLst/>
          </a:prstGeom>
          <a:solidFill>
            <a:srgbClr val="3CB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aphicFrame>
        <p:nvGraphicFramePr>
          <p:cNvPr id="25" name="Diagramma 24">
            <a:extLst>
              <a:ext uri="{FF2B5EF4-FFF2-40B4-BE49-F238E27FC236}">
                <a16:creationId xmlns:a16="http://schemas.microsoft.com/office/drawing/2014/main" id="{E8E79EC7-C816-2C11-B50A-804C681A2916}"/>
              </a:ext>
            </a:extLst>
          </p:cNvPr>
          <p:cNvGraphicFramePr/>
          <p:nvPr userDrawn="1">
            <p:extLst>
              <p:ext uri="{D42A27DB-BD31-4B8C-83A1-F6EECF244321}">
                <p14:modId xmlns:p14="http://schemas.microsoft.com/office/powerpoint/2010/main" val="3178153344"/>
              </p:ext>
            </p:extLst>
          </p:nvPr>
        </p:nvGraphicFramePr>
        <p:xfrm>
          <a:off x="365760" y="3361580"/>
          <a:ext cx="8778240" cy="172360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26" name="Picture 1">
            <a:extLst>
              <a:ext uri="{FF2B5EF4-FFF2-40B4-BE49-F238E27FC236}">
                <a16:creationId xmlns:a16="http://schemas.microsoft.com/office/drawing/2014/main" id="{B8633609-00B9-F8E0-C90F-57C06736029E}"/>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6130608" y="5946675"/>
            <a:ext cx="1090295" cy="502920"/>
          </a:xfrm>
          <a:prstGeom prst="rect">
            <a:avLst/>
          </a:prstGeom>
        </p:spPr>
      </p:pic>
      <p:pic>
        <p:nvPicPr>
          <p:cNvPr id="27" name="Picture 120623122">
            <a:extLst>
              <a:ext uri="{FF2B5EF4-FFF2-40B4-BE49-F238E27FC236}">
                <a16:creationId xmlns:a16="http://schemas.microsoft.com/office/drawing/2014/main" id="{6A90F1D7-E28F-5F08-F204-EE6EEEFB0263}"/>
              </a:ext>
            </a:extLst>
          </p:cNvPr>
          <p:cNvPicPr>
            <a:picLocks noChangeAspect="1"/>
          </p:cNvPicPr>
          <p:nvPr userDrawn="1"/>
        </p:nvPicPr>
        <p:blipFill>
          <a:blip r:embed="rId11" cstate="email">
            <a:extLst>
              <a:ext uri="{28A0092B-C50C-407E-A947-70E740481C1C}">
                <a14:useLocalDpi xmlns:a14="http://schemas.microsoft.com/office/drawing/2010/main"/>
              </a:ext>
            </a:extLst>
          </a:blip>
          <a:srcRect/>
          <a:stretch>
            <a:fillRect/>
          </a:stretch>
        </p:blipFill>
        <p:spPr bwMode="auto">
          <a:xfrm>
            <a:off x="7371812" y="5968712"/>
            <a:ext cx="1492885" cy="377190"/>
          </a:xfrm>
          <a:prstGeom prst="rect">
            <a:avLst/>
          </a:prstGeom>
          <a:noFill/>
        </p:spPr>
      </p:pic>
      <p:sp>
        <p:nvSpPr>
          <p:cNvPr id="29" name="Rectangle 1">
            <a:extLst>
              <a:ext uri="{FF2B5EF4-FFF2-40B4-BE49-F238E27FC236}">
                <a16:creationId xmlns:a16="http://schemas.microsoft.com/office/drawing/2014/main" id="{8223C3B4-3D1C-279F-9E85-D9CD3996DC21}"/>
              </a:ext>
            </a:extLst>
          </p:cNvPr>
          <p:cNvSpPr/>
          <p:nvPr userDrawn="1"/>
        </p:nvSpPr>
        <p:spPr>
          <a:xfrm>
            <a:off x="365760" y="5060248"/>
            <a:ext cx="8778240" cy="849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 bg1="lt1" tx1="dk1" bg2="lt2" tx2="dk2" accent1="accent1" accent2="accent2" accent3="accent3" accent4="accent4" accent5="accent5" accent6="accent6" hlink="hlink" folHlink="folHlink"/>
  <p:sldLayoutIdLst>
    <p:sldLayoutId id="2147483649" r:id="rId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Isosceles Triangle 12">
            <a:extLst>
              <a:ext uri="{FF2B5EF4-FFF2-40B4-BE49-F238E27FC236}">
                <a16:creationId xmlns:a16="http://schemas.microsoft.com/office/drawing/2014/main" id="{0EB5D049-A796-02A4-56FC-83BBAFE5E1CD}"/>
              </a:ext>
            </a:extLst>
          </p:cNvPr>
          <p:cNvSpPr>
            <a:spLocks noChangeAspect="1"/>
          </p:cNvSpPr>
          <p:nvPr userDrawn="1"/>
        </p:nvSpPr>
        <p:spPr>
          <a:xfrm rot="16200000">
            <a:off x="8602970" y="6310798"/>
            <a:ext cx="542956" cy="540000"/>
          </a:xfrm>
          <a:custGeom>
            <a:avLst/>
            <a:gdLst>
              <a:gd name="connsiteX0" fmla="*/ 0 w 1828800"/>
              <a:gd name="connsiteY0" fmla="*/ 1600200 h 1600200"/>
              <a:gd name="connsiteX1" fmla="*/ 914400 w 1828800"/>
              <a:gd name="connsiteY1" fmla="*/ 0 h 1600200"/>
              <a:gd name="connsiteX2" fmla="*/ 1828800 w 1828800"/>
              <a:gd name="connsiteY2" fmla="*/ 1600200 h 1600200"/>
              <a:gd name="connsiteX3" fmla="*/ 0 w 1828800"/>
              <a:gd name="connsiteY3" fmla="*/ 1600200 h 1600200"/>
              <a:gd name="connsiteX0" fmla="*/ 0 w 1828800"/>
              <a:gd name="connsiteY0" fmla="*/ 1104900 h 1104900"/>
              <a:gd name="connsiteX1" fmla="*/ 19050 w 1828800"/>
              <a:gd name="connsiteY1" fmla="*/ 0 h 1104900"/>
              <a:gd name="connsiteX2" fmla="*/ 1828800 w 1828800"/>
              <a:gd name="connsiteY2" fmla="*/ 1104900 h 1104900"/>
              <a:gd name="connsiteX3" fmla="*/ 0 w 1828800"/>
              <a:gd name="connsiteY3" fmla="*/ 1104900 h 1104900"/>
              <a:gd name="connsiteX0" fmla="*/ 0 w 952500"/>
              <a:gd name="connsiteY0" fmla="*/ 1104900 h 1104900"/>
              <a:gd name="connsiteX1" fmla="*/ 19050 w 952500"/>
              <a:gd name="connsiteY1" fmla="*/ 0 h 1104900"/>
              <a:gd name="connsiteX2" fmla="*/ 952500 w 952500"/>
              <a:gd name="connsiteY2" fmla="*/ 1085850 h 1104900"/>
              <a:gd name="connsiteX3" fmla="*/ 0 w 952500"/>
              <a:gd name="connsiteY3" fmla="*/ 1104900 h 1104900"/>
              <a:gd name="connsiteX0" fmla="*/ 0 w 952500"/>
              <a:gd name="connsiteY0" fmla="*/ 1102519 h 1102519"/>
              <a:gd name="connsiteX1" fmla="*/ 2381 w 952500"/>
              <a:gd name="connsiteY1" fmla="*/ 0 h 1102519"/>
              <a:gd name="connsiteX2" fmla="*/ 952500 w 952500"/>
              <a:gd name="connsiteY2" fmla="*/ 1083469 h 1102519"/>
              <a:gd name="connsiteX3" fmla="*/ 0 w 952500"/>
              <a:gd name="connsiteY3" fmla="*/ 1102519 h 1102519"/>
              <a:gd name="connsiteX0" fmla="*/ 0 w 947738"/>
              <a:gd name="connsiteY0" fmla="*/ 1102519 h 1102522"/>
              <a:gd name="connsiteX1" fmla="*/ 2381 w 947738"/>
              <a:gd name="connsiteY1" fmla="*/ 0 h 1102522"/>
              <a:gd name="connsiteX2" fmla="*/ 947738 w 947738"/>
              <a:gd name="connsiteY2" fmla="*/ 1102522 h 1102522"/>
              <a:gd name="connsiteX3" fmla="*/ 0 w 947738"/>
              <a:gd name="connsiteY3" fmla="*/ 1102519 h 1102522"/>
            </a:gdLst>
            <a:ahLst/>
            <a:cxnLst>
              <a:cxn ang="0">
                <a:pos x="connsiteX0" y="connsiteY0"/>
              </a:cxn>
              <a:cxn ang="0">
                <a:pos x="connsiteX1" y="connsiteY1"/>
              </a:cxn>
              <a:cxn ang="0">
                <a:pos x="connsiteX2" y="connsiteY2"/>
              </a:cxn>
              <a:cxn ang="0">
                <a:pos x="connsiteX3" y="connsiteY3"/>
              </a:cxn>
            </a:cxnLst>
            <a:rect l="l" t="t" r="r" b="b"/>
            <a:pathLst>
              <a:path w="947738" h="1102522">
                <a:moveTo>
                  <a:pt x="0" y="1102519"/>
                </a:moveTo>
                <a:cubicBezTo>
                  <a:pt x="794" y="735013"/>
                  <a:pt x="1587" y="367506"/>
                  <a:pt x="2381" y="0"/>
                </a:cubicBezTo>
                <a:lnTo>
                  <a:pt x="947738" y="1102522"/>
                </a:lnTo>
                <a:lnTo>
                  <a:pt x="0" y="1102519"/>
                </a:lnTo>
                <a:close/>
              </a:path>
            </a:pathLst>
          </a:custGeom>
          <a:solidFill>
            <a:srgbClr val="1A69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b="0" i="0">
              <a:latin typeface="Arial" panose="020B0604020202020204" pitchFamily="34" charset="0"/>
            </a:endParaRPr>
          </a:p>
        </p:txBody>
      </p:sp>
      <p:sp>
        <p:nvSpPr>
          <p:cNvPr id="3" name="Page no.">
            <a:extLst>
              <a:ext uri="{FF2B5EF4-FFF2-40B4-BE49-F238E27FC236}">
                <a16:creationId xmlns:a16="http://schemas.microsoft.com/office/drawing/2014/main" id="{3DE45FA5-A01B-206A-ED46-E7BC06F66A68}"/>
              </a:ext>
            </a:extLst>
          </p:cNvPr>
          <p:cNvSpPr txBox="1">
            <a:spLocks/>
          </p:cNvSpPr>
          <p:nvPr userDrawn="1"/>
        </p:nvSpPr>
        <p:spPr>
          <a:xfrm>
            <a:off x="8827458" y="6579320"/>
            <a:ext cx="335348" cy="246221"/>
          </a:xfrm>
          <a:prstGeom prst="rect">
            <a:avLst/>
          </a:prstGeom>
          <a:noFill/>
        </p:spPr>
        <p:txBody>
          <a:bodyPr wrap="none" rtlCol="0">
            <a:spAutoFit/>
          </a:bodyPr>
          <a:lstStyle/>
          <a:p>
            <a:fld id="{5E1986D8-6157-458B-9E00-8B8A2706D7C2}" type="slidenum">
              <a:rPr lang="id-ID" sz="1000" b="0" i="0" smtClean="0">
                <a:solidFill>
                  <a:schemeClr val="bg1"/>
                </a:solidFill>
                <a:latin typeface="Arial Nova" panose="020B0504020202020204" pitchFamily="34" charset="0"/>
                <a:ea typeface="Lato" panose="020F0502020204030203" pitchFamily="34" charset="0"/>
                <a:cs typeface="Arial" panose="020B0604020202020204" pitchFamily="34" charset="0"/>
              </a:rPr>
              <a:t>‹#›</a:t>
            </a:fld>
            <a:endParaRPr lang="id-ID" sz="1000" b="0" i="0" dirty="0">
              <a:solidFill>
                <a:schemeClr val="bg1"/>
              </a:solidFill>
              <a:latin typeface="Arial Nova" panose="020B0504020202020204" pitchFamily="34" charset="0"/>
              <a:ea typeface="Lato" panose="020F0502020204030203" pitchFamily="34" charset="0"/>
              <a:cs typeface="Arial" panose="020B0604020202020204" pitchFamily="34" charset="0"/>
            </a:endParaRPr>
          </a:p>
        </p:txBody>
      </p:sp>
      <p:sp>
        <p:nvSpPr>
          <p:cNvPr id="5" name="TextBox 15">
            <a:extLst>
              <a:ext uri="{FF2B5EF4-FFF2-40B4-BE49-F238E27FC236}">
                <a16:creationId xmlns:a16="http://schemas.microsoft.com/office/drawing/2014/main" id="{1A200E1E-EAFD-B1B2-F2C4-A5C3C1B273C7}"/>
              </a:ext>
            </a:extLst>
          </p:cNvPr>
          <p:cNvSpPr txBox="1"/>
          <p:nvPr userDrawn="1"/>
        </p:nvSpPr>
        <p:spPr>
          <a:xfrm>
            <a:off x="400050" y="6381328"/>
            <a:ext cx="5125121" cy="384721"/>
          </a:xfrm>
          <a:prstGeom prst="rect">
            <a:avLst/>
          </a:prstGeom>
          <a:noFill/>
          <a:ln>
            <a:noFill/>
          </a:ln>
        </p:spPr>
        <p:txBody>
          <a:bodyPr wrap="none" rtlCol="0">
            <a:spAutoFit/>
          </a:bodyPr>
          <a:lstStyle/>
          <a:p>
            <a:r>
              <a:rPr lang="en-US" sz="1000" b="0" i="0" dirty="0">
                <a:solidFill>
                  <a:srgbClr val="1A699E"/>
                </a:solidFill>
                <a:latin typeface="Arial Nova Cond" panose="020B0506020202020204" pitchFamily="34" charset="0"/>
              </a:rPr>
              <a:t>Consultancy service for the Development of the Eastern Nile Water Resources Models and Tools</a:t>
            </a:r>
          </a:p>
          <a:p>
            <a:r>
              <a:rPr lang="en-US" sz="900" b="0" i="1">
                <a:solidFill>
                  <a:srgbClr val="F7B316"/>
                </a:solidFill>
                <a:latin typeface="Arial Nova Cond" panose="020B0506020202020204" pitchFamily="34" charset="0"/>
              </a:rPr>
              <a:t>Training of Trainers in Eastern Nile Water Resources Models and Tools – </a:t>
            </a:r>
            <a:r>
              <a:rPr lang="en-US" sz="900" b="0" i="1" dirty="0">
                <a:solidFill>
                  <a:srgbClr val="F7B316"/>
                </a:solidFill>
                <a:latin typeface="Arial Nova Cond" panose="020B0506020202020204" pitchFamily="34" charset="0"/>
              </a:rPr>
              <a:t>SWAT</a:t>
            </a:r>
          </a:p>
        </p:txBody>
      </p:sp>
      <p:cxnSp>
        <p:nvCxnSpPr>
          <p:cNvPr id="6" name="Straight Connector 7">
            <a:extLst>
              <a:ext uri="{FF2B5EF4-FFF2-40B4-BE49-F238E27FC236}">
                <a16:creationId xmlns:a16="http://schemas.microsoft.com/office/drawing/2014/main" id="{CAA3D2BC-54BC-577D-9F63-DF2EC2F66FD3}"/>
              </a:ext>
            </a:extLst>
          </p:cNvPr>
          <p:cNvCxnSpPr>
            <a:cxnSpLocks/>
          </p:cNvCxnSpPr>
          <p:nvPr userDrawn="1"/>
        </p:nvCxnSpPr>
        <p:spPr>
          <a:xfrm flipH="1">
            <a:off x="282960" y="6381328"/>
            <a:ext cx="5297152" cy="0"/>
          </a:xfrm>
          <a:prstGeom prst="line">
            <a:avLst/>
          </a:prstGeom>
          <a:ln>
            <a:solidFill>
              <a:srgbClr val="1A699E"/>
            </a:solidFill>
            <a:headEnd type="none"/>
            <a:tailEnd type="oval" w="med" len="med"/>
          </a:ln>
        </p:spPr>
        <p:style>
          <a:lnRef idx="1">
            <a:schemeClr val="accent1"/>
          </a:lnRef>
          <a:fillRef idx="0">
            <a:schemeClr val="accent1"/>
          </a:fillRef>
          <a:effectRef idx="0">
            <a:schemeClr val="accent1"/>
          </a:effectRef>
          <a:fontRef idx="minor">
            <a:schemeClr val="tx1"/>
          </a:fontRef>
        </p:style>
      </p:cxnSp>
      <p:cxnSp>
        <p:nvCxnSpPr>
          <p:cNvPr id="10" name="Straight Connector 20">
            <a:extLst>
              <a:ext uri="{FF2B5EF4-FFF2-40B4-BE49-F238E27FC236}">
                <a16:creationId xmlns:a16="http://schemas.microsoft.com/office/drawing/2014/main" id="{864CEBE7-3AC1-6560-CA54-2AB1C81A4FB7}"/>
              </a:ext>
            </a:extLst>
          </p:cNvPr>
          <p:cNvCxnSpPr>
            <a:cxnSpLocks/>
          </p:cNvCxnSpPr>
          <p:nvPr userDrawn="1"/>
        </p:nvCxnSpPr>
        <p:spPr>
          <a:xfrm>
            <a:off x="228672" y="620688"/>
            <a:ext cx="6306011" cy="0"/>
          </a:xfrm>
          <a:prstGeom prst="line">
            <a:avLst/>
          </a:prstGeom>
          <a:ln>
            <a:solidFill>
              <a:srgbClr val="1A699E"/>
            </a:solidFill>
            <a:tailEnd type="oval" w="med" len="med"/>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51" r:id="rId1"/>
    <p:sldLayoutId id="2147483652" r:id="rId2"/>
  </p:sldLayoutIdLst>
  <p:hf sldNum="0" hdr="0" dt="0"/>
  <p:txStyles>
    <p:titleStyle>
      <a:lvl1pPr algn="l" defTabSz="914400" rtl="0" eaLnBrk="1" latinLnBrk="0" hangingPunct="1">
        <a:spcBef>
          <a:spcPct val="0"/>
        </a:spcBef>
        <a:buNone/>
        <a:defRPr sz="1600" i="1" kern="1200" baseline="0">
          <a:solidFill>
            <a:schemeClr val="tx1"/>
          </a:solidFill>
          <a:latin typeface="Trebuchet MS"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05.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hydrology.usu.edu/taudem/taudem5/"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ww.qgis.org/download/"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hyperlink" Target="https://swat.tamu.edu/software/plus/"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5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3.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5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tangolo 7"/>
          <p:cNvSpPr/>
          <p:nvPr/>
        </p:nvSpPr>
        <p:spPr>
          <a:xfrm>
            <a:off x="7500958" y="6677050"/>
            <a:ext cx="1643042" cy="18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
            <a:extLst>
              <a:ext uri="{FF2B5EF4-FFF2-40B4-BE49-F238E27FC236}">
                <a16:creationId xmlns:a16="http://schemas.microsoft.com/office/drawing/2014/main" id="{12958E24-DD0C-3071-8FED-AF56CD0EFEB8}"/>
              </a:ext>
            </a:extLst>
          </p:cNvPr>
          <p:cNvGrpSpPr/>
          <p:nvPr/>
        </p:nvGrpSpPr>
        <p:grpSpPr>
          <a:xfrm>
            <a:off x="601481" y="1498138"/>
            <a:ext cx="7762125" cy="1138774"/>
            <a:chOff x="1733971" y="732943"/>
            <a:chExt cx="5586177" cy="1138774"/>
          </a:xfrm>
        </p:grpSpPr>
        <p:sp>
          <p:nvSpPr>
            <p:cNvPr id="13" name="TextBox 2">
              <a:extLst>
                <a:ext uri="{FF2B5EF4-FFF2-40B4-BE49-F238E27FC236}">
                  <a16:creationId xmlns:a16="http://schemas.microsoft.com/office/drawing/2014/main" id="{09E79895-9B60-B09C-C53A-36AAA8913D62}"/>
                </a:ext>
              </a:extLst>
            </p:cNvPr>
            <p:cNvSpPr txBox="1"/>
            <p:nvPr/>
          </p:nvSpPr>
          <p:spPr>
            <a:xfrm>
              <a:off x="1733971" y="732943"/>
              <a:ext cx="5586177" cy="707886"/>
            </a:xfrm>
            <a:prstGeom prst="rect">
              <a:avLst/>
            </a:prstGeom>
            <a:noFill/>
          </p:spPr>
          <p:txBody>
            <a:bodyPr wrap="square" rtlCol="0">
              <a:spAutoFit/>
            </a:bodyPr>
            <a:lstStyle/>
            <a:p>
              <a:r>
                <a:rPr lang="en-US" sz="2000" b="1" dirty="0">
                  <a:solidFill>
                    <a:srgbClr val="1A699E"/>
                  </a:solidFill>
                  <a:latin typeface="Arial Nova" panose="020B0504020202020204" pitchFamily="34" charset="0"/>
                </a:rPr>
                <a:t>Consultancy service for the Development of the Eastern Nile Water Resources Models and Tools</a:t>
              </a:r>
              <a:endParaRPr lang="en-US" sz="1600" b="1" dirty="0">
                <a:solidFill>
                  <a:srgbClr val="1A699E"/>
                </a:solidFill>
                <a:latin typeface="Arial Nova" panose="020B0504020202020204" pitchFamily="34" charset="0"/>
              </a:endParaRPr>
            </a:p>
          </p:txBody>
        </p:sp>
        <p:sp>
          <p:nvSpPr>
            <p:cNvPr id="14" name="TextBox 3">
              <a:extLst>
                <a:ext uri="{FF2B5EF4-FFF2-40B4-BE49-F238E27FC236}">
                  <a16:creationId xmlns:a16="http://schemas.microsoft.com/office/drawing/2014/main" id="{304C7BB0-0426-A87F-B14E-B8103F3BE92F}"/>
                </a:ext>
              </a:extLst>
            </p:cNvPr>
            <p:cNvSpPr txBox="1"/>
            <p:nvPr/>
          </p:nvSpPr>
          <p:spPr>
            <a:xfrm>
              <a:off x="1733971" y="1563940"/>
              <a:ext cx="2280044" cy="307777"/>
            </a:xfrm>
            <a:prstGeom prst="rect">
              <a:avLst/>
            </a:prstGeom>
            <a:noFill/>
          </p:spPr>
          <p:txBody>
            <a:bodyPr wrap="none" rtlCol="0">
              <a:spAutoFit/>
            </a:bodyPr>
            <a:lstStyle/>
            <a:p>
              <a:r>
                <a:rPr lang="en-US" sz="1400" dirty="0">
                  <a:solidFill>
                    <a:srgbClr val="F7B316"/>
                  </a:solidFill>
                  <a:latin typeface="Arial Nova Light" panose="020B0304020202020204" pitchFamily="34" charset="0"/>
                </a:rPr>
                <a:t>Nile Cooperation for Climate Resilience</a:t>
              </a:r>
            </a:p>
          </p:txBody>
        </p:sp>
      </p:grpSp>
      <p:sp>
        <p:nvSpPr>
          <p:cNvPr id="15" name="TextBox 5">
            <a:extLst>
              <a:ext uri="{FF2B5EF4-FFF2-40B4-BE49-F238E27FC236}">
                <a16:creationId xmlns:a16="http://schemas.microsoft.com/office/drawing/2014/main" id="{2767C2ED-5D51-04A9-46A8-B08B30530AFA}"/>
              </a:ext>
            </a:extLst>
          </p:cNvPr>
          <p:cNvSpPr txBox="1"/>
          <p:nvPr/>
        </p:nvSpPr>
        <p:spPr>
          <a:xfrm>
            <a:off x="5977921" y="887065"/>
            <a:ext cx="2339602" cy="200055"/>
          </a:xfrm>
          <a:prstGeom prst="rect">
            <a:avLst/>
          </a:prstGeom>
          <a:noFill/>
        </p:spPr>
        <p:txBody>
          <a:bodyPr wrap="square" rtlCol="0">
            <a:spAutoFit/>
          </a:bodyPr>
          <a:lstStyle/>
          <a:p>
            <a:pPr algn="r"/>
            <a:r>
              <a:rPr lang="en-US" sz="700">
                <a:effectLst/>
                <a:latin typeface="Arial Nova Light" panose="020B0304020202020204" pitchFamily="34" charset="0"/>
                <a:ea typeface="MS Mincho" panose="02020609040205080304" pitchFamily="49" charset="-128"/>
                <a:cs typeface="Times New Roman" panose="02020603050405020304" pitchFamily="18" charset="0"/>
              </a:rPr>
              <a:t>Eastern Nile Technical Regional Office (ENTRO)</a:t>
            </a:r>
            <a:endParaRPr lang="it-IT" sz="700"/>
          </a:p>
        </p:txBody>
      </p:sp>
      <p:sp>
        <p:nvSpPr>
          <p:cNvPr id="16" name="TextBox 6">
            <a:extLst>
              <a:ext uri="{FF2B5EF4-FFF2-40B4-BE49-F238E27FC236}">
                <a16:creationId xmlns:a16="http://schemas.microsoft.com/office/drawing/2014/main" id="{16FC0668-D70B-6A4C-91A8-340D09A4E679}"/>
              </a:ext>
            </a:extLst>
          </p:cNvPr>
          <p:cNvSpPr txBox="1"/>
          <p:nvPr/>
        </p:nvSpPr>
        <p:spPr>
          <a:xfrm>
            <a:off x="539946" y="5445224"/>
            <a:ext cx="3311973" cy="1169551"/>
          </a:xfrm>
          <a:prstGeom prst="rect">
            <a:avLst/>
          </a:prstGeom>
          <a:noFill/>
        </p:spPr>
        <p:txBody>
          <a:bodyPr wrap="square" rtlCol="0">
            <a:spAutoFit/>
          </a:bodyPr>
          <a:lstStyle/>
          <a:p>
            <a:r>
              <a:rPr lang="en-US" sz="1400" b="1" dirty="0">
                <a:solidFill>
                  <a:srgbClr val="1A699E"/>
                </a:solidFill>
                <a:latin typeface="Arial Nova" panose="020B0504020202020204" pitchFamily="34" charset="0"/>
              </a:rPr>
              <a:t>Training of Trainers in Eastern Nile Water Resources Models and Tools </a:t>
            </a:r>
          </a:p>
          <a:p>
            <a:r>
              <a:rPr lang="it-IT" sz="1400" b="1" dirty="0">
                <a:solidFill>
                  <a:srgbClr val="1A699E"/>
                </a:solidFill>
                <a:latin typeface="Arial Nova" panose="020B0504020202020204" pitchFamily="34" charset="0"/>
              </a:rPr>
              <a:t>SWAT</a:t>
            </a:r>
          </a:p>
          <a:p>
            <a:endParaRPr lang="it-IT" sz="1400" b="1" dirty="0">
              <a:solidFill>
                <a:srgbClr val="1A699E"/>
              </a:solidFill>
              <a:latin typeface="Arial Nova" panose="020B0504020202020204" pitchFamily="34" charset="0"/>
            </a:endParaRPr>
          </a:p>
          <a:p>
            <a:r>
              <a:rPr lang="it-IT" sz="1400" b="1" dirty="0">
                <a:solidFill>
                  <a:srgbClr val="1A699E"/>
                </a:solidFill>
                <a:latin typeface="Arial Nova" panose="020B0504020202020204" pitchFamily="34" charset="0"/>
              </a:rPr>
              <a:t>6 – 10 </a:t>
            </a:r>
            <a:r>
              <a:rPr lang="it-IT" sz="1400" b="1" dirty="0" err="1">
                <a:solidFill>
                  <a:srgbClr val="1A699E"/>
                </a:solidFill>
                <a:latin typeface="Arial Nova" panose="020B0504020202020204" pitchFamily="34" charset="0"/>
              </a:rPr>
              <a:t>May</a:t>
            </a:r>
            <a:r>
              <a:rPr lang="it-IT" sz="1400" b="1" dirty="0">
                <a:solidFill>
                  <a:srgbClr val="1A699E"/>
                </a:solidFill>
                <a:latin typeface="Arial Nova" panose="020B0504020202020204" pitchFamily="34" charset="0"/>
              </a:rPr>
              <a:t> 2025</a:t>
            </a:r>
            <a:endParaRPr lang="en-IT" sz="1400" b="1" dirty="0">
              <a:solidFill>
                <a:srgbClr val="1A699E"/>
              </a:solidFill>
              <a:latin typeface="Arial Nova" panose="020B0504020202020204" pitchFamily="34" charset="0"/>
            </a:endParaRPr>
          </a:p>
        </p:txBody>
      </p:sp>
      <p:pic>
        <p:nvPicPr>
          <p:cNvPr id="17" name="Picture 1">
            <a:extLst>
              <a:ext uri="{FF2B5EF4-FFF2-40B4-BE49-F238E27FC236}">
                <a16:creationId xmlns:a16="http://schemas.microsoft.com/office/drawing/2014/main" id="{50339516-5D25-BA75-CA08-276252D5626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426438" y="283981"/>
            <a:ext cx="1727835" cy="50355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269D63-B88B-90F1-7905-65FD06BE6D6C}"/>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772D133E-C5E7-0CA5-11C6-0B0D48E32D4C}"/>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1.2  SWAT SETUP</a:t>
            </a:r>
          </a:p>
        </p:txBody>
      </p:sp>
      <p:sp>
        <p:nvSpPr>
          <p:cNvPr id="3" name="CasellaDiTesto 2">
            <a:extLst>
              <a:ext uri="{FF2B5EF4-FFF2-40B4-BE49-F238E27FC236}">
                <a16:creationId xmlns:a16="http://schemas.microsoft.com/office/drawing/2014/main" id="{F0AD106A-C59B-F8F4-685E-893A38C1D413}"/>
              </a:ext>
            </a:extLst>
          </p:cNvPr>
          <p:cNvSpPr txBox="1"/>
          <p:nvPr/>
        </p:nvSpPr>
        <p:spPr>
          <a:xfrm>
            <a:off x="467544" y="1052736"/>
            <a:ext cx="2294411" cy="369332"/>
          </a:xfrm>
          <a:prstGeom prst="rect">
            <a:avLst/>
          </a:prstGeom>
          <a:noFill/>
        </p:spPr>
        <p:txBody>
          <a:bodyPr wrap="none" rtlCol="0">
            <a:spAutoFit/>
          </a:bodyPr>
          <a:lstStyle/>
          <a:p>
            <a:r>
              <a:rPr lang="it-IT" b="1" dirty="0" err="1"/>
              <a:t>Starting</a:t>
            </a:r>
            <a:r>
              <a:rPr lang="it-IT" b="1" dirty="0"/>
              <a:t> a new project</a:t>
            </a:r>
            <a:endParaRPr lang="en-US" b="1" dirty="0"/>
          </a:p>
        </p:txBody>
      </p:sp>
      <p:sp>
        <p:nvSpPr>
          <p:cNvPr id="6" name="CasellaDiTesto 5">
            <a:extLst>
              <a:ext uri="{FF2B5EF4-FFF2-40B4-BE49-F238E27FC236}">
                <a16:creationId xmlns:a16="http://schemas.microsoft.com/office/drawing/2014/main" id="{544B0C84-E1E9-53B6-88D0-E887620394CE}"/>
              </a:ext>
            </a:extLst>
          </p:cNvPr>
          <p:cNvSpPr txBox="1"/>
          <p:nvPr/>
        </p:nvSpPr>
        <p:spPr>
          <a:xfrm>
            <a:off x="1043608" y="1556792"/>
            <a:ext cx="7704856" cy="1477328"/>
          </a:xfrm>
          <a:prstGeom prst="rect">
            <a:avLst/>
          </a:prstGeom>
          <a:noFill/>
        </p:spPr>
        <p:txBody>
          <a:bodyPr wrap="square">
            <a:spAutoFit/>
          </a:bodyPr>
          <a:lstStyle/>
          <a:p>
            <a:r>
              <a:rPr lang="en-US" dirty="0"/>
              <a:t>The interface now presents a step-by-step configuration to be followed in order to prepare </a:t>
            </a:r>
            <a:r>
              <a:rPr lang="en-US" dirty="0" err="1"/>
              <a:t>theSWAT</a:t>
            </a:r>
            <a:r>
              <a:rPr lang="en-US" dirty="0"/>
              <a:t>+ simulation, starting with Step 1 (Delineate Watershed)</a:t>
            </a:r>
          </a:p>
          <a:p>
            <a:endParaRPr lang="en-US" dirty="0"/>
          </a:p>
          <a:p>
            <a:r>
              <a:rPr lang="en-US" dirty="0"/>
              <a:t>Note that it displays the path of the project folder at the foot.</a:t>
            </a:r>
          </a:p>
          <a:p>
            <a:endParaRPr lang="en-US" dirty="0"/>
          </a:p>
        </p:txBody>
      </p:sp>
      <p:pic>
        <p:nvPicPr>
          <p:cNvPr id="4" name="Immagine 3">
            <a:extLst>
              <a:ext uri="{FF2B5EF4-FFF2-40B4-BE49-F238E27FC236}">
                <a16:creationId xmlns:a16="http://schemas.microsoft.com/office/drawing/2014/main" id="{CE06287A-0366-AE63-3452-67EFB49DA761}"/>
              </a:ext>
            </a:extLst>
          </p:cNvPr>
          <p:cNvPicPr>
            <a:picLocks noChangeAspect="1"/>
          </p:cNvPicPr>
          <p:nvPr/>
        </p:nvPicPr>
        <p:blipFill>
          <a:blip r:embed="rId3"/>
          <a:stretch>
            <a:fillRect/>
          </a:stretch>
        </p:blipFill>
        <p:spPr>
          <a:xfrm>
            <a:off x="633718" y="2780928"/>
            <a:ext cx="4256473" cy="3459422"/>
          </a:xfrm>
          <a:prstGeom prst="rect">
            <a:avLst/>
          </a:prstGeom>
        </p:spPr>
      </p:pic>
      <p:sp>
        <p:nvSpPr>
          <p:cNvPr id="7" name="CasellaDiTesto 6">
            <a:extLst>
              <a:ext uri="{FF2B5EF4-FFF2-40B4-BE49-F238E27FC236}">
                <a16:creationId xmlns:a16="http://schemas.microsoft.com/office/drawing/2014/main" id="{13AB70D6-7C5E-02BD-9CC9-0B8158804B13}"/>
              </a:ext>
            </a:extLst>
          </p:cNvPr>
          <p:cNvSpPr txBox="1"/>
          <p:nvPr/>
        </p:nvSpPr>
        <p:spPr>
          <a:xfrm>
            <a:off x="5148064" y="3645024"/>
            <a:ext cx="3456384" cy="2308324"/>
          </a:xfrm>
          <a:prstGeom prst="rect">
            <a:avLst/>
          </a:prstGeom>
          <a:noFill/>
        </p:spPr>
        <p:txBody>
          <a:bodyPr wrap="square">
            <a:spAutoFit/>
          </a:bodyPr>
          <a:lstStyle/>
          <a:p>
            <a:pPr marL="285750" indent="-285750">
              <a:buFont typeface="Arial" panose="020B0604020202020204" pitchFamily="34" charset="0"/>
              <a:buChar char="•"/>
            </a:pPr>
            <a:r>
              <a:rPr lang="en-US" dirty="0"/>
              <a:t>At this stage all your maps should be prepared in an equal area projection (probably, but not necessarily, UTM).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All the maps should be in the same projection coordinate system.</a:t>
            </a:r>
            <a:endParaRPr lang="it-IT" dirty="0"/>
          </a:p>
        </p:txBody>
      </p:sp>
    </p:spTree>
    <p:extLst>
      <p:ext uri="{BB962C8B-B14F-4D97-AF65-F5344CB8AC3E}">
        <p14:creationId xmlns:p14="http://schemas.microsoft.com/office/powerpoint/2010/main" val="23724749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B8B633-097F-6D95-92B1-24F0D6D2D6BD}"/>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52730B4F-518D-7695-879F-6B1DC2915C8B}"/>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05B746C5-40F6-3B5D-6823-76B283DB36A1}"/>
              </a:ext>
            </a:extLst>
          </p:cNvPr>
          <p:cNvSpPr txBox="1"/>
          <p:nvPr/>
        </p:nvSpPr>
        <p:spPr>
          <a:xfrm>
            <a:off x="467544" y="776893"/>
            <a:ext cx="933782" cy="369332"/>
          </a:xfrm>
          <a:prstGeom prst="rect">
            <a:avLst/>
          </a:prstGeom>
          <a:noFill/>
        </p:spPr>
        <p:txBody>
          <a:bodyPr wrap="none" rtlCol="0">
            <a:spAutoFit/>
          </a:bodyPr>
          <a:lstStyle/>
          <a:p>
            <a:r>
              <a:rPr lang="en-US" b="1" dirty="0"/>
              <a:t>Plotting</a:t>
            </a:r>
          </a:p>
        </p:txBody>
      </p:sp>
      <p:sp>
        <p:nvSpPr>
          <p:cNvPr id="5" name="CasellaDiTesto 4">
            <a:extLst>
              <a:ext uri="{FF2B5EF4-FFF2-40B4-BE49-F238E27FC236}">
                <a16:creationId xmlns:a16="http://schemas.microsoft.com/office/drawing/2014/main" id="{A48405C1-684C-7720-DD7C-C8BE45239C44}"/>
              </a:ext>
            </a:extLst>
          </p:cNvPr>
          <p:cNvSpPr txBox="1"/>
          <p:nvPr/>
        </p:nvSpPr>
        <p:spPr>
          <a:xfrm>
            <a:off x="971600" y="1556792"/>
            <a:ext cx="7200800" cy="3139321"/>
          </a:xfrm>
          <a:prstGeom prst="rect">
            <a:avLst/>
          </a:prstGeom>
          <a:noFill/>
        </p:spPr>
        <p:txBody>
          <a:bodyPr wrap="square">
            <a:spAutoFit/>
          </a:bodyPr>
          <a:lstStyle/>
          <a:p>
            <a:pPr marL="285750" indent="-285750">
              <a:buFont typeface="Arial" panose="020B0604020202020204" pitchFamily="34" charset="0"/>
              <a:buChar char="•"/>
            </a:pPr>
            <a:r>
              <a:rPr lang="en-US" dirty="0"/>
              <a:t>Click </a:t>
            </a:r>
            <a:r>
              <a:rPr lang="en-US" b="1" dirty="0"/>
              <a:t>Add observed </a:t>
            </a:r>
            <a:r>
              <a:rPr lang="en-US" dirty="0"/>
              <a:t>to add an entry from our observed data file.  It uses observed as the name of the scenario, '-' is used for Table and Unit and allows us to choose the data column from those in the file.  </a:t>
            </a:r>
          </a:p>
          <a:p>
            <a:pPr marL="285750" indent="-285750">
              <a:buFont typeface="Arial" panose="020B0604020202020204" pitchFamily="34" charset="0"/>
              <a:buChar char="•"/>
            </a:pPr>
            <a:r>
              <a:rPr lang="en-US" dirty="0"/>
              <a:t>In this case there is only one, </a:t>
            </a:r>
            <a:r>
              <a:rPr lang="en-US" i="1" dirty="0"/>
              <a:t>Flow</a:t>
            </a:r>
            <a:r>
              <a:rPr lang="en-US" dirty="0"/>
              <a:t>, and so it is preselected.</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dirty="0"/>
              <a:t>Set the Plot type to </a:t>
            </a:r>
            <a:r>
              <a:rPr lang="en-US" b="1" dirty="0"/>
              <a:t>Graph/bar chart</a:t>
            </a:r>
            <a:r>
              <a:rPr lang="en-US" dirty="0"/>
              <a:t>. (We describe other plot types later.) Then click </a:t>
            </a:r>
            <a:r>
              <a:rPr lang="en-US" b="1" dirty="0"/>
              <a:t>Plot</a:t>
            </a:r>
            <a:r>
              <a:rPr lang="en-US" dirty="0"/>
              <a:t>. </a:t>
            </a:r>
          </a:p>
          <a:p>
            <a:pPr marL="285750" indent="-285750">
              <a:buFont typeface="Arial" panose="020B0604020202020204" pitchFamily="34" charset="0"/>
              <a:buChar char="•"/>
            </a:pPr>
            <a:r>
              <a:rPr lang="en-US" dirty="0"/>
              <a:t>This invites us first to choose a .csv file to save the data. We can if we wish later import this into, for example, Excel if we wish to do further manipulations or use Excel’s graphing tools. Provide a name, e.g. </a:t>
            </a:r>
            <a:r>
              <a:rPr lang="en-US" i="1" dirty="0"/>
              <a:t>flow</a:t>
            </a:r>
            <a:r>
              <a:rPr lang="en-US" dirty="0"/>
              <a:t>, and click </a:t>
            </a:r>
            <a:r>
              <a:rPr lang="en-US" b="1" dirty="0"/>
              <a:t>Save</a:t>
            </a:r>
            <a:r>
              <a:rPr lang="en-US" dirty="0"/>
              <a:t>.</a:t>
            </a:r>
            <a:endParaRPr lang="en-US" b="1" dirty="0"/>
          </a:p>
        </p:txBody>
      </p:sp>
    </p:spTree>
    <p:extLst>
      <p:ext uri="{BB962C8B-B14F-4D97-AF65-F5344CB8AC3E}">
        <p14:creationId xmlns:p14="http://schemas.microsoft.com/office/powerpoint/2010/main" val="111783332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967FB6-EE92-C09C-41E8-F4387D5B82EA}"/>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2E412667-F308-F5B8-C9BC-F92B3193E328}"/>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EF3D2EBD-95F2-53A5-78F2-34CE9BA0844D}"/>
              </a:ext>
            </a:extLst>
          </p:cNvPr>
          <p:cNvSpPr txBox="1"/>
          <p:nvPr/>
        </p:nvSpPr>
        <p:spPr>
          <a:xfrm>
            <a:off x="467544" y="776893"/>
            <a:ext cx="933782" cy="369332"/>
          </a:xfrm>
          <a:prstGeom prst="rect">
            <a:avLst/>
          </a:prstGeom>
          <a:noFill/>
        </p:spPr>
        <p:txBody>
          <a:bodyPr wrap="none" rtlCol="0">
            <a:spAutoFit/>
          </a:bodyPr>
          <a:lstStyle/>
          <a:p>
            <a:r>
              <a:rPr lang="en-US" b="1" dirty="0"/>
              <a:t>Plotting</a:t>
            </a:r>
          </a:p>
        </p:txBody>
      </p:sp>
      <p:sp>
        <p:nvSpPr>
          <p:cNvPr id="5" name="CasellaDiTesto 4">
            <a:extLst>
              <a:ext uri="{FF2B5EF4-FFF2-40B4-BE49-F238E27FC236}">
                <a16:creationId xmlns:a16="http://schemas.microsoft.com/office/drawing/2014/main" id="{A866215A-757E-AD2C-C6B0-589474F9D06A}"/>
              </a:ext>
            </a:extLst>
          </p:cNvPr>
          <p:cNvSpPr txBox="1"/>
          <p:nvPr/>
        </p:nvSpPr>
        <p:spPr>
          <a:xfrm>
            <a:off x="395536" y="1514898"/>
            <a:ext cx="4032448" cy="2862322"/>
          </a:xfrm>
          <a:prstGeom prst="rect">
            <a:avLst/>
          </a:prstGeom>
          <a:noFill/>
        </p:spPr>
        <p:txBody>
          <a:bodyPr wrap="square">
            <a:spAutoFit/>
          </a:bodyPr>
          <a:lstStyle/>
          <a:p>
            <a:pPr marL="285750" indent="-285750">
              <a:buFont typeface="Arial" panose="020B0604020202020204" pitchFamily="34" charset="0"/>
              <a:buChar char="•"/>
            </a:pPr>
            <a:r>
              <a:rPr lang="en-US" dirty="0"/>
              <a:t>You will get an </a:t>
            </a:r>
            <a:r>
              <a:rPr lang="en-US" b="1" dirty="0"/>
              <a:t>error</a:t>
            </a:r>
            <a:r>
              <a:rPr lang="en-US" dirty="0"/>
              <a:t> saying the data for 1998/1 is missing for the second plot, the observed one.  </a:t>
            </a:r>
          </a:p>
          <a:p>
            <a:pPr marL="285750" indent="-285750">
              <a:buFont typeface="Arial" panose="020B0604020202020204" pitchFamily="34" charset="0"/>
              <a:buChar char="•"/>
            </a:pPr>
            <a:r>
              <a:rPr lang="en-US" dirty="0"/>
              <a:t>Our observed data only runs from January 1993 to December 1997. </a:t>
            </a:r>
          </a:p>
          <a:p>
            <a:pPr marL="285750" indent="-285750">
              <a:buFont typeface="Arial" panose="020B0604020202020204" pitchFamily="34" charset="0"/>
              <a:buChar char="•"/>
            </a:pPr>
            <a:r>
              <a:rPr lang="en-US" dirty="0"/>
              <a:t>Change the year of the finish date to 1997 and click </a:t>
            </a:r>
            <a:r>
              <a:rPr lang="en-US" b="1" dirty="0"/>
              <a:t>Plot</a:t>
            </a:r>
            <a:r>
              <a:rPr lang="en-US" dirty="0"/>
              <a:t>. </a:t>
            </a:r>
          </a:p>
          <a:p>
            <a:pPr marL="285750" indent="-285750">
              <a:buFont typeface="Arial" panose="020B0604020202020204" pitchFamily="34" charset="0"/>
              <a:buChar char="•"/>
            </a:pPr>
            <a:r>
              <a:rPr lang="en-US" dirty="0"/>
              <a:t>Choose the same output file name, and confirm you are happy to overwrite it. </a:t>
            </a:r>
            <a:endParaRPr lang="en-US" b="1" dirty="0"/>
          </a:p>
        </p:txBody>
      </p:sp>
      <p:pic>
        <p:nvPicPr>
          <p:cNvPr id="4" name="Immagine 3">
            <a:extLst>
              <a:ext uri="{FF2B5EF4-FFF2-40B4-BE49-F238E27FC236}">
                <a16:creationId xmlns:a16="http://schemas.microsoft.com/office/drawing/2014/main" id="{66881EF4-C155-3409-90C2-CA2F1EECC86C}"/>
              </a:ext>
            </a:extLst>
          </p:cNvPr>
          <p:cNvPicPr>
            <a:picLocks noChangeAspect="1"/>
          </p:cNvPicPr>
          <p:nvPr/>
        </p:nvPicPr>
        <p:blipFill>
          <a:blip r:embed="rId3"/>
          <a:stretch>
            <a:fillRect/>
          </a:stretch>
        </p:blipFill>
        <p:spPr>
          <a:xfrm>
            <a:off x="4572000" y="980728"/>
            <a:ext cx="3838004" cy="5085184"/>
          </a:xfrm>
          <a:prstGeom prst="rect">
            <a:avLst/>
          </a:prstGeom>
        </p:spPr>
      </p:pic>
    </p:spTree>
    <p:extLst>
      <p:ext uri="{BB962C8B-B14F-4D97-AF65-F5344CB8AC3E}">
        <p14:creationId xmlns:p14="http://schemas.microsoft.com/office/powerpoint/2010/main" val="266068184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42FCB-5BA5-3554-F324-9E63ABC5AE28}"/>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6AB633E7-2C09-25CB-DE06-AA2EC4E898F2}"/>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C031B701-59AC-380A-B63C-76BDAEB28347}"/>
              </a:ext>
            </a:extLst>
          </p:cNvPr>
          <p:cNvSpPr txBox="1"/>
          <p:nvPr/>
        </p:nvSpPr>
        <p:spPr>
          <a:xfrm>
            <a:off x="467544" y="776893"/>
            <a:ext cx="933782" cy="369332"/>
          </a:xfrm>
          <a:prstGeom prst="rect">
            <a:avLst/>
          </a:prstGeom>
          <a:noFill/>
        </p:spPr>
        <p:txBody>
          <a:bodyPr wrap="none" rtlCol="0">
            <a:spAutoFit/>
          </a:bodyPr>
          <a:lstStyle/>
          <a:p>
            <a:r>
              <a:rPr lang="en-US" b="1" dirty="0"/>
              <a:t>Plotting</a:t>
            </a:r>
          </a:p>
        </p:txBody>
      </p:sp>
      <p:sp>
        <p:nvSpPr>
          <p:cNvPr id="5" name="CasellaDiTesto 4">
            <a:extLst>
              <a:ext uri="{FF2B5EF4-FFF2-40B4-BE49-F238E27FC236}">
                <a16:creationId xmlns:a16="http://schemas.microsoft.com/office/drawing/2014/main" id="{86501D62-4ABA-03E6-446F-2752DC89001A}"/>
              </a:ext>
            </a:extLst>
          </p:cNvPr>
          <p:cNvSpPr txBox="1"/>
          <p:nvPr/>
        </p:nvSpPr>
        <p:spPr>
          <a:xfrm>
            <a:off x="467544" y="1216240"/>
            <a:ext cx="8424936" cy="1477328"/>
          </a:xfrm>
          <a:prstGeom prst="rect">
            <a:avLst/>
          </a:prstGeom>
          <a:noFill/>
        </p:spPr>
        <p:txBody>
          <a:bodyPr wrap="square">
            <a:spAutoFit/>
          </a:bodyPr>
          <a:lstStyle/>
          <a:p>
            <a:pPr marL="285750" indent="-285750">
              <a:buFont typeface="Arial" panose="020B0604020202020204" pitchFamily="34" charset="0"/>
              <a:buChar char="•"/>
            </a:pPr>
            <a:r>
              <a:rPr lang="en-US" dirty="0"/>
              <a:t>Once the data is written to the .csv file, </a:t>
            </a:r>
            <a:r>
              <a:rPr lang="en-US" b="1" dirty="0" err="1"/>
              <a:t>SWATGraph</a:t>
            </a:r>
            <a:r>
              <a:rPr lang="en-US" dirty="0"/>
              <a:t> is automatically started to display the data graphically. The data has been displayed as </a:t>
            </a:r>
            <a:r>
              <a:rPr lang="en-US" i="1" dirty="0"/>
              <a:t>line graphs</a:t>
            </a:r>
            <a:r>
              <a:rPr lang="en-US" dirty="0"/>
              <a:t>. </a:t>
            </a:r>
          </a:p>
          <a:p>
            <a:pPr marL="285750" indent="-285750">
              <a:buFont typeface="Arial" panose="020B0604020202020204" pitchFamily="34" charset="0"/>
              <a:buChar char="•"/>
            </a:pPr>
            <a:r>
              <a:rPr lang="en-US" dirty="0"/>
              <a:t>We can change the display to bar chart using the </a:t>
            </a:r>
            <a:r>
              <a:rPr lang="en-US" b="1" dirty="0"/>
              <a:t>Chart Type </a:t>
            </a:r>
            <a:r>
              <a:rPr lang="en-US" dirty="0"/>
              <a:t>pull-down box and clicking </a:t>
            </a:r>
            <a:r>
              <a:rPr lang="en-US" b="1" dirty="0"/>
              <a:t>Update</a:t>
            </a:r>
            <a:r>
              <a:rPr lang="en-US" dirty="0"/>
              <a:t>. The graph shows a plot of the flow out of channel 1 against the observed data file </a:t>
            </a:r>
            <a:r>
              <a:rPr lang="en-US" i="1" dirty="0"/>
              <a:t>observedFlow.csv</a:t>
            </a:r>
            <a:endParaRPr lang="en-US" b="1" dirty="0"/>
          </a:p>
        </p:txBody>
      </p:sp>
      <p:pic>
        <p:nvPicPr>
          <p:cNvPr id="6" name="Immagine 5">
            <a:extLst>
              <a:ext uri="{FF2B5EF4-FFF2-40B4-BE49-F238E27FC236}">
                <a16:creationId xmlns:a16="http://schemas.microsoft.com/office/drawing/2014/main" id="{F1207DDF-AA6A-5AEA-6770-CDD2BE167F3B}"/>
              </a:ext>
            </a:extLst>
          </p:cNvPr>
          <p:cNvPicPr>
            <a:picLocks noChangeAspect="1"/>
          </p:cNvPicPr>
          <p:nvPr/>
        </p:nvPicPr>
        <p:blipFill>
          <a:blip r:embed="rId3"/>
          <a:stretch>
            <a:fillRect/>
          </a:stretch>
        </p:blipFill>
        <p:spPr>
          <a:xfrm>
            <a:off x="1547664" y="2763156"/>
            <a:ext cx="6569358" cy="3528392"/>
          </a:xfrm>
          <a:prstGeom prst="rect">
            <a:avLst/>
          </a:prstGeom>
        </p:spPr>
      </p:pic>
    </p:spTree>
    <p:extLst>
      <p:ext uri="{BB962C8B-B14F-4D97-AF65-F5344CB8AC3E}">
        <p14:creationId xmlns:p14="http://schemas.microsoft.com/office/powerpoint/2010/main" val="225401348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D6B535-5F08-BD06-EFCC-17A221E00272}"/>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2AE580D9-502B-0407-755C-DAD336935050}"/>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D1C1FB55-3D1D-6B34-F5FE-3FCA9A365879}"/>
              </a:ext>
            </a:extLst>
          </p:cNvPr>
          <p:cNvSpPr txBox="1"/>
          <p:nvPr/>
        </p:nvSpPr>
        <p:spPr>
          <a:xfrm>
            <a:off x="467544" y="776893"/>
            <a:ext cx="933782" cy="369332"/>
          </a:xfrm>
          <a:prstGeom prst="rect">
            <a:avLst/>
          </a:prstGeom>
          <a:noFill/>
        </p:spPr>
        <p:txBody>
          <a:bodyPr wrap="none" rtlCol="0">
            <a:spAutoFit/>
          </a:bodyPr>
          <a:lstStyle/>
          <a:p>
            <a:r>
              <a:rPr lang="en-US" b="1" dirty="0"/>
              <a:t>Plotting</a:t>
            </a:r>
          </a:p>
        </p:txBody>
      </p:sp>
      <p:sp>
        <p:nvSpPr>
          <p:cNvPr id="5" name="CasellaDiTesto 4">
            <a:extLst>
              <a:ext uri="{FF2B5EF4-FFF2-40B4-BE49-F238E27FC236}">
                <a16:creationId xmlns:a16="http://schemas.microsoft.com/office/drawing/2014/main" id="{89A5538F-AB4D-F44A-AC9C-5CF9BBC5B29F}"/>
              </a:ext>
            </a:extLst>
          </p:cNvPr>
          <p:cNvSpPr txBox="1"/>
          <p:nvPr/>
        </p:nvSpPr>
        <p:spPr>
          <a:xfrm>
            <a:off x="827584" y="1556792"/>
            <a:ext cx="7344816" cy="3139321"/>
          </a:xfrm>
          <a:prstGeom prst="rect">
            <a:avLst/>
          </a:prstGeom>
          <a:noFill/>
        </p:spPr>
        <p:txBody>
          <a:bodyPr wrap="square">
            <a:spAutoFit/>
          </a:bodyPr>
          <a:lstStyle/>
          <a:p>
            <a:pPr marL="285750" indent="-285750">
              <a:buFont typeface="Arial" panose="020B0604020202020204" pitchFamily="34" charset="0"/>
              <a:buChar char="•"/>
            </a:pPr>
            <a:r>
              <a:rPr lang="en-US" dirty="0"/>
              <a:t>Other </a:t>
            </a:r>
            <a:r>
              <a:rPr lang="en-US" dirty="0" err="1"/>
              <a:t>SWATGraph</a:t>
            </a:r>
            <a:r>
              <a:rPr lang="en-US" dirty="0"/>
              <a:t> options include importing another (similarly created) .csv file, using </a:t>
            </a:r>
            <a:r>
              <a:rPr lang="en-US" b="1" dirty="0"/>
              <a:t>New File to Plot</a:t>
            </a:r>
            <a:r>
              <a:rPr lang="en-US" dirty="0"/>
              <a:t>, and using the buttons immediately below the graph.</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These include </a:t>
            </a:r>
            <a:r>
              <a:rPr lang="en-US" b="1" dirty="0"/>
              <a:t>zooming</a:t>
            </a:r>
            <a:r>
              <a:rPr lang="en-US" dirty="0"/>
              <a:t> and </a:t>
            </a:r>
            <a:r>
              <a:rPr lang="en-US" b="1" dirty="0"/>
              <a:t>panning</a:t>
            </a:r>
            <a:r>
              <a:rPr lang="en-US" dirty="0"/>
              <a:t> the graph, </a:t>
            </a:r>
            <a:r>
              <a:rPr lang="en-US" b="1" dirty="0"/>
              <a:t>saving</a:t>
            </a:r>
            <a:r>
              <a:rPr lang="en-US" dirty="0"/>
              <a:t> the graph in a variety of image formats (the rightmost button) and a number of </a:t>
            </a:r>
            <a:r>
              <a:rPr lang="en-US" b="1" dirty="0"/>
              <a:t>editing</a:t>
            </a:r>
            <a:r>
              <a:rPr lang="en-US" dirty="0"/>
              <a:t> options (rightmost button but one).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You can add a title, change axis labels, change the </a:t>
            </a:r>
            <a:r>
              <a:rPr lang="en-US" dirty="0" err="1"/>
              <a:t>colours</a:t>
            </a:r>
            <a:r>
              <a:rPr lang="en-US" dirty="0"/>
              <a:t> of the plots, and (for line graphs only) change the vertical axis from linear to log scale, which is useful when there is a wide variation in values. </a:t>
            </a:r>
            <a:endParaRPr lang="en-US" b="1" dirty="0"/>
          </a:p>
        </p:txBody>
      </p:sp>
    </p:spTree>
    <p:extLst>
      <p:ext uri="{BB962C8B-B14F-4D97-AF65-F5344CB8AC3E}">
        <p14:creationId xmlns:p14="http://schemas.microsoft.com/office/powerpoint/2010/main" val="409906202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13E3BB-00BE-9485-AADA-00ED8712AF08}"/>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26F44502-3C62-9453-0823-235453F27020}"/>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A2D5E8DE-B0D7-8100-9B1F-D221EA270884}"/>
              </a:ext>
            </a:extLst>
          </p:cNvPr>
          <p:cNvSpPr txBox="1"/>
          <p:nvPr/>
        </p:nvSpPr>
        <p:spPr>
          <a:xfrm>
            <a:off x="467544" y="776893"/>
            <a:ext cx="933782" cy="369332"/>
          </a:xfrm>
          <a:prstGeom prst="rect">
            <a:avLst/>
          </a:prstGeom>
          <a:noFill/>
        </p:spPr>
        <p:txBody>
          <a:bodyPr wrap="none" rtlCol="0">
            <a:spAutoFit/>
          </a:bodyPr>
          <a:lstStyle/>
          <a:p>
            <a:r>
              <a:rPr lang="en-US" b="1" dirty="0"/>
              <a:t>Plotting</a:t>
            </a:r>
          </a:p>
        </p:txBody>
      </p:sp>
      <p:sp>
        <p:nvSpPr>
          <p:cNvPr id="5" name="CasellaDiTesto 4">
            <a:extLst>
              <a:ext uri="{FF2B5EF4-FFF2-40B4-BE49-F238E27FC236}">
                <a16:creationId xmlns:a16="http://schemas.microsoft.com/office/drawing/2014/main" id="{B3036DAA-3E78-C288-CB8C-D72025623661}"/>
              </a:ext>
            </a:extLst>
          </p:cNvPr>
          <p:cNvSpPr txBox="1"/>
          <p:nvPr/>
        </p:nvSpPr>
        <p:spPr>
          <a:xfrm>
            <a:off x="827584" y="1556792"/>
            <a:ext cx="7344816" cy="3416320"/>
          </a:xfrm>
          <a:prstGeom prst="rect">
            <a:avLst/>
          </a:prstGeom>
          <a:noFill/>
        </p:spPr>
        <p:txBody>
          <a:bodyPr wrap="square">
            <a:spAutoFit/>
          </a:bodyPr>
          <a:lstStyle/>
          <a:p>
            <a:pPr marL="285750" indent="-285750">
              <a:buFont typeface="Arial" panose="020B0604020202020204" pitchFamily="34" charset="0"/>
              <a:buChar char="•"/>
            </a:pPr>
            <a:r>
              <a:rPr lang="en-US" dirty="0"/>
              <a:t>The data from the model and from .csv file is also displayed. The column headings, also shown in the graph legend, take the form </a:t>
            </a:r>
            <a:r>
              <a:rPr lang="en-US" b="1" dirty="0"/>
              <a:t>Scenario-Table-Unit-Variable(Units)</a:t>
            </a:r>
            <a:r>
              <a:rPr lang="en-US" dirty="0"/>
              <a:t>, where Unit is the aquifer, channel, LSU or HRU number as appropriate for the table, and Units is the units in which the Variable is measured.. </a:t>
            </a:r>
          </a:p>
          <a:p>
            <a:pPr marL="285750" indent="-285750">
              <a:buFont typeface="Arial" panose="020B0604020202020204" pitchFamily="34" charset="0"/>
              <a:buChar char="•"/>
            </a:pPr>
            <a:r>
              <a:rPr lang="en-US" dirty="0"/>
              <a:t>In this example is </a:t>
            </a:r>
            <a:r>
              <a:rPr lang="en-US" b="1" dirty="0"/>
              <a:t>Default-channel_sdmorph_mon-1-flo_out(m^3/s)</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dirty="0"/>
              <a:t>For an observed plot the form is </a:t>
            </a:r>
            <a:r>
              <a:rPr lang="en-US" b="1" dirty="0"/>
              <a:t>observed-Variable</a:t>
            </a:r>
            <a:r>
              <a:rPr lang="en-US" dirty="0"/>
              <a:t>.</a:t>
            </a:r>
          </a:p>
          <a:p>
            <a:pPr marL="285750" indent="-285750">
              <a:buFont typeface="Arial" panose="020B0604020202020204" pitchFamily="34" charset="0"/>
              <a:buChar char="•"/>
            </a:pPr>
            <a:r>
              <a:rPr lang="en-US" dirty="0"/>
              <a:t>In this example </a:t>
            </a:r>
            <a:r>
              <a:rPr lang="en-US" b="1" dirty="0"/>
              <a:t>observed-Flow</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dirty="0"/>
              <a:t>At the bottom of the screen some </a:t>
            </a:r>
            <a:r>
              <a:rPr lang="en-US" b="1" dirty="0"/>
              <a:t>statistics</a:t>
            </a:r>
            <a:r>
              <a:rPr lang="en-US" dirty="0"/>
              <a:t> are displayed. These are correlation coefficients and Nash coefficients for each pair of plots.</a:t>
            </a:r>
            <a:endParaRPr lang="en-US" b="1" dirty="0"/>
          </a:p>
        </p:txBody>
      </p:sp>
    </p:spTree>
    <p:extLst>
      <p:ext uri="{BB962C8B-B14F-4D97-AF65-F5344CB8AC3E}">
        <p14:creationId xmlns:p14="http://schemas.microsoft.com/office/powerpoint/2010/main" val="367726739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643BBB-497E-1EFB-850C-E7CE73A64D90}"/>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DECA6AA5-171B-1B04-FF40-CEE5A9E85A47}"/>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2211016B-F5A6-E6DA-C567-C85C7F6555EB}"/>
              </a:ext>
            </a:extLst>
          </p:cNvPr>
          <p:cNvSpPr txBox="1"/>
          <p:nvPr/>
        </p:nvSpPr>
        <p:spPr>
          <a:xfrm>
            <a:off x="467544" y="776893"/>
            <a:ext cx="1140056" cy="369332"/>
          </a:xfrm>
          <a:prstGeom prst="rect">
            <a:avLst/>
          </a:prstGeom>
          <a:noFill/>
        </p:spPr>
        <p:txBody>
          <a:bodyPr wrap="none" rtlCol="0">
            <a:spAutoFit/>
          </a:bodyPr>
          <a:lstStyle/>
          <a:p>
            <a:r>
              <a:rPr lang="en-US" b="1" dirty="0"/>
              <a:t>Plot types</a:t>
            </a:r>
          </a:p>
        </p:txBody>
      </p:sp>
      <p:sp>
        <p:nvSpPr>
          <p:cNvPr id="5" name="CasellaDiTesto 4">
            <a:extLst>
              <a:ext uri="{FF2B5EF4-FFF2-40B4-BE49-F238E27FC236}">
                <a16:creationId xmlns:a16="http://schemas.microsoft.com/office/drawing/2014/main" id="{8772E6C9-D687-6A7E-F77B-B019E6847ED2}"/>
              </a:ext>
            </a:extLst>
          </p:cNvPr>
          <p:cNvSpPr txBox="1"/>
          <p:nvPr/>
        </p:nvSpPr>
        <p:spPr>
          <a:xfrm>
            <a:off x="1342734" y="1412776"/>
            <a:ext cx="6397618" cy="2585323"/>
          </a:xfrm>
          <a:prstGeom prst="rect">
            <a:avLst/>
          </a:prstGeom>
          <a:noFill/>
        </p:spPr>
        <p:txBody>
          <a:bodyPr wrap="square">
            <a:spAutoFit/>
          </a:bodyPr>
          <a:lstStyle/>
          <a:p>
            <a:r>
              <a:rPr lang="en-US" dirty="0"/>
              <a:t>A number of plot types are supported:</a:t>
            </a:r>
          </a:p>
          <a:p>
            <a:pPr marL="285750" indent="-285750">
              <a:buFont typeface="Arial" panose="020B0604020202020204" pitchFamily="34" charset="0"/>
              <a:buChar char="•"/>
            </a:pPr>
            <a:r>
              <a:rPr lang="en-US" b="1" dirty="0"/>
              <a:t>Line graphs/bar charts</a:t>
            </a:r>
          </a:p>
          <a:p>
            <a:pPr marL="285750" indent="-285750">
              <a:buFont typeface="Arial" panose="020B0604020202020204" pitchFamily="34" charset="0"/>
              <a:buChar char="•"/>
            </a:pPr>
            <a:r>
              <a:rPr lang="en-US" b="1" dirty="0"/>
              <a:t>Flow/load duration curves</a:t>
            </a:r>
          </a:p>
          <a:p>
            <a:pPr marL="285750" indent="-285750">
              <a:buFont typeface="Arial" panose="020B0604020202020204" pitchFamily="34" charset="0"/>
              <a:buChar char="•"/>
            </a:pPr>
            <a:r>
              <a:rPr lang="en-US" b="1" dirty="0"/>
              <a:t>Scatter plots </a:t>
            </a:r>
          </a:p>
          <a:p>
            <a:pPr marL="285750" indent="-285750">
              <a:buFont typeface="Arial" panose="020B0604020202020204" pitchFamily="34" charset="0"/>
              <a:buChar char="•"/>
            </a:pPr>
            <a:r>
              <a:rPr lang="en-US" b="1" dirty="0"/>
              <a:t>Box plots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type can be selected from the </a:t>
            </a:r>
            <a:r>
              <a:rPr lang="en-US" dirty="0" err="1"/>
              <a:t>Visualise</a:t>
            </a:r>
            <a:r>
              <a:rPr lang="en-US" dirty="0"/>
              <a:t> Results form, as we saw earlier, before starting </a:t>
            </a:r>
            <a:r>
              <a:rPr lang="en-US" dirty="0" err="1"/>
              <a:t>SWATGraph</a:t>
            </a:r>
            <a:r>
              <a:rPr lang="en-US" dirty="0"/>
              <a:t>, or from the </a:t>
            </a:r>
            <a:r>
              <a:rPr lang="en-US" b="1" dirty="0"/>
              <a:t>Plot type</a:t>
            </a:r>
            <a:r>
              <a:rPr lang="en-US" dirty="0"/>
              <a:t> pull-down menu in the </a:t>
            </a:r>
            <a:r>
              <a:rPr lang="en-US" dirty="0" err="1"/>
              <a:t>SWATGraph</a:t>
            </a:r>
            <a:r>
              <a:rPr lang="en-US" dirty="0"/>
              <a:t> form.</a:t>
            </a:r>
            <a:endParaRPr lang="en-US" b="1" dirty="0"/>
          </a:p>
        </p:txBody>
      </p:sp>
    </p:spTree>
    <p:extLst>
      <p:ext uri="{BB962C8B-B14F-4D97-AF65-F5344CB8AC3E}">
        <p14:creationId xmlns:p14="http://schemas.microsoft.com/office/powerpoint/2010/main" val="286283129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7D6AA4-3F00-6347-F62E-8DCB99741053}"/>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118EAF23-11A6-3142-3388-4C43F8CD3C99}"/>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94BA4F9E-E55A-729F-E3A9-37C516A6C554}"/>
              </a:ext>
            </a:extLst>
          </p:cNvPr>
          <p:cNvSpPr txBox="1"/>
          <p:nvPr/>
        </p:nvSpPr>
        <p:spPr>
          <a:xfrm>
            <a:off x="467544" y="776893"/>
            <a:ext cx="1140056" cy="369332"/>
          </a:xfrm>
          <a:prstGeom prst="rect">
            <a:avLst/>
          </a:prstGeom>
          <a:noFill/>
        </p:spPr>
        <p:txBody>
          <a:bodyPr wrap="none" rtlCol="0">
            <a:spAutoFit/>
          </a:bodyPr>
          <a:lstStyle/>
          <a:p>
            <a:r>
              <a:rPr lang="en-US" b="1" dirty="0"/>
              <a:t>Plot types</a:t>
            </a:r>
          </a:p>
        </p:txBody>
      </p:sp>
      <p:sp>
        <p:nvSpPr>
          <p:cNvPr id="5" name="CasellaDiTesto 4">
            <a:extLst>
              <a:ext uri="{FF2B5EF4-FFF2-40B4-BE49-F238E27FC236}">
                <a16:creationId xmlns:a16="http://schemas.microsoft.com/office/drawing/2014/main" id="{2282D1B5-9578-0683-444C-9FE16EAE97E3}"/>
              </a:ext>
            </a:extLst>
          </p:cNvPr>
          <p:cNvSpPr txBox="1"/>
          <p:nvPr/>
        </p:nvSpPr>
        <p:spPr>
          <a:xfrm>
            <a:off x="251520" y="1120676"/>
            <a:ext cx="8784976" cy="2031325"/>
          </a:xfrm>
          <a:prstGeom prst="rect">
            <a:avLst/>
          </a:prstGeom>
          <a:noFill/>
        </p:spPr>
        <p:txBody>
          <a:bodyPr wrap="square">
            <a:spAutoFit/>
          </a:bodyPr>
          <a:lstStyle/>
          <a:p>
            <a:pPr marL="285750" indent="-285750">
              <a:buFont typeface="Arial" panose="020B0604020202020204" pitchFamily="34" charset="0"/>
              <a:buChar char="•"/>
            </a:pPr>
            <a:r>
              <a:rPr lang="en-US" dirty="0"/>
              <a:t>We can add the variable </a:t>
            </a:r>
            <a:r>
              <a:rPr lang="en-US" i="1" dirty="0" err="1"/>
              <a:t>sed_out</a:t>
            </a:r>
            <a:r>
              <a:rPr lang="en-US" i="1" dirty="0"/>
              <a:t> </a:t>
            </a:r>
            <a:r>
              <a:rPr lang="en-US" dirty="0"/>
              <a:t>for channel 1 from the </a:t>
            </a:r>
            <a:r>
              <a:rPr lang="en-US" i="1" dirty="0" err="1"/>
              <a:t>channel_sdmorph_mon</a:t>
            </a:r>
            <a:r>
              <a:rPr lang="en-US" dirty="0"/>
              <a:t> table and using plot type </a:t>
            </a:r>
            <a:r>
              <a:rPr lang="en-US" b="1" dirty="0"/>
              <a:t>Duration curve</a:t>
            </a:r>
            <a:r>
              <a:rPr lang="en-US" dirty="0"/>
              <a:t>.  This illustrates another feature of the line graph and duration curve plots that when the variables are different extra axes are added on the right, showing the appropriate range of values for each additional variable.  </a:t>
            </a:r>
          </a:p>
          <a:p>
            <a:pPr marL="285750" indent="-285750">
              <a:buFont typeface="Arial" panose="020B0604020202020204" pitchFamily="34" charset="0"/>
              <a:buChar char="•"/>
            </a:pPr>
            <a:r>
              <a:rPr lang="en-US" dirty="0"/>
              <a:t>The </a:t>
            </a:r>
            <a:r>
              <a:rPr lang="en-US" dirty="0" err="1"/>
              <a:t>colour</a:t>
            </a:r>
            <a:r>
              <a:rPr lang="en-US" dirty="0"/>
              <a:t> of the axes matches the </a:t>
            </a:r>
            <a:r>
              <a:rPr lang="en-US" dirty="0" err="1"/>
              <a:t>colour</a:t>
            </a:r>
            <a:r>
              <a:rPr lang="en-US" dirty="0"/>
              <a:t> of the (first) graph for that variable.  There is no need for an axis for the observed data because it is assumed to match the variable of its immediately preceding graph, that for </a:t>
            </a:r>
            <a:r>
              <a:rPr lang="en-US" dirty="0" err="1"/>
              <a:t>flo_out</a:t>
            </a:r>
            <a:r>
              <a:rPr lang="en-US" dirty="0"/>
              <a:t>.</a:t>
            </a:r>
          </a:p>
        </p:txBody>
      </p:sp>
      <p:pic>
        <p:nvPicPr>
          <p:cNvPr id="4" name="Immagine 3">
            <a:extLst>
              <a:ext uri="{FF2B5EF4-FFF2-40B4-BE49-F238E27FC236}">
                <a16:creationId xmlns:a16="http://schemas.microsoft.com/office/drawing/2014/main" id="{FB9F6C38-C06F-3301-B279-0F4FC8B4DE8A}"/>
              </a:ext>
            </a:extLst>
          </p:cNvPr>
          <p:cNvPicPr>
            <a:picLocks noChangeAspect="1"/>
          </p:cNvPicPr>
          <p:nvPr/>
        </p:nvPicPr>
        <p:blipFill>
          <a:blip r:embed="rId3"/>
          <a:stretch>
            <a:fillRect/>
          </a:stretch>
        </p:blipFill>
        <p:spPr>
          <a:xfrm>
            <a:off x="1610037" y="3152001"/>
            <a:ext cx="6019771" cy="3230121"/>
          </a:xfrm>
          <a:prstGeom prst="rect">
            <a:avLst/>
          </a:prstGeom>
        </p:spPr>
      </p:pic>
    </p:spTree>
    <p:extLst>
      <p:ext uri="{BB962C8B-B14F-4D97-AF65-F5344CB8AC3E}">
        <p14:creationId xmlns:p14="http://schemas.microsoft.com/office/powerpoint/2010/main" val="332960436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763CBE-8551-5858-1DB0-1F49256C1253}"/>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AB714D23-E29F-558B-1455-FCBA9B381207}"/>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6F9AA010-42DD-6669-2D43-F3F53AE06415}"/>
              </a:ext>
            </a:extLst>
          </p:cNvPr>
          <p:cNvSpPr txBox="1"/>
          <p:nvPr/>
        </p:nvSpPr>
        <p:spPr>
          <a:xfrm>
            <a:off x="467544" y="776893"/>
            <a:ext cx="1140056" cy="369332"/>
          </a:xfrm>
          <a:prstGeom prst="rect">
            <a:avLst/>
          </a:prstGeom>
          <a:noFill/>
        </p:spPr>
        <p:txBody>
          <a:bodyPr wrap="none" rtlCol="0">
            <a:spAutoFit/>
          </a:bodyPr>
          <a:lstStyle/>
          <a:p>
            <a:r>
              <a:rPr lang="en-US" b="1" dirty="0"/>
              <a:t>Plot types</a:t>
            </a:r>
          </a:p>
        </p:txBody>
      </p:sp>
      <p:sp>
        <p:nvSpPr>
          <p:cNvPr id="5" name="CasellaDiTesto 4">
            <a:extLst>
              <a:ext uri="{FF2B5EF4-FFF2-40B4-BE49-F238E27FC236}">
                <a16:creationId xmlns:a16="http://schemas.microsoft.com/office/drawing/2014/main" id="{14A2B8BE-FAEF-82CD-1051-AA18AE8A0204}"/>
              </a:ext>
            </a:extLst>
          </p:cNvPr>
          <p:cNvSpPr txBox="1"/>
          <p:nvPr/>
        </p:nvSpPr>
        <p:spPr>
          <a:xfrm>
            <a:off x="899592" y="1217174"/>
            <a:ext cx="7858180" cy="1477328"/>
          </a:xfrm>
          <a:prstGeom prst="rect">
            <a:avLst/>
          </a:prstGeom>
          <a:noFill/>
        </p:spPr>
        <p:txBody>
          <a:bodyPr wrap="square">
            <a:spAutoFit/>
          </a:bodyPr>
          <a:lstStyle/>
          <a:p>
            <a:pPr marL="285750" indent="-285750">
              <a:buFont typeface="Arial" panose="020B0604020202020204" pitchFamily="34" charset="0"/>
              <a:buChar char="•"/>
            </a:pPr>
            <a:r>
              <a:rPr lang="en-US" dirty="0"/>
              <a:t>Change the </a:t>
            </a:r>
            <a:r>
              <a:rPr lang="en-US" dirty="0" err="1"/>
              <a:t>SWATGraph</a:t>
            </a:r>
            <a:r>
              <a:rPr lang="en-US" dirty="0"/>
              <a:t> plot type to </a:t>
            </a:r>
            <a:r>
              <a:rPr lang="en-US" b="1" dirty="0"/>
              <a:t>Box plot</a:t>
            </a:r>
            <a:r>
              <a:rPr lang="en-US" dirty="0"/>
              <a:t>.</a:t>
            </a:r>
            <a:r>
              <a:rPr lang="en-US" b="1" dirty="0"/>
              <a:t> </a:t>
            </a:r>
          </a:p>
          <a:p>
            <a:pPr marL="285750" indent="-285750">
              <a:buFont typeface="Arial" panose="020B0604020202020204" pitchFamily="34" charset="0"/>
              <a:buChar char="•"/>
            </a:pPr>
            <a:r>
              <a:rPr lang="en-US" dirty="0"/>
              <a:t>There is a box plot for each data set, and those sharing the same variable are grouped together. </a:t>
            </a:r>
          </a:p>
          <a:p>
            <a:pPr marL="285750" indent="-285750">
              <a:buFont typeface="Arial" panose="020B0604020202020204" pitchFamily="34" charset="0"/>
              <a:buChar char="•"/>
            </a:pPr>
            <a:r>
              <a:rPr lang="en-US" dirty="0"/>
              <a:t>Numerical values for each box plot (minimum, maximum, median, lower and upper quartiles) are included in the bottom panel.</a:t>
            </a:r>
          </a:p>
        </p:txBody>
      </p:sp>
      <p:pic>
        <p:nvPicPr>
          <p:cNvPr id="6" name="Immagine 5">
            <a:extLst>
              <a:ext uri="{FF2B5EF4-FFF2-40B4-BE49-F238E27FC236}">
                <a16:creationId xmlns:a16="http://schemas.microsoft.com/office/drawing/2014/main" id="{DA31559B-1FAF-932E-49EC-EC0D2CF9D9AA}"/>
              </a:ext>
            </a:extLst>
          </p:cNvPr>
          <p:cNvPicPr>
            <a:picLocks noChangeAspect="1"/>
          </p:cNvPicPr>
          <p:nvPr/>
        </p:nvPicPr>
        <p:blipFill>
          <a:blip r:embed="rId3"/>
          <a:stretch>
            <a:fillRect/>
          </a:stretch>
        </p:blipFill>
        <p:spPr>
          <a:xfrm>
            <a:off x="1607600" y="2779702"/>
            <a:ext cx="6135055" cy="3301405"/>
          </a:xfrm>
          <a:prstGeom prst="rect">
            <a:avLst/>
          </a:prstGeom>
        </p:spPr>
      </p:pic>
    </p:spTree>
    <p:extLst>
      <p:ext uri="{BB962C8B-B14F-4D97-AF65-F5344CB8AC3E}">
        <p14:creationId xmlns:p14="http://schemas.microsoft.com/office/powerpoint/2010/main" val="348267824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4D75C0-6518-A6A1-6D5B-BB6A0FABCA8C}"/>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4D2475D7-9E32-6BE4-9577-5D26DE251860}"/>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7938C54A-D213-31F7-42AE-D544914FEB71}"/>
              </a:ext>
            </a:extLst>
          </p:cNvPr>
          <p:cNvSpPr txBox="1"/>
          <p:nvPr/>
        </p:nvSpPr>
        <p:spPr>
          <a:xfrm>
            <a:off x="467544" y="776893"/>
            <a:ext cx="1140056" cy="369332"/>
          </a:xfrm>
          <a:prstGeom prst="rect">
            <a:avLst/>
          </a:prstGeom>
          <a:noFill/>
        </p:spPr>
        <p:txBody>
          <a:bodyPr wrap="none" rtlCol="0">
            <a:spAutoFit/>
          </a:bodyPr>
          <a:lstStyle/>
          <a:p>
            <a:r>
              <a:rPr lang="en-US" b="1" dirty="0"/>
              <a:t>Plot types</a:t>
            </a:r>
          </a:p>
        </p:txBody>
      </p:sp>
      <p:sp>
        <p:nvSpPr>
          <p:cNvPr id="5" name="CasellaDiTesto 4">
            <a:extLst>
              <a:ext uri="{FF2B5EF4-FFF2-40B4-BE49-F238E27FC236}">
                <a16:creationId xmlns:a16="http://schemas.microsoft.com/office/drawing/2014/main" id="{D3D8E149-AA5F-3C29-82C8-06B8E5E9A2F5}"/>
              </a:ext>
            </a:extLst>
          </p:cNvPr>
          <p:cNvSpPr txBox="1"/>
          <p:nvPr/>
        </p:nvSpPr>
        <p:spPr>
          <a:xfrm>
            <a:off x="899592" y="1217174"/>
            <a:ext cx="7858180" cy="1200329"/>
          </a:xfrm>
          <a:prstGeom prst="rect">
            <a:avLst/>
          </a:prstGeom>
          <a:noFill/>
        </p:spPr>
        <p:txBody>
          <a:bodyPr wrap="square">
            <a:spAutoFit/>
          </a:bodyPr>
          <a:lstStyle/>
          <a:p>
            <a:pPr marL="285750" indent="-285750">
              <a:buFont typeface="Arial" panose="020B0604020202020204" pitchFamily="34" charset="0"/>
              <a:buChar char="•"/>
            </a:pPr>
            <a:r>
              <a:rPr lang="en-US" dirty="0"/>
              <a:t>To illustrate scatter plots we Close </a:t>
            </a:r>
            <a:r>
              <a:rPr lang="en-US" dirty="0" err="1"/>
              <a:t>SWATGraph</a:t>
            </a:r>
            <a:r>
              <a:rPr lang="en-US" dirty="0"/>
              <a:t>, delete the observed data line in the plot table, so we are left with the </a:t>
            </a:r>
            <a:r>
              <a:rPr lang="en-US" i="1" dirty="0" err="1"/>
              <a:t>flo_out</a:t>
            </a:r>
            <a:r>
              <a:rPr lang="en-US" i="1" dirty="0"/>
              <a:t>  </a:t>
            </a:r>
            <a:r>
              <a:rPr lang="en-US" dirty="0"/>
              <a:t>and </a:t>
            </a:r>
            <a:r>
              <a:rPr lang="en-US" i="1" dirty="0" err="1"/>
              <a:t>sed_out</a:t>
            </a:r>
            <a:r>
              <a:rPr lang="en-US" i="1" dirty="0"/>
              <a:t> </a:t>
            </a:r>
            <a:r>
              <a:rPr lang="en-US" dirty="0"/>
              <a:t>lines, and select </a:t>
            </a:r>
            <a:r>
              <a:rPr lang="en-US" b="1" dirty="0"/>
              <a:t>Scatter plot </a:t>
            </a:r>
            <a:r>
              <a:rPr lang="en-US" dirty="0"/>
              <a:t>as the type. </a:t>
            </a:r>
          </a:p>
          <a:p>
            <a:pPr marL="285750" indent="-285750">
              <a:buFont typeface="Arial" panose="020B0604020202020204" pitchFamily="34" charset="0"/>
              <a:buChar char="•"/>
            </a:pPr>
            <a:r>
              <a:rPr lang="en-US" dirty="0"/>
              <a:t>Plotting shows the line of best fit as well as the scatter points.</a:t>
            </a:r>
          </a:p>
        </p:txBody>
      </p:sp>
      <p:pic>
        <p:nvPicPr>
          <p:cNvPr id="4" name="Immagine 3">
            <a:extLst>
              <a:ext uri="{FF2B5EF4-FFF2-40B4-BE49-F238E27FC236}">
                <a16:creationId xmlns:a16="http://schemas.microsoft.com/office/drawing/2014/main" id="{28F05F49-6660-E283-2146-B75ACC1CB8EA}"/>
              </a:ext>
            </a:extLst>
          </p:cNvPr>
          <p:cNvPicPr>
            <a:picLocks noChangeAspect="1"/>
          </p:cNvPicPr>
          <p:nvPr/>
        </p:nvPicPr>
        <p:blipFill>
          <a:blip r:embed="rId3"/>
          <a:stretch>
            <a:fillRect/>
          </a:stretch>
        </p:blipFill>
        <p:spPr>
          <a:xfrm>
            <a:off x="1763688" y="2694502"/>
            <a:ext cx="6108315" cy="3646048"/>
          </a:xfrm>
          <a:prstGeom prst="rect">
            <a:avLst/>
          </a:prstGeom>
        </p:spPr>
      </p:pic>
    </p:spTree>
    <p:extLst>
      <p:ext uri="{BB962C8B-B14F-4D97-AF65-F5344CB8AC3E}">
        <p14:creationId xmlns:p14="http://schemas.microsoft.com/office/powerpoint/2010/main" val="65972653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68B05-1D92-E3BF-C808-DB473997D050}"/>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7DD310CB-6A9E-9813-60EC-8275D458F74E}"/>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8134826E-6360-49BC-B0D2-E294FECB6D17}"/>
              </a:ext>
            </a:extLst>
          </p:cNvPr>
          <p:cNvSpPr txBox="1"/>
          <p:nvPr/>
        </p:nvSpPr>
        <p:spPr>
          <a:xfrm>
            <a:off x="467544" y="776893"/>
            <a:ext cx="1578509" cy="369332"/>
          </a:xfrm>
          <a:prstGeom prst="rect">
            <a:avLst/>
          </a:prstGeom>
          <a:noFill/>
        </p:spPr>
        <p:txBody>
          <a:bodyPr wrap="none" rtlCol="0">
            <a:spAutoFit/>
          </a:bodyPr>
          <a:lstStyle/>
          <a:p>
            <a:r>
              <a:rPr lang="en-US" b="1" dirty="0"/>
              <a:t>Observed data</a:t>
            </a:r>
          </a:p>
        </p:txBody>
      </p:sp>
      <p:sp>
        <p:nvSpPr>
          <p:cNvPr id="5" name="CasellaDiTesto 4">
            <a:extLst>
              <a:ext uri="{FF2B5EF4-FFF2-40B4-BE49-F238E27FC236}">
                <a16:creationId xmlns:a16="http://schemas.microsoft.com/office/drawing/2014/main" id="{43F82D9C-A974-DE2C-3EBB-B8C3A2E0D2F1}"/>
              </a:ext>
            </a:extLst>
          </p:cNvPr>
          <p:cNvSpPr txBox="1"/>
          <p:nvPr/>
        </p:nvSpPr>
        <p:spPr>
          <a:xfrm>
            <a:off x="971600" y="1556792"/>
            <a:ext cx="7416824" cy="3693319"/>
          </a:xfrm>
          <a:prstGeom prst="rect">
            <a:avLst/>
          </a:prstGeom>
          <a:noFill/>
        </p:spPr>
        <p:txBody>
          <a:bodyPr wrap="square">
            <a:spAutoFit/>
          </a:bodyPr>
          <a:lstStyle/>
          <a:p>
            <a:r>
              <a:rPr lang="en-US" dirty="0"/>
              <a:t>Observed data is essentially a comma-separated-value file (.csv) with:</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Headings on the first line, separated by commas </a:t>
            </a:r>
          </a:p>
          <a:p>
            <a:pPr marL="285750" indent="-285750">
              <a:buFont typeface="Arial" panose="020B0604020202020204" pitchFamily="34" charset="0"/>
              <a:buChar char="•"/>
            </a:pPr>
            <a:r>
              <a:rPr lang="en-US" dirty="0"/>
              <a:t>As many data values as there are headings on each succeeding line, separated by commas </a:t>
            </a:r>
          </a:p>
          <a:p>
            <a:pPr marL="285750" indent="-285750">
              <a:buFont typeface="Arial" panose="020B0604020202020204" pitchFamily="34" charset="0"/>
              <a:buChar char="•"/>
            </a:pPr>
            <a:r>
              <a:rPr lang="en-US" dirty="0"/>
              <a:t>As many data lines as there are dates in the SWAT+ output.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If the first heading is </a:t>
            </a:r>
            <a:r>
              <a:rPr lang="en-US" b="1" dirty="0"/>
              <a:t>DATE</a:t>
            </a:r>
            <a:r>
              <a:rPr lang="en-US" dirty="0"/>
              <a:t> (or date, Date, or the same 4 letters in any cases) then the first column is ignored. It is assumed (and not checked) that the dates correspond to the dates in the SWAT+ output.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Leave blank for </a:t>
            </a:r>
            <a:r>
              <a:rPr lang="en-US" b="1" dirty="0"/>
              <a:t>missing data</a:t>
            </a:r>
            <a:r>
              <a:rPr lang="en-US" dirty="0"/>
              <a:t>, or put any text which cannot be parsed as a number, e.g. 'missing'. Missing data will be omitted from graph.</a:t>
            </a:r>
          </a:p>
        </p:txBody>
      </p:sp>
    </p:spTree>
    <p:extLst>
      <p:ext uri="{BB962C8B-B14F-4D97-AF65-F5344CB8AC3E}">
        <p14:creationId xmlns:p14="http://schemas.microsoft.com/office/powerpoint/2010/main" val="19240887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2F9EE6-BB40-4DAA-7B62-81F20C8177B6}"/>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79A8548E-A0AD-F8DD-E15B-3A512862D3C9}"/>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6" name="CasellaDiTesto 5">
            <a:extLst>
              <a:ext uri="{FF2B5EF4-FFF2-40B4-BE49-F238E27FC236}">
                <a16:creationId xmlns:a16="http://schemas.microsoft.com/office/drawing/2014/main" id="{5B4BE891-693D-E748-7975-2539DE26ABE9}"/>
              </a:ext>
            </a:extLst>
          </p:cNvPr>
          <p:cNvSpPr txBox="1"/>
          <p:nvPr/>
        </p:nvSpPr>
        <p:spPr>
          <a:xfrm>
            <a:off x="971600" y="1412776"/>
            <a:ext cx="7272808" cy="3693319"/>
          </a:xfrm>
          <a:prstGeom prst="rect">
            <a:avLst/>
          </a:prstGeom>
          <a:noFill/>
        </p:spPr>
        <p:txBody>
          <a:bodyPr wrap="square">
            <a:spAutoFit/>
          </a:bodyPr>
          <a:lstStyle/>
          <a:p>
            <a:r>
              <a:rPr lang="en-US" dirty="0"/>
              <a:t>We are now ready to take the first step in running QSWAT+.  Our main form indicates that we will first </a:t>
            </a:r>
            <a:r>
              <a:rPr lang="en-US" b="1" dirty="0"/>
              <a:t>Delineate Watershed</a:t>
            </a:r>
            <a:r>
              <a:rPr lang="en-US" dirty="0"/>
              <a:t>.</a:t>
            </a:r>
            <a:r>
              <a:rPr lang="en-US" b="1" dirty="0"/>
              <a:t> </a:t>
            </a:r>
          </a:p>
          <a:p>
            <a:r>
              <a:rPr lang="en-US" dirty="0"/>
              <a:t>Click this button to open the watershed delineation form. </a:t>
            </a:r>
          </a:p>
          <a:p>
            <a:endParaRPr lang="en-US" dirty="0"/>
          </a:p>
          <a:p>
            <a:r>
              <a:rPr lang="en-US" dirty="0"/>
              <a:t>The purpose of watershed delineation is to identify </a:t>
            </a:r>
          </a:p>
          <a:p>
            <a:pPr marL="285750" indent="-285750">
              <a:buFont typeface="Arial" panose="020B0604020202020204" pitchFamily="34" charset="0"/>
              <a:buChar char="•"/>
            </a:pPr>
            <a:r>
              <a:rPr lang="en-US" dirty="0"/>
              <a:t>where the streams and channels will run </a:t>
            </a:r>
          </a:p>
          <a:p>
            <a:pPr marL="285750" indent="-285750">
              <a:buFont typeface="Arial" panose="020B0604020202020204" pitchFamily="34" charset="0"/>
              <a:buChar char="•"/>
            </a:pPr>
            <a:r>
              <a:rPr lang="en-US" dirty="0"/>
              <a:t>which parts of the area will drain into which reaches of the streams: these are subbasins </a:t>
            </a:r>
          </a:p>
          <a:p>
            <a:pPr marL="285750" indent="-285750">
              <a:buFont typeface="Arial" panose="020B0604020202020204" pitchFamily="34" charset="0"/>
              <a:buChar char="•"/>
            </a:pPr>
            <a:r>
              <a:rPr lang="en-US" dirty="0"/>
              <a:t>(optionally) which parts of the area are classified as floodplain or upslope.</a:t>
            </a:r>
          </a:p>
          <a:p>
            <a:r>
              <a:rPr lang="en-US" dirty="0"/>
              <a:t> </a:t>
            </a:r>
          </a:p>
          <a:p>
            <a:r>
              <a:rPr lang="en-US" dirty="0"/>
              <a:t>A reach of a stream is a portion between two stream junctions, or from a source to a junction, or from a junction to the main outlet. </a:t>
            </a:r>
          </a:p>
        </p:txBody>
      </p:sp>
    </p:spTree>
    <p:extLst>
      <p:ext uri="{BB962C8B-B14F-4D97-AF65-F5344CB8AC3E}">
        <p14:creationId xmlns:p14="http://schemas.microsoft.com/office/powerpoint/2010/main" val="93530995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9C43E0-1856-D516-EDBA-409AA0F5B101}"/>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91D7728E-CFB9-148F-8D0D-D843B87F4548}"/>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57394994-1672-12CC-68D1-4A87DDC81CB1}"/>
              </a:ext>
            </a:extLst>
          </p:cNvPr>
          <p:cNvSpPr txBox="1"/>
          <p:nvPr/>
        </p:nvSpPr>
        <p:spPr>
          <a:xfrm>
            <a:off x="467544" y="776893"/>
            <a:ext cx="1658339" cy="369332"/>
          </a:xfrm>
          <a:prstGeom prst="rect">
            <a:avLst/>
          </a:prstGeom>
          <a:noFill/>
        </p:spPr>
        <p:txBody>
          <a:bodyPr wrap="none" rtlCol="0">
            <a:spAutoFit/>
          </a:bodyPr>
          <a:lstStyle/>
          <a:p>
            <a:r>
              <a:rPr lang="en-US" b="1" dirty="0"/>
              <a:t>Post Processing</a:t>
            </a:r>
          </a:p>
        </p:txBody>
      </p:sp>
      <p:sp>
        <p:nvSpPr>
          <p:cNvPr id="5" name="CasellaDiTesto 4">
            <a:extLst>
              <a:ext uri="{FF2B5EF4-FFF2-40B4-BE49-F238E27FC236}">
                <a16:creationId xmlns:a16="http://schemas.microsoft.com/office/drawing/2014/main" id="{C6C882DC-89A5-CA8D-B461-3E02A4B243F2}"/>
              </a:ext>
            </a:extLst>
          </p:cNvPr>
          <p:cNvSpPr txBox="1"/>
          <p:nvPr/>
        </p:nvSpPr>
        <p:spPr>
          <a:xfrm>
            <a:off x="1691680" y="1700808"/>
            <a:ext cx="5542462" cy="3139321"/>
          </a:xfrm>
          <a:prstGeom prst="rect">
            <a:avLst/>
          </a:prstGeom>
          <a:noFill/>
        </p:spPr>
        <p:txBody>
          <a:bodyPr wrap="square">
            <a:spAutoFit/>
          </a:bodyPr>
          <a:lstStyle/>
          <a:p>
            <a:pPr marL="285750" indent="-285750">
              <a:buFont typeface="Arial" panose="020B0604020202020204" pitchFamily="34" charset="0"/>
              <a:buChar char="•"/>
            </a:pPr>
            <a:r>
              <a:rPr lang="en-US" b="1" dirty="0"/>
              <a:t>Post processing </a:t>
            </a:r>
            <a:r>
              <a:rPr lang="en-US" dirty="0"/>
              <a:t>of SWAT+ results is available via the </a:t>
            </a:r>
            <a:r>
              <a:rPr lang="en-US" dirty="0" err="1"/>
              <a:t>Visualise</a:t>
            </a:r>
            <a:r>
              <a:rPr lang="en-US" dirty="0"/>
              <a:t> form, under the tab Post processing.</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Three </a:t>
            </a:r>
            <a:r>
              <a:rPr lang="en-US" b="1" dirty="0"/>
              <a:t>environmental flow</a:t>
            </a:r>
            <a:r>
              <a:rPr lang="en-US" dirty="0"/>
              <a:t> statistics are available, Qq, </a:t>
            </a:r>
            <a:r>
              <a:rPr lang="en-US" dirty="0" err="1"/>
              <a:t>dQp</a:t>
            </a:r>
            <a:r>
              <a:rPr lang="en-US" dirty="0"/>
              <a:t> and </a:t>
            </a:r>
            <a:r>
              <a:rPr lang="en-US" dirty="0" err="1"/>
              <a:t>Qb</a:t>
            </a:r>
            <a:r>
              <a:rPr lang="en-US" dirty="0"/>
              <a: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Calculation of these statistics depends on data in the </a:t>
            </a:r>
            <a:r>
              <a:rPr lang="en-US" b="1" dirty="0" err="1"/>
              <a:t>channel_sdmorph_day</a:t>
            </a:r>
            <a:r>
              <a:rPr lang="en-US" dirty="0"/>
              <a:t> table in the outputs database, so channel in the </a:t>
            </a:r>
            <a:r>
              <a:rPr lang="en-US" b="1" dirty="0"/>
              <a:t>Daily</a:t>
            </a:r>
            <a:r>
              <a:rPr lang="en-US" dirty="0"/>
              <a:t> column must have been be selected amongst the outputs to be printed by the SWAT+ Editor.</a:t>
            </a:r>
          </a:p>
        </p:txBody>
      </p:sp>
    </p:spTree>
    <p:extLst>
      <p:ext uri="{BB962C8B-B14F-4D97-AF65-F5344CB8AC3E}">
        <p14:creationId xmlns:p14="http://schemas.microsoft.com/office/powerpoint/2010/main" val="207914399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4681D2-1D7B-93D4-6674-6C5E0709828C}"/>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9A29F2A7-D249-9B62-3571-6BA03F152AFC}"/>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103662DA-7142-F8B8-1F43-A29B2489B04B}"/>
              </a:ext>
            </a:extLst>
          </p:cNvPr>
          <p:cNvSpPr txBox="1"/>
          <p:nvPr/>
        </p:nvSpPr>
        <p:spPr>
          <a:xfrm>
            <a:off x="467544" y="776893"/>
            <a:ext cx="1255600" cy="369332"/>
          </a:xfrm>
          <a:prstGeom prst="rect">
            <a:avLst/>
          </a:prstGeom>
          <a:noFill/>
        </p:spPr>
        <p:txBody>
          <a:bodyPr wrap="none" rtlCol="0">
            <a:spAutoFit/>
          </a:bodyPr>
          <a:lstStyle/>
          <a:p>
            <a:r>
              <a:rPr lang="en-US" b="1" dirty="0"/>
              <a:t>Qq statistic</a:t>
            </a:r>
          </a:p>
        </p:txBody>
      </p:sp>
      <p:sp>
        <p:nvSpPr>
          <p:cNvPr id="5" name="CasellaDiTesto 4">
            <a:extLst>
              <a:ext uri="{FF2B5EF4-FFF2-40B4-BE49-F238E27FC236}">
                <a16:creationId xmlns:a16="http://schemas.microsoft.com/office/drawing/2014/main" id="{3E9AAF3D-D5CD-48D6-8528-164E9FA11449}"/>
              </a:ext>
            </a:extLst>
          </p:cNvPr>
          <p:cNvSpPr txBox="1"/>
          <p:nvPr/>
        </p:nvSpPr>
        <p:spPr>
          <a:xfrm>
            <a:off x="395536" y="1484784"/>
            <a:ext cx="4118110" cy="3693319"/>
          </a:xfrm>
          <a:prstGeom prst="rect">
            <a:avLst/>
          </a:prstGeom>
          <a:noFill/>
        </p:spPr>
        <p:txBody>
          <a:bodyPr wrap="square">
            <a:spAutoFit/>
          </a:bodyPr>
          <a:lstStyle/>
          <a:p>
            <a:pPr marL="285750" indent="-285750">
              <a:buFont typeface="Arial" panose="020B0604020202020204" pitchFamily="34" charset="0"/>
              <a:buChar char="•"/>
            </a:pPr>
            <a:r>
              <a:rPr lang="en-US" dirty="0"/>
              <a:t>Qq  provides for each calendar month the flow in m³/s that is exceeded by q% of the flows in that month.</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user chooses the subbasin and the value of q.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For example, if you set q to be 95%, and set the subbasin to 7 (outlet subbasin), and the August result is 0.03, then 95% of the time the average daily flow from subbasin 7 in August is at least 0.03 m³/s</a:t>
            </a:r>
          </a:p>
        </p:txBody>
      </p:sp>
      <p:pic>
        <p:nvPicPr>
          <p:cNvPr id="7" name="Immagine 6">
            <a:extLst>
              <a:ext uri="{FF2B5EF4-FFF2-40B4-BE49-F238E27FC236}">
                <a16:creationId xmlns:a16="http://schemas.microsoft.com/office/drawing/2014/main" id="{AE965F07-5CA3-CCDC-3D51-BA67926B9C72}"/>
              </a:ext>
            </a:extLst>
          </p:cNvPr>
          <p:cNvPicPr>
            <a:picLocks noChangeAspect="1"/>
          </p:cNvPicPr>
          <p:nvPr/>
        </p:nvPicPr>
        <p:blipFill>
          <a:blip r:embed="rId3"/>
          <a:stretch>
            <a:fillRect/>
          </a:stretch>
        </p:blipFill>
        <p:spPr>
          <a:xfrm>
            <a:off x="4697943" y="776893"/>
            <a:ext cx="4118111" cy="5412374"/>
          </a:xfrm>
          <a:prstGeom prst="rect">
            <a:avLst/>
          </a:prstGeom>
        </p:spPr>
      </p:pic>
    </p:spTree>
    <p:extLst>
      <p:ext uri="{BB962C8B-B14F-4D97-AF65-F5344CB8AC3E}">
        <p14:creationId xmlns:p14="http://schemas.microsoft.com/office/powerpoint/2010/main" val="229914519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7E8D60-5B7F-1CA1-B95B-D1DC5DB6CB58}"/>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DFB5DC56-7742-B453-314C-963908BC7727}"/>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64F78972-F2D9-46AF-DF23-5EFE10B71224}"/>
              </a:ext>
            </a:extLst>
          </p:cNvPr>
          <p:cNvSpPr txBox="1"/>
          <p:nvPr/>
        </p:nvSpPr>
        <p:spPr>
          <a:xfrm>
            <a:off x="467544" y="776893"/>
            <a:ext cx="1379032" cy="369332"/>
          </a:xfrm>
          <a:prstGeom prst="rect">
            <a:avLst/>
          </a:prstGeom>
          <a:noFill/>
        </p:spPr>
        <p:txBody>
          <a:bodyPr wrap="none" rtlCol="0">
            <a:spAutoFit/>
          </a:bodyPr>
          <a:lstStyle/>
          <a:p>
            <a:r>
              <a:rPr lang="en-US" b="1" dirty="0" err="1"/>
              <a:t>dQp</a:t>
            </a:r>
            <a:r>
              <a:rPr lang="en-US" b="1" dirty="0"/>
              <a:t> statistic</a:t>
            </a:r>
          </a:p>
        </p:txBody>
      </p:sp>
      <p:sp>
        <p:nvSpPr>
          <p:cNvPr id="5" name="CasellaDiTesto 4">
            <a:extLst>
              <a:ext uri="{FF2B5EF4-FFF2-40B4-BE49-F238E27FC236}">
                <a16:creationId xmlns:a16="http://schemas.microsoft.com/office/drawing/2014/main" id="{06E83616-EE4D-B1B5-1D81-01CC09F13FE1}"/>
              </a:ext>
            </a:extLst>
          </p:cNvPr>
          <p:cNvSpPr txBox="1"/>
          <p:nvPr/>
        </p:nvSpPr>
        <p:spPr>
          <a:xfrm>
            <a:off x="395536" y="1484784"/>
            <a:ext cx="8352928" cy="3139321"/>
          </a:xfrm>
          <a:prstGeom prst="rect">
            <a:avLst/>
          </a:prstGeom>
          <a:noFill/>
        </p:spPr>
        <p:txBody>
          <a:bodyPr wrap="square">
            <a:spAutoFit/>
          </a:bodyPr>
          <a:lstStyle/>
          <a:p>
            <a:pPr marL="285750" indent="-285750">
              <a:buFont typeface="Arial" panose="020B0604020202020204" pitchFamily="34" charset="0"/>
              <a:buChar char="•"/>
            </a:pPr>
            <a:r>
              <a:rPr lang="en-US" dirty="0"/>
              <a:t>The </a:t>
            </a:r>
            <a:r>
              <a:rPr lang="en-US" dirty="0" err="1"/>
              <a:t>dQp</a:t>
            </a:r>
            <a:r>
              <a:rPr lang="en-US" dirty="0"/>
              <a:t> statistic provides a single flow statistic for a given subbasin, where </a:t>
            </a:r>
            <a:r>
              <a:rPr lang="en-US" b="1" dirty="0"/>
              <a:t>d</a:t>
            </a:r>
            <a:r>
              <a:rPr lang="en-US" dirty="0"/>
              <a:t> is the number of days for a moving average, </a:t>
            </a:r>
            <a:r>
              <a:rPr lang="en-US" b="1" dirty="0"/>
              <a:t>p</a:t>
            </a:r>
            <a:r>
              <a:rPr lang="en-US" dirty="0"/>
              <a:t> is a threshold percentage. 21 is the default for d, 5 for p, and the watershed outlet subbasin for the subbasin.  </a:t>
            </a:r>
          </a:p>
          <a:p>
            <a:pPr marL="285750" indent="-285750">
              <a:buFont typeface="Arial" panose="020B0604020202020204" pitchFamily="34" charset="0"/>
              <a:buChar char="•"/>
            </a:pPr>
            <a:r>
              <a:rPr lang="en-US" dirty="0"/>
              <a:t>Users also need to choose a start month and can choose between Percentile and Mean as the final statistic selection. The statistic is a flow in m³/s.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b="1" dirty="0"/>
              <a:t>Percentile</a:t>
            </a:r>
            <a:r>
              <a:rPr lang="en-US" dirty="0"/>
              <a:t>:  The result is the flow value which is not exceeded by p% of the flows for the year periods.  For the default settings, the result would be called 21Q5.</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b="1" dirty="0"/>
              <a:t>Mean</a:t>
            </a:r>
            <a:r>
              <a:rPr lang="en-US" dirty="0"/>
              <a:t>:  The result is the mean of the flows for the year periods.  For the default settings the result would be called 21Qm.  Note that the value of p is ignored.</a:t>
            </a:r>
          </a:p>
        </p:txBody>
      </p:sp>
    </p:spTree>
    <p:extLst>
      <p:ext uri="{BB962C8B-B14F-4D97-AF65-F5344CB8AC3E}">
        <p14:creationId xmlns:p14="http://schemas.microsoft.com/office/powerpoint/2010/main" val="66388154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A4050E-8C2E-B054-8014-0B3D4570146E}"/>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627D117B-53D1-E034-9EFF-81431E5A4FA4}"/>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02CC76FE-B2C7-336C-20A6-A860C0F4E501}"/>
              </a:ext>
            </a:extLst>
          </p:cNvPr>
          <p:cNvSpPr txBox="1"/>
          <p:nvPr/>
        </p:nvSpPr>
        <p:spPr>
          <a:xfrm>
            <a:off x="467544" y="776893"/>
            <a:ext cx="1255600" cy="369332"/>
          </a:xfrm>
          <a:prstGeom prst="rect">
            <a:avLst/>
          </a:prstGeom>
          <a:noFill/>
        </p:spPr>
        <p:txBody>
          <a:bodyPr wrap="none" rtlCol="0">
            <a:spAutoFit/>
          </a:bodyPr>
          <a:lstStyle/>
          <a:p>
            <a:r>
              <a:rPr lang="en-US" b="1" dirty="0" err="1"/>
              <a:t>Qb</a:t>
            </a:r>
            <a:r>
              <a:rPr lang="en-US" b="1" dirty="0"/>
              <a:t> statistic</a:t>
            </a:r>
          </a:p>
        </p:txBody>
      </p:sp>
      <p:sp>
        <p:nvSpPr>
          <p:cNvPr id="5" name="CasellaDiTesto 4">
            <a:extLst>
              <a:ext uri="{FF2B5EF4-FFF2-40B4-BE49-F238E27FC236}">
                <a16:creationId xmlns:a16="http://schemas.microsoft.com/office/drawing/2014/main" id="{A0191D0F-15E5-04EB-2BCF-A3CC04A694B3}"/>
              </a:ext>
            </a:extLst>
          </p:cNvPr>
          <p:cNvSpPr txBox="1"/>
          <p:nvPr/>
        </p:nvSpPr>
        <p:spPr>
          <a:xfrm>
            <a:off x="827584" y="1484784"/>
            <a:ext cx="6912768" cy="3416320"/>
          </a:xfrm>
          <a:prstGeom prst="rect">
            <a:avLst/>
          </a:prstGeom>
          <a:noFill/>
        </p:spPr>
        <p:txBody>
          <a:bodyPr wrap="square">
            <a:spAutoFit/>
          </a:bodyPr>
          <a:lstStyle/>
          <a:p>
            <a:pPr marL="285750" indent="-285750">
              <a:buFont typeface="Arial" panose="020B0604020202020204" pitchFamily="34" charset="0"/>
              <a:buChar char="•"/>
            </a:pPr>
            <a:r>
              <a:rPr lang="en-US" dirty="0" err="1"/>
              <a:t>Qb</a:t>
            </a:r>
            <a:r>
              <a:rPr lang="en-US" dirty="0"/>
              <a:t>, The </a:t>
            </a:r>
            <a:r>
              <a:rPr lang="en-US" b="1" dirty="0"/>
              <a:t>Basic Flow  </a:t>
            </a:r>
            <a:r>
              <a:rPr lang="en-US" dirty="0"/>
              <a:t>statistic provides an annual and also monthly statistics for a selected subbasin. A rate of flow for each year is calculated as the minimum moving average for a year, where the length of the moving average is chosen as the one that gives the highest rate of change between the minimum and the previous moving average.  The annual result is then the mean of these flows for each year.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values for each month are the annual result multiplied by the variation factor  for the month. The variation factor is calculated as the square root of a ratio, the ratio of mean daily flow for days in that month to the minimum such figure for all months. </a:t>
            </a:r>
          </a:p>
        </p:txBody>
      </p:sp>
    </p:spTree>
    <p:extLst>
      <p:ext uri="{BB962C8B-B14F-4D97-AF65-F5344CB8AC3E}">
        <p14:creationId xmlns:p14="http://schemas.microsoft.com/office/powerpoint/2010/main" val="88224573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ChangeArrowheads="1"/>
          </p:cNvSpPr>
          <p:nvPr>
            <p:ph type="title"/>
          </p:nvPr>
        </p:nvSpPr>
        <p:spPr>
          <a:xfrm>
            <a:off x="2123728" y="2420888"/>
            <a:ext cx="5976664" cy="1872208"/>
          </a:xfrm>
        </p:spPr>
        <p:txBody>
          <a:bodyPr>
            <a:normAutofit/>
          </a:bodyPr>
          <a:lstStyle/>
          <a:p>
            <a:pPr algn="l" eaLnBrk="1" hangingPunct="1">
              <a:defRPr/>
            </a:pPr>
            <a:r>
              <a:rPr lang="it-IT" sz="6000" dirty="0" err="1">
                <a:solidFill>
                  <a:srgbClr val="0070C0"/>
                </a:solidFill>
                <a:effectLst>
                  <a:outerShdw blurRad="38100" dist="38100" dir="2700000" algn="tl">
                    <a:srgbClr val="000000">
                      <a:alpha val="43137"/>
                    </a:srgbClr>
                  </a:outerShdw>
                </a:effectLst>
              </a:rPr>
              <a:t>Thank</a:t>
            </a:r>
            <a:r>
              <a:rPr lang="it-IT" sz="6000" dirty="0">
                <a:solidFill>
                  <a:srgbClr val="0070C0"/>
                </a:solidFill>
                <a:effectLst>
                  <a:outerShdw blurRad="38100" dist="38100" dir="2700000" algn="tl">
                    <a:srgbClr val="000000">
                      <a:alpha val="43137"/>
                    </a:srgbClr>
                  </a:outerShdw>
                </a:effectLst>
              </a:rPr>
              <a:t> </a:t>
            </a:r>
            <a:r>
              <a:rPr lang="it-IT" sz="6000" dirty="0" err="1">
                <a:solidFill>
                  <a:srgbClr val="0070C0"/>
                </a:solidFill>
                <a:effectLst>
                  <a:outerShdw blurRad="38100" dist="38100" dir="2700000" algn="tl">
                    <a:srgbClr val="000000">
                      <a:alpha val="43137"/>
                    </a:srgbClr>
                  </a:outerShdw>
                </a:effectLst>
              </a:rPr>
              <a:t>You</a:t>
            </a:r>
            <a:endParaRPr lang="en-US" sz="6000" dirty="0">
              <a:solidFill>
                <a:srgbClr val="0070C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96162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FE962-6190-55BB-0B37-56A3A7613EDC}"/>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43B909F1-2A29-A51E-89EE-8B4EB9CF4224}"/>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6" name="CasellaDiTesto 5">
            <a:extLst>
              <a:ext uri="{FF2B5EF4-FFF2-40B4-BE49-F238E27FC236}">
                <a16:creationId xmlns:a16="http://schemas.microsoft.com/office/drawing/2014/main" id="{93B2AADD-2B54-6B6A-3245-33ED893238BA}"/>
              </a:ext>
            </a:extLst>
          </p:cNvPr>
          <p:cNvSpPr txBox="1"/>
          <p:nvPr/>
        </p:nvSpPr>
        <p:spPr>
          <a:xfrm>
            <a:off x="1051563" y="980728"/>
            <a:ext cx="6480720" cy="369332"/>
          </a:xfrm>
          <a:prstGeom prst="rect">
            <a:avLst/>
          </a:prstGeom>
          <a:noFill/>
        </p:spPr>
        <p:txBody>
          <a:bodyPr wrap="square">
            <a:spAutoFit/>
          </a:bodyPr>
          <a:lstStyle/>
          <a:p>
            <a:r>
              <a:rPr lang="en-US" b="1" dirty="0"/>
              <a:t>Watershed delineation form</a:t>
            </a:r>
          </a:p>
        </p:txBody>
      </p:sp>
      <p:pic>
        <p:nvPicPr>
          <p:cNvPr id="3" name="Immagine 2">
            <a:extLst>
              <a:ext uri="{FF2B5EF4-FFF2-40B4-BE49-F238E27FC236}">
                <a16:creationId xmlns:a16="http://schemas.microsoft.com/office/drawing/2014/main" id="{42944FFE-FC25-76E4-AFC2-ABBB3FBA4586}"/>
              </a:ext>
            </a:extLst>
          </p:cNvPr>
          <p:cNvPicPr>
            <a:picLocks noChangeAspect="1"/>
          </p:cNvPicPr>
          <p:nvPr/>
        </p:nvPicPr>
        <p:blipFill>
          <a:blip r:embed="rId3"/>
          <a:stretch>
            <a:fillRect/>
          </a:stretch>
        </p:blipFill>
        <p:spPr>
          <a:xfrm>
            <a:off x="2483768" y="1502963"/>
            <a:ext cx="4002902" cy="4562949"/>
          </a:xfrm>
          <a:prstGeom prst="rect">
            <a:avLst/>
          </a:prstGeom>
        </p:spPr>
      </p:pic>
    </p:spTree>
    <p:extLst>
      <p:ext uri="{BB962C8B-B14F-4D97-AF65-F5344CB8AC3E}">
        <p14:creationId xmlns:p14="http://schemas.microsoft.com/office/powerpoint/2010/main" val="16419113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10ABB1-7EDF-0ACB-FE9A-431393F90DAB}"/>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A21E5E6A-3829-8E4C-186F-00F4CB22C079}"/>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3" name="CasellaDiTesto 2">
            <a:extLst>
              <a:ext uri="{FF2B5EF4-FFF2-40B4-BE49-F238E27FC236}">
                <a16:creationId xmlns:a16="http://schemas.microsoft.com/office/drawing/2014/main" id="{172FF87E-B58F-DC7A-05B4-D1E9DB2C4268}"/>
              </a:ext>
            </a:extLst>
          </p:cNvPr>
          <p:cNvSpPr txBox="1"/>
          <p:nvPr/>
        </p:nvSpPr>
        <p:spPr>
          <a:xfrm>
            <a:off x="467544" y="776893"/>
            <a:ext cx="1816523" cy="369332"/>
          </a:xfrm>
          <a:prstGeom prst="rect">
            <a:avLst/>
          </a:prstGeom>
          <a:noFill/>
        </p:spPr>
        <p:txBody>
          <a:bodyPr wrap="none" rtlCol="0">
            <a:spAutoFit/>
          </a:bodyPr>
          <a:lstStyle/>
          <a:p>
            <a:r>
              <a:rPr lang="it-IT" b="1" dirty="0"/>
              <a:t>Loading the DEM</a:t>
            </a:r>
            <a:endParaRPr lang="en-US" b="1" dirty="0"/>
          </a:p>
        </p:txBody>
      </p:sp>
      <p:sp>
        <p:nvSpPr>
          <p:cNvPr id="6" name="CasellaDiTesto 5">
            <a:extLst>
              <a:ext uri="{FF2B5EF4-FFF2-40B4-BE49-F238E27FC236}">
                <a16:creationId xmlns:a16="http://schemas.microsoft.com/office/drawing/2014/main" id="{3D6A42D0-9C89-3F07-9C69-8BBC746137E4}"/>
              </a:ext>
            </a:extLst>
          </p:cNvPr>
          <p:cNvSpPr txBox="1"/>
          <p:nvPr/>
        </p:nvSpPr>
        <p:spPr>
          <a:xfrm>
            <a:off x="467544" y="1196752"/>
            <a:ext cx="8377323" cy="5078313"/>
          </a:xfrm>
          <a:prstGeom prst="rect">
            <a:avLst/>
          </a:prstGeom>
          <a:noFill/>
        </p:spPr>
        <p:txBody>
          <a:bodyPr wrap="square">
            <a:spAutoFit/>
          </a:bodyPr>
          <a:lstStyle/>
          <a:p>
            <a:pPr marL="285750" indent="-285750">
              <a:buFont typeface="Arial" panose="020B0604020202020204" pitchFamily="34" charset="0"/>
              <a:buChar char="•"/>
            </a:pPr>
            <a:r>
              <a:rPr lang="en-US" dirty="0"/>
              <a:t>The first task in watershed delineation is to load a digital elevation map (DEM).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Digital elevation maps are grids (also called </a:t>
            </a:r>
            <a:r>
              <a:rPr lang="en-US" dirty="0" err="1"/>
              <a:t>rasters</a:t>
            </a:r>
            <a:r>
              <a:rPr lang="en-US" dirty="0"/>
              <a:t>) in which the value at each point is the elevation (height above sea level), commonly in </a:t>
            </a:r>
            <a:r>
              <a:rPr lang="en-US" dirty="0" err="1"/>
              <a:t>metres</a:t>
            </a:r>
            <a:r>
              <a:rPr lang="en-US" dirty="0"/>
              <a:t>.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QSWAT+ accepts a wide range of grid formats, in fact any format acceptable by the Geospatial Data Abstraction Library (GDAL)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QSWAT+ uses </a:t>
            </a:r>
            <a:r>
              <a:rPr lang="en-US" dirty="0" err="1"/>
              <a:t>TauDEM</a:t>
            </a:r>
            <a:r>
              <a:rPr lang="en-US" dirty="0"/>
              <a:t> (</a:t>
            </a:r>
            <a:r>
              <a:rPr lang="en-US" dirty="0">
                <a:hlinkClick r:id="rId3"/>
              </a:rPr>
              <a:t>http://hydrology.usu.edu/taudem/taudem5/</a:t>
            </a:r>
            <a:r>
              <a:rPr lang="en-US" dirty="0"/>
              <a:t>) to do the watershed delineation, and </a:t>
            </a:r>
            <a:r>
              <a:rPr lang="en-US" dirty="0" err="1"/>
              <a:t>TauDEM</a:t>
            </a:r>
            <a:r>
              <a:rPr lang="en-US" dirty="0"/>
              <a:t> requires </a:t>
            </a:r>
            <a:r>
              <a:rPr lang="en-US" dirty="0" err="1"/>
              <a:t>GeoTiff</a:t>
            </a:r>
            <a:r>
              <a:rPr lang="en-US" dirty="0"/>
              <a:t>  format  </a:t>
            </a:r>
            <a:r>
              <a:rPr lang="en-US" dirty="0" err="1"/>
              <a:t>DEMs.</a:t>
            </a:r>
            <a:r>
              <a:rPr lang="en-US" dirty="0"/>
              <a:t>  So if necessary QSWAT+ does a conversion to </a:t>
            </a:r>
            <a:r>
              <a:rPr lang="en-US" dirty="0" err="1"/>
              <a:t>GeoTiff</a:t>
            </a:r>
            <a:r>
              <a:rPr lang="en-US" dirty="0"/>
              <a:t> when it copies the DEM into the project.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Watershed delineation, and later modeling by SWAT+, assumes that each cell in the DEM grid represents the same area.  So the DEM needs to be projected into, for example, UTM.  (UTM is not exactly an equal area projection, but is close enough for most purposes.)  So if your DEM is in </a:t>
            </a:r>
            <a:r>
              <a:rPr lang="en-US" dirty="0" err="1"/>
              <a:t>lat</a:t>
            </a:r>
            <a:r>
              <a:rPr lang="en-US" dirty="0"/>
              <a:t>-long projection you will need to use the tools of QGIS to reproject it before you use it in QSWAT+.  (Use the menu item Raster, then select Projections and Warp (Reproject)</a:t>
            </a:r>
          </a:p>
        </p:txBody>
      </p:sp>
    </p:spTree>
    <p:extLst>
      <p:ext uri="{BB962C8B-B14F-4D97-AF65-F5344CB8AC3E}">
        <p14:creationId xmlns:p14="http://schemas.microsoft.com/office/powerpoint/2010/main" val="12390624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C9C5D-93F7-8255-35EB-A99BD05FD6A2}"/>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D78FCC19-01B0-2B38-DB11-C89C20697402}"/>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3" name="CasellaDiTesto 2">
            <a:extLst>
              <a:ext uri="{FF2B5EF4-FFF2-40B4-BE49-F238E27FC236}">
                <a16:creationId xmlns:a16="http://schemas.microsoft.com/office/drawing/2014/main" id="{E9F48304-2826-29CB-6341-78B5BAEE447E}"/>
              </a:ext>
            </a:extLst>
          </p:cNvPr>
          <p:cNvSpPr txBox="1"/>
          <p:nvPr/>
        </p:nvSpPr>
        <p:spPr>
          <a:xfrm>
            <a:off x="467544" y="776893"/>
            <a:ext cx="1725152" cy="369332"/>
          </a:xfrm>
          <a:prstGeom prst="rect">
            <a:avLst/>
          </a:prstGeom>
          <a:noFill/>
        </p:spPr>
        <p:txBody>
          <a:bodyPr wrap="none" rtlCol="0">
            <a:spAutoFit/>
          </a:bodyPr>
          <a:lstStyle/>
          <a:p>
            <a:r>
              <a:rPr lang="it-IT" b="1" dirty="0" err="1"/>
              <a:t>Selecting</a:t>
            </a:r>
            <a:r>
              <a:rPr lang="it-IT" b="1" dirty="0"/>
              <a:t> a DEM</a:t>
            </a:r>
            <a:endParaRPr lang="en-US" b="1" dirty="0"/>
          </a:p>
        </p:txBody>
      </p:sp>
      <p:sp>
        <p:nvSpPr>
          <p:cNvPr id="6" name="CasellaDiTesto 5">
            <a:extLst>
              <a:ext uri="{FF2B5EF4-FFF2-40B4-BE49-F238E27FC236}">
                <a16:creationId xmlns:a16="http://schemas.microsoft.com/office/drawing/2014/main" id="{92D42F6C-78B9-32DF-3E37-616E7C80F9AE}"/>
              </a:ext>
            </a:extLst>
          </p:cNvPr>
          <p:cNvSpPr txBox="1"/>
          <p:nvPr/>
        </p:nvSpPr>
        <p:spPr>
          <a:xfrm>
            <a:off x="323528" y="1196752"/>
            <a:ext cx="8620703" cy="1477328"/>
          </a:xfrm>
          <a:prstGeom prst="rect">
            <a:avLst/>
          </a:prstGeom>
          <a:noFill/>
        </p:spPr>
        <p:txBody>
          <a:bodyPr wrap="square">
            <a:spAutoFit/>
          </a:bodyPr>
          <a:lstStyle/>
          <a:p>
            <a:pPr marL="285750" indent="-285750">
              <a:buFont typeface="Arial" panose="020B0604020202020204" pitchFamily="34" charset="0"/>
              <a:buChar char="•"/>
            </a:pPr>
            <a:r>
              <a:rPr lang="en-US" dirty="0"/>
              <a:t>Click the </a:t>
            </a:r>
            <a:r>
              <a:rPr lang="en-US" b="1" dirty="0"/>
              <a:t>Select DEM </a:t>
            </a:r>
            <a:r>
              <a:rPr lang="en-US" dirty="0"/>
              <a:t>button to open the Select DEM form, and navigate to </a:t>
            </a:r>
            <a:r>
              <a:rPr lang="en-US" i="1" dirty="0" err="1"/>
              <a:t>Robit</a:t>
            </a:r>
            <a:r>
              <a:rPr lang="en-US" i="1" dirty="0"/>
              <a:t>\DEM</a:t>
            </a:r>
            <a:r>
              <a:rPr lang="en-US" dirty="0"/>
              <a:t>. </a:t>
            </a:r>
          </a:p>
          <a:p>
            <a:pPr marL="285750" indent="-285750">
              <a:buFont typeface="Arial" panose="020B0604020202020204" pitchFamily="34" charset="0"/>
              <a:buChar char="•"/>
            </a:pPr>
            <a:r>
              <a:rPr lang="en-US" dirty="0"/>
              <a:t>In this example we have an ESRI grid, which is stored in its own directory </a:t>
            </a:r>
            <a:r>
              <a:rPr lang="en-US" i="1" dirty="0"/>
              <a:t>srtm_30m </a:t>
            </a:r>
            <a:r>
              <a:rPr lang="en-US" dirty="0"/>
              <a:t>. </a:t>
            </a:r>
          </a:p>
          <a:p>
            <a:pPr marL="285750" indent="-285750">
              <a:buFont typeface="Arial" panose="020B0604020202020204" pitchFamily="34" charset="0"/>
              <a:buChar char="•"/>
            </a:pPr>
            <a:r>
              <a:rPr lang="en-US" dirty="0"/>
              <a:t>The GDAL convention for ESRI grids is to select the </a:t>
            </a:r>
            <a:r>
              <a:rPr lang="en-US" b="1" dirty="0" err="1"/>
              <a:t>hdr.adf</a:t>
            </a:r>
            <a:r>
              <a:rPr lang="en-US" dirty="0"/>
              <a:t>  file as the one to load.  (Pull down the list currently set to All files to see the conventions for other grid formats.) Select </a:t>
            </a:r>
            <a:r>
              <a:rPr lang="en-US" i="1" dirty="0" err="1"/>
              <a:t>hdr.adf</a:t>
            </a:r>
            <a:r>
              <a:rPr lang="en-US" dirty="0"/>
              <a:t>  and click Open. </a:t>
            </a:r>
          </a:p>
        </p:txBody>
      </p:sp>
      <p:pic>
        <p:nvPicPr>
          <p:cNvPr id="4" name="Immagine 3">
            <a:extLst>
              <a:ext uri="{FF2B5EF4-FFF2-40B4-BE49-F238E27FC236}">
                <a16:creationId xmlns:a16="http://schemas.microsoft.com/office/drawing/2014/main" id="{FE8CCE62-80E8-0A6B-FAB3-96EF25858E4C}"/>
              </a:ext>
            </a:extLst>
          </p:cNvPr>
          <p:cNvPicPr>
            <a:picLocks noChangeAspect="1"/>
          </p:cNvPicPr>
          <p:nvPr/>
        </p:nvPicPr>
        <p:blipFill>
          <a:blip r:embed="rId3"/>
          <a:stretch>
            <a:fillRect/>
          </a:stretch>
        </p:blipFill>
        <p:spPr>
          <a:xfrm>
            <a:off x="1763688" y="2724607"/>
            <a:ext cx="4952023" cy="3598636"/>
          </a:xfrm>
          <a:prstGeom prst="rect">
            <a:avLst/>
          </a:prstGeom>
        </p:spPr>
      </p:pic>
    </p:spTree>
    <p:extLst>
      <p:ext uri="{BB962C8B-B14F-4D97-AF65-F5344CB8AC3E}">
        <p14:creationId xmlns:p14="http://schemas.microsoft.com/office/powerpoint/2010/main" val="17039565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801284-5F0D-59BC-7238-91E924977D0A}"/>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9CF7361B-0438-2F1A-65EA-02F87BFDF0FB}"/>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3" name="CasellaDiTesto 2">
            <a:extLst>
              <a:ext uri="{FF2B5EF4-FFF2-40B4-BE49-F238E27FC236}">
                <a16:creationId xmlns:a16="http://schemas.microsoft.com/office/drawing/2014/main" id="{4F7DB7D6-44EC-9E8F-A575-9190C969671C}"/>
              </a:ext>
            </a:extLst>
          </p:cNvPr>
          <p:cNvSpPr txBox="1"/>
          <p:nvPr/>
        </p:nvSpPr>
        <p:spPr>
          <a:xfrm>
            <a:off x="467544" y="776893"/>
            <a:ext cx="1725152" cy="369332"/>
          </a:xfrm>
          <a:prstGeom prst="rect">
            <a:avLst/>
          </a:prstGeom>
          <a:noFill/>
        </p:spPr>
        <p:txBody>
          <a:bodyPr wrap="none" rtlCol="0">
            <a:spAutoFit/>
          </a:bodyPr>
          <a:lstStyle/>
          <a:p>
            <a:r>
              <a:rPr lang="it-IT" b="1" dirty="0" err="1"/>
              <a:t>Selecting</a:t>
            </a:r>
            <a:r>
              <a:rPr lang="it-IT" b="1" dirty="0"/>
              <a:t> a DEM</a:t>
            </a:r>
            <a:endParaRPr lang="en-US" b="1" dirty="0"/>
          </a:p>
        </p:txBody>
      </p:sp>
      <p:sp>
        <p:nvSpPr>
          <p:cNvPr id="6" name="CasellaDiTesto 5">
            <a:extLst>
              <a:ext uri="{FF2B5EF4-FFF2-40B4-BE49-F238E27FC236}">
                <a16:creationId xmlns:a16="http://schemas.microsoft.com/office/drawing/2014/main" id="{09DF4230-756E-8375-1938-8935C1786F2C}"/>
              </a:ext>
            </a:extLst>
          </p:cNvPr>
          <p:cNvSpPr txBox="1"/>
          <p:nvPr/>
        </p:nvSpPr>
        <p:spPr>
          <a:xfrm>
            <a:off x="323528" y="1196752"/>
            <a:ext cx="8620703" cy="1200329"/>
          </a:xfrm>
          <a:prstGeom prst="rect">
            <a:avLst/>
          </a:prstGeom>
          <a:noFill/>
        </p:spPr>
        <p:txBody>
          <a:bodyPr wrap="square">
            <a:spAutoFit/>
          </a:bodyPr>
          <a:lstStyle/>
          <a:p>
            <a:pPr marL="285750" indent="-285750">
              <a:buFont typeface="Arial" panose="020B0604020202020204" pitchFamily="34" charset="0"/>
              <a:buChar char="•"/>
            </a:pPr>
            <a:r>
              <a:rPr lang="en-US" dirty="0"/>
              <a:t>As the DEM is converted to </a:t>
            </a:r>
            <a:r>
              <a:rPr lang="en-US" dirty="0" err="1"/>
              <a:t>GeoTiff</a:t>
            </a:r>
            <a:r>
              <a:rPr lang="en-US" dirty="0"/>
              <a:t> you may briefly see the shell window where GDAL is working.  Then the DEM is displayed in QGIS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 </a:t>
            </a:r>
            <a:r>
              <a:rPr lang="en-US" dirty="0" err="1"/>
              <a:t>Hillshade</a:t>
            </a:r>
            <a:r>
              <a:rPr lang="en-US" dirty="0"/>
              <a:t> layer is also created to give a better impression of the terrain.</a:t>
            </a:r>
          </a:p>
        </p:txBody>
      </p:sp>
      <p:pic>
        <p:nvPicPr>
          <p:cNvPr id="5" name="Immagine 4">
            <a:extLst>
              <a:ext uri="{FF2B5EF4-FFF2-40B4-BE49-F238E27FC236}">
                <a16:creationId xmlns:a16="http://schemas.microsoft.com/office/drawing/2014/main" id="{DD19387F-7BB2-6DC9-3DDC-4895A0B10F6C}"/>
              </a:ext>
            </a:extLst>
          </p:cNvPr>
          <p:cNvPicPr>
            <a:picLocks noChangeAspect="1"/>
          </p:cNvPicPr>
          <p:nvPr/>
        </p:nvPicPr>
        <p:blipFill>
          <a:blip r:embed="rId3"/>
          <a:stretch>
            <a:fillRect/>
          </a:stretch>
        </p:blipFill>
        <p:spPr>
          <a:xfrm>
            <a:off x="1763688" y="2470218"/>
            <a:ext cx="5538703" cy="3839101"/>
          </a:xfrm>
          <a:prstGeom prst="rect">
            <a:avLst/>
          </a:prstGeom>
        </p:spPr>
      </p:pic>
    </p:spTree>
    <p:extLst>
      <p:ext uri="{BB962C8B-B14F-4D97-AF65-F5344CB8AC3E}">
        <p14:creationId xmlns:p14="http://schemas.microsoft.com/office/powerpoint/2010/main" val="17350313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E99F07-5F57-FDE9-D592-DCF6E6D7720B}"/>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FCB9AFAE-9AA5-FC32-AF5F-90159F8E2998}"/>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3" name="CasellaDiTesto 2">
            <a:extLst>
              <a:ext uri="{FF2B5EF4-FFF2-40B4-BE49-F238E27FC236}">
                <a16:creationId xmlns:a16="http://schemas.microsoft.com/office/drawing/2014/main" id="{3EB95267-BDD8-8877-F6B5-ED29C770EB12}"/>
              </a:ext>
            </a:extLst>
          </p:cNvPr>
          <p:cNvSpPr txBox="1"/>
          <p:nvPr/>
        </p:nvSpPr>
        <p:spPr>
          <a:xfrm>
            <a:off x="467544" y="776893"/>
            <a:ext cx="1739964" cy="369332"/>
          </a:xfrm>
          <a:prstGeom prst="rect">
            <a:avLst/>
          </a:prstGeom>
          <a:noFill/>
        </p:spPr>
        <p:txBody>
          <a:bodyPr wrap="none" rtlCol="0">
            <a:spAutoFit/>
          </a:bodyPr>
          <a:lstStyle/>
          <a:p>
            <a:r>
              <a:rPr lang="en-US" b="1" dirty="0"/>
              <a:t>DEM  properties</a:t>
            </a:r>
          </a:p>
        </p:txBody>
      </p:sp>
      <p:sp>
        <p:nvSpPr>
          <p:cNvPr id="6" name="CasellaDiTesto 5">
            <a:extLst>
              <a:ext uri="{FF2B5EF4-FFF2-40B4-BE49-F238E27FC236}">
                <a16:creationId xmlns:a16="http://schemas.microsoft.com/office/drawing/2014/main" id="{29823E90-1038-C518-0D78-E1C06AF30994}"/>
              </a:ext>
            </a:extLst>
          </p:cNvPr>
          <p:cNvSpPr txBox="1"/>
          <p:nvPr/>
        </p:nvSpPr>
        <p:spPr>
          <a:xfrm>
            <a:off x="323528" y="1196752"/>
            <a:ext cx="8620703" cy="1200329"/>
          </a:xfrm>
          <a:prstGeom prst="rect">
            <a:avLst/>
          </a:prstGeom>
          <a:noFill/>
        </p:spPr>
        <p:txBody>
          <a:bodyPr wrap="square">
            <a:spAutoFit/>
          </a:bodyPr>
          <a:lstStyle/>
          <a:p>
            <a:pPr marL="285750" indent="-285750">
              <a:buFont typeface="Arial" panose="020B0604020202020204" pitchFamily="34" charset="0"/>
              <a:buChar char="•"/>
            </a:pPr>
            <a:r>
              <a:rPr lang="en-US" dirty="0"/>
              <a:t>If you select the </a:t>
            </a:r>
            <a:r>
              <a:rPr lang="en-US" b="1" dirty="0"/>
              <a:t>DEM properties </a:t>
            </a:r>
            <a:r>
              <a:rPr lang="en-US" dirty="0"/>
              <a:t>tab in the Watershed Delineation form you can see information on the horizontal and vertical units, the cell size, the area of a cell, the extent, and the projection.  </a:t>
            </a:r>
          </a:p>
          <a:p>
            <a:pPr marL="285750" indent="-285750">
              <a:buFont typeface="Arial" panose="020B0604020202020204" pitchFamily="34" charset="0"/>
              <a:buChar char="•"/>
            </a:pPr>
            <a:r>
              <a:rPr lang="en-US" dirty="0"/>
              <a:t>If your DEM has vertical units other than meters this is the time to select the units.</a:t>
            </a:r>
          </a:p>
        </p:txBody>
      </p:sp>
      <p:pic>
        <p:nvPicPr>
          <p:cNvPr id="5" name="Immagine 4">
            <a:extLst>
              <a:ext uri="{FF2B5EF4-FFF2-40B4-BE49-F238E27FC236}">
                <a16:creationId xmlns:a16="http://schemas.microsoft.com/office/drawing/2014/main" id="{A440AD6A-1E82-36E6-BD4E-615382D1E57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07508" y="2447608"/>
            <a:ext cx="4375829" cy="3839101"/>
          </a:xfrm>
          <a:prstGeom prst="rect">
            <a:avLst/>
          </a:prstGeom>
        </p:spPr>
      </p:pic>
    </p:spTree>
    <p:extLst>
      <p:ext uri="{BB962C8B-B14F-4D97-AF65-F5344CB8AC3E}">
        <p14:creationId xmlns:p14="http://schemas.microsoft.com/office/powerpoint/2010/main" val="39475120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3FA0D4-40D9-A362-662B-ABD3554F1AC0}"/>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6825F62E-A04F-87D9-2AC2-FACAC6EFEFD0}"/>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3" name="CasellaDiTesto 2">
            <a:extLst>
              <a:ext uri="{FF2B5EF4-FFF2-40B4-BE49-F238E27FC236}">
                <a16:creationId xmlns:a16="http://schemas.microsoft.com/office/drawing/2014/main" id="{C977774C-A1A6-3446-2B35-7F349EFBCBF6}"/>
              </a:ext>
            </a:extLst>
          </p:cNvPr>
          <p:cNvSpPr txBox="1"/>
          <p:nvPr/>
        </p:nvSpPr>
        <p:spPr>
          <a:xfrm>
            <a:off x="467544" y="776893"/>
            <a:ext cx="2162323" cy="369332"/>
          </a:xfrm>
          <a:prstGeom prst="rect">
            <a:avLst/>
          </a:prstGeom>
          <a:noFill/>
        </p:spPr>
        <p:txBody>
          <a:bodyPr wrap="none" rtlCol="0">
            <a:spAutoFit/>
          </a:bodyPr>
          <a:lstStyle/>
          <a:p>
            <a:r>
              <a:rPr lang="en-US" b="1" dirty="0"/>
              <a:t>Setting the </a:t>
            </a:r>
            <a:r>
              <a:rPr lang="en-US" b="1" dirty="0" err="1"/>
              <a:t>thresolds</a:t>
            </a:r>
            <a:endParaRPr lang="en-US" b="1" dirty="0"/>
          </a:p>
        </p:txBody>
      </p:sp>
      <p:sp>
        <p:nvSpPr>
          <p:cNvPr id="6" name="CasellaDiTesto 5">
            <a:extLst>
              <a:ext uri="{FF2B5EF4-FFF2-40B4-BE49-F238E27FC236}">
                <a16:creationId xmlns:a16="http://schemas.microsoft.com/office/drawing/2014/main" id="{DCDAFD34-FB9E-1C85-10DC-60A0C276AEF4}"/>
              </a:ext>
            </a:extLst>
          </p:cNvPr>
          <p:cNvSpPr txBox="1"/>
          <p:nvPr/>
        </p:nvSpPr>
        <p:spPr>
          <a:xfrm>
            <a:off x="755576" y="1772816"/>
            <a:ext cx="7344816" cy="3139321"/>
          </a:xfrm>
          <a:prstGeom prst="rect">
            <a:avLst/>
          </a:prstGeom>
          <a:noFill/>
        </p:spPr>
        <p:txBody>
          <a:bodyPr wrap="square">
            <a:spAutoFit/>
          </a:bodyPr>
          <a:lstStyle/>
          <a:p>
            <a:pPr marL="285750" indent="-285750">
              <a:buFont typeface="Arial" panose="020B0604020202020204" pitchFamily="34" charset="0"/>
              <a:buChar char="•"/>
            </a:pPr>
            <a:r>
              <a:rPr lang="en-US" dirty="0"/>
              <a:t>Return to the Delineate watershed tab.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There is an option to burn in an existing stream network.  This is useful when you have a suitable map to use and all or part of your area is relatively flat.  It lowers the DEM elevations along the streams so that delineation can find them.  </a:t>
            </a:r>
          </a:p>
          <a:p>
            <a:endParaRPr lang="en-US" dirty="0"/>
          </a:p>
          <a:p>
            <a:pPr marL="285750" indent="-285750">
              <a:buFont typeface="Arial" panose="020B0604020202020204" pitchFamily="34" charset="0"/>
              <a:buChar char="•"/>
            </a:pPr>
            <a:r>
              <a:rPr lang="en-US" dirty="0"/>
              <a:t>We have one for this example: check </a:t>
            </a:r>
            <a:r>
              <a:rPr lang="en-US" b="1" dirty="0"/>
              <a:t>Burn in existing stream network </a:t>
            </a:r>
            <a:r>
              <a:rPr lang="en-US" dirty="0"/>
              <a:t>and navigate to </a:t>
            </a:r>
            <a:r>
              <a:rPr lang="en-US" dirty="0" err="1"/>
              <a:t>Robit</a:t>
            </a:r>
            <a:r>
              <a:rPr lang="en-US" dirty="0"/>
              <a:t>\</a:t>
            </a:r>
            <a:r>
              <a:rPr lang="en-US" dirty="0" err="1"/>
              <a:t>RobitStreams</a:t>
            </a:r>
            <a:r>
              <a:rPr lang="en-US" dirty="0"/>
              <a:t>\</a:t>
            </a:r>
            <a:r>
              <a:rPr lang="en-US" dirty="0" err="1"/>
              <a:t>robReach.shp</a:t>
            </a:r>
            <a:r>
              <a:rPr lang="en-US" dirty="0"/>
              <a:t>. Click Open. This file is added to the map canvas. </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31582879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409A4-5C2F-2C9E-BD7D-7A2C06EBC8EC}"/>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D464FAAB-061D-3C70-CFA1-F7F62E9CA243}"/>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3" name="CasellaDiTesto 2">
            <a:extLst>
              <a:ext uri="{FF2B5EF4-FFF2-40B4-BE49-F238E27FC236}">
                <a16:creationId xmlns:a16="http://schemas.microsoft.com/office/drawing/2014/main" id="{1AA5A25F-D83C-AA86-31F3-B28C8EEAFFB8}"/>
              </a:ext>
            </a:extLst>
          </p:cNvPr>
          <p:cNvSpPr txBox="1"/>
          <p:nvPr/>
        </p:nvSpPr>
        <p:spPr>
          <a:xfrm>
            <a:off x="467544" y="776893"/>
            <a:ext cx="2162323" cy="369332"/>
          </a:xfrm>
          <a:prstGeom prst="rect">
            <a:avLst/>
          </a:prstGeom>
          <a:noFill/>
        </p:spPr>
        <p:txBody>
          <a:bodyPr wrap="none" rtlCol="0">
            <a:spAutoFit/>
          </a:bodyPr>
          <a:lstStyle/>
          <a:p>
            <a:r>
              <a:rPr lang="en-US" b="1" dirty="0"/>
              <a:t>Setting the </a:t>
            </a:r>
            <a:r>
              <a:rPr lang="en-US" b="1" dirty="0" err="1"/>
              <a:t>thresolds</a:t>
            </a:r>
            <a:endParaRPr lang="en-US" b="1" dirty="0"/>
          </a:p>
        </p:txBody>
      </p:sp>
      <p:sp>
        <p:nvSpPr>
          <p:cNvPr id="6" name="CasellaDiTesto 5">
            <a:extLst>
              <a:ext uri="{FF2B5EF4-FFF2-40B4-BE49-F238E27FC236}">
                <a16:creationId xmlns:a16="http://schemas.microsoft.com/office/drawing/2014/main" id="{2AB32A6A-51DF-9D6B-3CC4-4E796AD8B8CC}"/>
              </a:ext>
            </a:extLst>
          </p:cNvPr>
          <p:cNvSpPr txBox="1"/>
          <p:nvPr/>
        </p:nvSpPr>
        <p:spPr>
          <a:xfrm>
            <a:off x="323528" y="1154530"/>
            <a:ext cx="4392488" cy="5078313"/>
          </a:xfrm>
          <a:prstGeom prst="rect">
            <a:avLst/>
          </a:prstGeom>
          <a:noFill/>
        </p:spPr>
        <p:txBody>
          <a:bodyPr wrap="square">
            <a:spAutoFit/>
          </a:bodyPr>
          <a:lstStyle/>
          <a:p>
            <a:pPr marL="285750" indent="-285750">
              <a:buFont typeface="Arial" panose="020B0604020202020204" pitchFamily="34" charset="0"/>
              <a:buChar char="•"/>
            </a:pPr>
            <a:r>
              <a:rPr lang="en-US" dirty="0"/>
              <a:t>Delineation needs a number representing the minimum area needed to form a stream and to form a channel. These can be defined as either a number of cells or as an area, and you can choose the units to use for an area.</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Default values are already provided. </a:t>
            </a:r>
          </a:p>
          <a:p>
            <a:pPr marL="285750" indent="-285750">
              <a:buFont typeface="Arial" panose="020B0604020202020204" pitchFamily="34" charset="0"/>
              <a:buChar char="•"/>
            </a:pPr>
            <a:r>
              <a:rPr lang="en-US" dirty="0"/>
              <a:t>You can use these, create the channels and streams, change them and create them again, until what you get looks reasonable. </a:t>
            </a:r>
          </a:p>
          <a:p>
            <a:pPr marL="285750" indent="-285750">
              <a:buFont typeface="Arial" panose="020B0604020202020204" pitchFamily="34" charset="0"/>
              <a:buChar char="•"/>
            </a:pPr>
            <a:r>
              <a:rPr lang="en-US" dirty="0"/>
              <a:t>We will change the units to hectares, and put 9 ha as the area for a channel and 90 ha for a stream. The number of cells changes to 100 and 1000 (as the DEM cells are 30 </a:t>
            </a:r>
            <a:r>
              <a:rPr lang="en-US" dirty="0" err="1"/>
              <a:t>metres</a:t>
            </a:r>
            <a:r>
              <a:rPr lang="en-US" dirty="0"/>
              <a:t> square.) </a:t>
            </a:r>
          </a:p>
          <a:p>
            <a:pPr marL="285750" indent="-285750">
              <a:buFont typeface="Arial" panose="020B0604020202020204" pitchFamily="34" charset="0"/>
              <a:buChar char="•"/>
            </a:pPr>
            <a:endParaRPr lang="en-US" dirty="0"/>
          </a:p>
        </p:txBody>
      </p:sp>
      <p:pic>
        <p:nvPicPr>
          <p:cNvPr id="4" name="Immagine 3">
            <a:extLst>
              <a:ext uri="{FF2B5EF4-FFF2-40B4-BE49-F238E27FC236}">
                <a16:creationId xmlns:a16="http://schemas.microsoft.com/office/drawing/2014/main" id="{E916816C-FF92-6DC2-60AF-0976D75C1B70}"/>
              </a:ext>
            </a:extLst>
          </p:cNvPr>
          <p:cNvPicPr>
            <a:picLocks noChangeAspect="1"/>
          </p:cNvPicPr>
          <p:nvPr/>
        </p:nvPicPr>
        <p:blipFill>
          <a:blip r:embed="rId3"/>
          <a:stretch>
            <a:fillRect/>
          </a:stretch>
        </p:blipFill>
        <p:spPr>
          <a:xfrm>
            <a:off x="4974616" y="980728"/>
            <a:ext cx="3969616" cy="4680520"/>
          </a:xfrm>
          <a:prstGeom prst="rect">
            <a:avLst/>
          </a:prstGeom>
        </p:spPr>
      </p:pic>
    </p:spTree>
    <p:extLst>
      <p:ext uri="{BB962C8B-B14F-4D97-AF65-F5344CB8AC3E}">
        <p14:creationId xmlns:p14="http://schemas.microsoft.com/office/powerpoint/2010/main" val="301040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B01E0-7D43-EC46-8415-C0E48B3FEA58}"/>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EE3295E5-560F-C7AF-3ECD-E303F401260F}"/>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3" name="CasellaDiTesto 2">
            <a:extLst>
              <a:ext uri="{FF2B5EF4-FFF2-40B4-BE49-F238E27FC236}">
                <a16:creationId xmlns:a16="http://schemas.microsoft.com/office/drawing/2014/main" id="{7E7C7BE0-32EF-3C3E-BE3A-C925EF49AD3E}"/>
              </a:ext>
            </a:extLst>
          </p:cNvPr>
          <p:cNvSpPr txBox="1"/>
          <p:nvPr/>
        </p:nvSpPr>
        <p:spPr>
          <a:xfrm>
            <a:off x="467544" y="776893"/>
            <a:ext cx="2162323" cy="369332"/>
          </a:xfrm>
          <a:prstGeom prst="rect">
            <a:avLst/>
          </a:prstGeom>
          <a:noFill/>
        </p:spPr>
        <p:txBody>
          <a:bodyPr wrap="none" rtlCol="0">
            <a:spAutoFit/>
          </a:bodyPr>
          <a:lstStyle/>
          <a:p>
            <a:r>
              <a:rPr lang="en-US" b="1" dirty="0"/>
              <a:t>Setting the </a:t>
            </a:r>
            <a:r>
              <a:rPr lang="en-US" b="1" dirty="0" err="1"/>
              <a:t>thresolds</a:t>
            </a:r>
            <a:endParaRPr lang="en-US" b="1" dirty="0"/>
          </a:p>
        </p:txBody>
      </p:sp>
      <p:sp>
        <p:nvSpPr>
          <p:cNvPr id="6" name="CasellaDiTesto 5">
            <a:extLst>
              <a:ext uri="{FF2B5EF4-FFF2-40B4-BE49-F238E27FC236}">
                <a16:creationId xmlns:a16="http://schemas.microsoft.com/office/drawing/2014/main" id="{9FA90249-5EB7-8CF5-A8ED-0702ECFF554C}"/>
              </a:ext>
            </a:extLst>
          </p:cNvPr>
          <p:cNvSpPr txBox="1"/>
          <p:nvPr/>
        </p:nvSpPr>
        <p:spPr>
          <a:xfrm>
            <a:off x="539552" y="1582340"/>
            <a:ext cx="7776864" cy="3970318"/>
          </a:xfrm>
          <a:prstGeom prst="rect">
            <a:avLst/>
          </a:prstGeom>
          <a:noFill/>
        </p:spPr>
        <p:txBody>
          <a:bodyPr wrap="square">
            <a:spAutoFit/>
          </a:bodyPr>
          <a:lstStyle/>
          <a:p>
            <a:pPr marL="285750" indent="-285750">
              <a:buFont typeface="Arial" panose="020B0604020202020204" pitchFamily="34" charset="0"/>
              <a:buChar char="•"/>
            </a:pPr>
            <a:r>
              <a:rPr lang="en-US" dirty="0"/>
              <a:t>The threshold is the number of cells (or area) required to form a channel or a stream: a cell will be made part of a channel or stream if it has at least the threshold number of cells draining into it.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b="1" dirty="0"/>
              <a:t>Stream reaches </a:t>
            </a:r>
            <a:r>
              <a:rPr lang="en-US" dirty="0"/>
              <a:t>are sections of the stream network between significant points, where significant points are stream sources, monitoring points like water gauges, stream junctions, inlets, and watershed outlets. </a:t>
            </a:r>
          </a:p>
          <a:p>
            <a:pPr marL="285750" indent="-285750">
              <a:buFont typeface="Arial" panose="020B0604020202020204" pitchFamily="34" charset="0"/>
              <a:buChar char="•"/>
            </a:pPr>
            <a:r>
              <a:rPr lang="en-US" dirty="0"/>
              <a:t>A </a:t>
            </a:r>
            <a:r>
              <a:rPr lang="en-US" b="1" dirty="0"/>
              <a:t>subbasin</a:t>
            </a:r>
            <a:r>
              <a:rPr lang="en-US" dirty="0"/>
              <a:t> is an area draining into a stream reach. Subbasins are the main divisions of the watershed, and typically the entities whose SWAT outputs we will want to generate and study. </a:t>
            </a:r>
          </a:p>
          <a:p>
            <a:pPr marL="285750" indent="-285750">
              <a:buFont typeface="Arial" panose="020B0604020202020204" pitchFamily="34" charset="0"/>
              <a:buChar char="•"/>
            </a:pPr>
            <a:r>
              <a:rPr lang="en-US" b="1" dirty="0"/>
              <a:t>Channels</a:t>
            </a:r>
            <a:r>
              <a:rPr lang="en-US" dirty="0"/>
              <a:t> are finer divisions and extensions of stream reaches, and allow us to place more precisely the components of the watershed which will form the SWAT+ model: landscape units, reservoirs, ponds, point sources, and hydrological response units.</a:t>
            </a:r>
          </a:p>
        </p:txBody>
      </p:sp>
    </p:spTree>
    <p:extLst>
      <p:ext uri="{BB962C8B-B14F-4D97-AF65-F5344CB8AC3E}">
        <p14:creationId xmlns:p14="http://schemas.microsoft.com/office/powerpoint/2010/main" val="26859779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9DCACD-183D-5BFE-9C48-74B079723749}"/>
            </a:ext>
          </a:extLst>
        </p:cNvPr>
        <p:cNvGrpSpPr/>
        <p:nvPr/>
      </p:nvGrpSpPr>
      <p:grpSpPr>
        <a:xfrm>
          <a:off x="0" y="0"/>
          <a:ext cx="0" cy="0"/>
          <a:chOff x="0" y="0"/>
          <a:chExt cx="0" cy="0"/>
        </a:xfrm>
      </p:grpSpPr>
      <p:sp>
        <p:nvSpPr>
          <p:cNvPr id="5" name="CasellaDiTesto 4">
            <a:extLst>
              <a:ext uri="{FF2B5EF4-FFF2-40B4-BE49-F238E27FC236}">
                <a16:creationId xmlns:a16="http://schemas.microsoft.com/office/drawing/2014/main" id="{7D5B427C-91B2-A90D-1FB8-53F30BC9EBE9}"/>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1.1  SWAT OVERVIEW</a:t>
            </a:r>
          </a:p>
        </p:txBody>
      </p:sp>
      <p:sp>
        <p:nvSpPr>
          <p:cNvPr id="2" name="Rettangolo 1">
            <a:extLst>
              <a:ext uri="{FF2B5EF4-FFF2-40B4-BE49-F238E27FC236}">
                <a16:creationId xmlns:a16="http://schemas.microsoft.com/office/drawing/2014/main" id="{2F78076D-F86A-9011-92CF-2208E2E0B4B1}"/>
              </a:ext>
            </a:extLst>
          </p:cNvPr>
          <p:cNvSpPr/>
          <p:nvPr/>
        </p:nvSpPr>
        <p:spPr>
          <a:xfrm>
            <a:off x="467544" y="1844824"/>
            <a:ext cx="7920880" cy="3693319"/>
          </a:xfrm>
          <a:prstGeom prst="rect">
            <a:avLst/>
          </a:prstGeom>
        </p:spPr>
        <p:txBody>
          <a:bodyPr wrap="square">
            <a:spAutoFit/>
          </a:bodyPr>
          <a:lstStyle/>
          <a:p>
            <a:pPr marL="285750" indent="-285750" algn="just">
              <a:buFont typeface="Arial" panose="020B0604020202020204" pitchFamily="34" charset="0"/>
              <a:buChar char="•"/>
            </a:pPr>
            <a:r>
              <a:rPr lang="en-US" dirty="0"/>
              <a:t>Install QGIS by running </a:t>
            </a:r>
            <a:r>
              <a:rPr lang="en-US" dirty="0">
                <a:hlinkClick r:id="rId3"/>
              </a:rPr>
              <a:t>https://www.qgis.org/download/</a:t>
            </a:r>
            <a:r>
              <a:rPr lang="en-US" dirty="0"/>
              <a:t>  (or later version)... It can be downloaded from the QGIS download page, where you should select the most stable version LTR.</a:t>
            </a:r>
          </a:p>
          <a:p>
            <a:pPr marL="285750" indent="-285750" algn="just">
              <a:buFont typeface="Arial" panose="020B0604020202020204" pitchFamily="34" charset="0"/>
              <a:buChar char="•"/>
            </a:pPr>
            <a:endParaRPr lang="en-US" dirty="0"/>
          </a:p>
          <a:p>
            <a:pPr marL="285750" indent="-285750" algn="just">
              <a:buFont typeface="Arial" panose="020B0604020202020204" pitchFamily="34" charset="0"/>
              <a:buChar char="•"/>
            </a:pPr>
            <a:r>
              <a:rPr lang="en-US" dirty="0"/>
              <a:t>Install SWAT+ by running </a:t>
            </a:r>
            <a:r>
              <a:rPr lang="en-US" dirty="0" err="1"/>
              <a:t>swatplustools</a:t>
            </a:r>
            <a:r>
              <a:rPr lang="en-US" dirty="0"/>
              <a:t>-installer, version 3.0 or later. It can be downloaded from SWAT+ page </a:t>
            </a:r>
            <a:r>
              <a:rPr lang="en-US" dirty="0">
                <a:hlinkClick r:id="rId4"/>
              </a:rPr>
              <a:t>https://swat.tamu.edu/software/plus/</a:t>
            </a:r>
            <a:r>
              <a:rPr lang="en-US" dirty="0"/>
              <a:t> . You may be informed that </a:t>
            </a:r>
            <a:r>
              <a:rPr lang="en-US" i="1" dirty="0"/>
              <a:t>Windows protected your PC</a:t>
            </a:r>
            <a:r>
              <a:rPr lang="en-US" dirty="0"/>
              <a:t>, and you need to click </a:t>
            </a:r>
            <a:r>
              <a:rPr lang="en-US" i="1" dirty="0"/>
              <a:t>More info</a:t>
            </a:r>
            <a:r>
              <a:rPr lang="en-US" dirty="0"/>
              <a:t> and then </a:t>
            </a:r>
            <a:r>
              <a:rPr lang="en-US" i="1" dirty="0"/>
              <a:t>Run anyway </a:t>
            </a:r>
            <a:r>
              <a:rPr lang="en-US" dirty="0"/>
              <a:t>to proceed with the installation. You then need to accept the license. This is a combination installer that provides QSWAT+, the SWAT+ Editor, and some other materials. You can choose which components you need (for the first install QSWAT+, the SWAT+ Editor, probably the global weather generator, and the SSURGO/STATSGO soil data if you will be modelling anywhere in the USA)</a:t>
            </a:r>
          </a:p>
        </p:txBody>
      </p:sp>
      <p:sp>
        <p:nvSpPr>
          <p:cNvPr id="3" name="CasellaDiTesto 2">
            <a:extLst>
              <a:ext uri="{FF2B5EF4-FFF2-40B4-BE49-F238E27FC236}">
                <a16:creationId xmlns:a16="http://schemas.microsoft.com/office/drawing/2014/main" id="{047BFA6E-D7BB-58D2-7147-5C489802D075}"/>
              </a:ext>
            </a:extLst>
          </p:cNvPr>
          <p:cNvSpPr txBox="1"/>
          <p:nvPr/>
        </p:nvSpPr>
        <p:spPr>
          <a:xfrm>
            <a:off x="467544" y="1084094"/>
            <a:ext cx="2092689" cy="369332"/>
          </a:xfrm>
          <a:prstGeom prst="rect">
            <a:avLst/>
          </a:prstGeom>
          <a:noFill/>
        </p:spPr>
        <p:txBody>
          <a:bodyPr wrap="none" rtlCol="0">
            <a:spAutoFit/>
          </a:bodyPr>
          <a:lstStyle/>
          <a:p>
            <a:r>
              <a:rPr lang="it-IT" b="1" dirty="0"/>
              <a:t>Setting up Q-SWAT+</a:t>
            </a:r>
            <a:endParaRPr lang="en-US" b="1" dirty="0"/>
          </a:p>
        </p:txBody>
      </p:sp>
    </p:spTree>
    <p:extLst>
      <p:ext uri="{BB962C8B-B14F-4D97-AF65-F5344CB8AC3E}">
        <p14:creationId xmlns:p14="http://schemas.microsoft.com/office/powerpoint/2010/main" val="37012594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7F7ED4-30A1-08DA-9460-8BF56EE04694}"/>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EEB6B51B-7C7D-8E84-AAE6-F53A3BCA115C}"/>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3" name="CasellaDiTesto 2">
            <a:extLst>
              <a:ext uri="{FF2B5EF4-FFF2-40B4-BE49-F238E27FC236}">
                <a16:creationId xmlns:a16="http://schemas.microsoft.com/office/drawing/2014/main" id="{3376C3AC-ED23-7070-6229-3ADFE9F9EA9C}"/>
              </a:ext>
            </a:extLst>
          </p:cNvPr>
          <p:cNvSpPr txBox="1"/>
          <p:nvPr/>
        </p:nvSpPr>
        <p:spPr>
          <a:xfrm>
            <a:off x="467544" y="776893"/>
            <a:ext cx="3076099" cy="369332"/>
          </a:xfrm>
          <a:prstGeom prst="rect">
            <a:avLst/>
          </a:prstGeom>
          <a:noFill/>
        </p:spPr>
        <p:txBody>
          <a:bodyPr wrap="none" rtlCol="0">
            <a:spAutoFit/>
          </a:bodyPr>
          <a:lstStyle/>
          <a:p>
            <a:r>
              <a:rPr lang="en-US" b="1" dirty="0"/>
              <a:t>Channel and stream definition</a:t>
            </a:r>
          </a:p>
        </p:txBody>
      </p:sp>
      <p:sp>
        <p:nvSpPr>
          <p:cNvPr id="6" name="CasellaDiTesto 5">
            <a:extLst>
              <a:ext uri="{FF2B5EF4-FFF2-40B4-BE49-F238E27FC236}">
                <a16:creationId xmlns:a16="http://schemas.microsoft.com/office/drawing/2014/main" id="{F8B876E2-FFCC-C622-EEAF-B4CC37772B62}"/>
              </a:ext>
            </a:extLst>
          </p:cNvPr>
          <p:cNvSpPr txBox="1"/>
          <p:nvPr/>
        </p:nvSpPr>
        <p:spPr>
          <a:xfrm>
            <a:off x="611560" y="1274892"/>
            <a:ext cx="7776864" cy="1477328"/>
          </a:xfrm>
          <a:prstGeom prst="rect">
            <a:avLst/>
          </a:prstGeom>
          <a:noFill/>
        </p:spPr>
        <p:txBody>
          <a:bodyPr wrap="square">
            <a:spAutoFit/>
          </a:bodyPr>
          <a:lstStyle/>
          <a:p>
            <a:pPr marL="285750" indent="-285750">
              <a:buFont typeface="Arial" panose="020B0604020202020204" pitchFamily="34" charset="0"/>
              <a:buChar char="•"/>
            </a:pPr>
            <a:r>
              <a:rPr lang="en-US" dirty="0"/>
              <a:t>Click </a:t>
            </a:r>
            <a:r>
              <a:rPr lang="en-US" b="1" dirty="0"/>
              <a:t>Create streams</a:t>
            </a:r>
            <a:r>
              <a:rPr lang="en-US" dirty="0"/>
              <a:t>. </a:t>
            </a:r>
          </a:p>
          <a:p>
            <a:pPr marL="285750" indent="-285750">
              <a:buFont typeface="Arial" panose="020B0604020202020204" pitchFamily="34" charset="0"/>
              <a:buChar char="•"/>
            </a:pPr>
            <a:r>
              <a:rPr lang="en-US" dirty="0"/>
              <a:t>A series of </a:t>
            </a:r>
            <a:r>
              <a:rPr lang="en-US" dirty="0" err="1"/>
              <a:t>TauDEM</a:t>
            </a:r>
            <a:r>
              <a:rPr lang="en-US" dirty="0"/>
              <a:t> tools are run: </a:t>
            </a:r>
            <a:r>
              <a:rPr lang="en-US" dirty="0" err="1"/>
              <a:t>PitRemove</a:t>
            </a:r>
            <a:r>
              <a:rPr lang="en-US" dirty="0"/>
              <a:t>, D8FlowDir, </a:t>
            </a:r>
            <a:r>
              <a:rPr lang="en-US" dirty="0" err="1"/>
              <a:t>DInfFlowDir</a:t>
            </a:r>
            <a:r>
              <a:rPr lang="en-US" dirty="0"/>
              <a:t>, Area D8, </a:t>
            </a:r>
            <a:r>
              <a:rPr lang="en-US" dirty="0" err="1"/>
              <a:t>AreaDinf</a:t>
            </a:r>
            <a:r>
              <a:rPr lang="en-US" dirty="0"/>
              <a:t>, </a:t>
            </a:r>
            <a:r>
              <a:rPr lang="en-US" dirty="0" err="1"/>
              <a:t>GridNet</a:t>
            </a:r>
            <a:r>
              <a:rPr lang="en-US" dirty="0"/>
              <a:t>, Threshold, and </a:t>
            </a:r>
            <a:r>
              <a:rPr lang="en-US" dirty="0" err="1"/>
              <a:t>StreamNet</a:t>
            </a:r>
            <a:r>
              <a:rPr lang="en-US" dirty="0"/>
              <a:t>. You can examine their output in the </a:t>
            </a:r>
            <a:r>
              <a:rPr lang="en-US" dirty="0" err="1"/>
              <a:t>Taudem</a:t>
            </a:r>
            <a:r>
              <a:rPr lang="en-US" dirty="0"/>
              <a:t> output tab if you wish. </a:t>
            </a:r>
          </a:p>
          <a:p>
            <a:pPr marL="285750" indent="-285750">
              <a:buFont typeface="Arial" panose="020B0604020202020204" pitchFamily="34" charset="0"/>
              <a:buChar char="•"/>
            </a:pPr>
            <a:r>
              <a:rPr lang="en-US" dirty="0"/>
              <a:t>The channel and stream reach network is added to QGIS.</a:t>
            </a:r>
          </a:p>
        </p:txBody>
      </p:sp>
      <p:pic>
        <p:nvPicPr>
          <p:cNvPr id="4" name="Immagine 3">
            <a:extLst>
              <a:ext uri="{FF2B5EF4-FFF2-40B4-BE49-F238E27FC236}">
                <a16:creationId xmlns:a16="http://schemas.microsoft.com/office/drawing/2014/main" id="{5C659B92-2900-5783-F2BE-5697497C07E4}"/>
              </a:ext>
            </a:extLst>
          </p:cNvPr>
          <p:cNvPicPr>
            <a:picLocks noChangeAspect="1"/>
          </p:cNvPicPr>
          <p:nvPr/>
        </p:nvPicPr>
        <p:blipFill>
          <a:blip r:embed="rId3"/>
          <a:stretch>
            <a:fillRect/>
          </a:stretch>
        </p:blipFill>
        <p:spPr>
          <a:xfrm>
            <a:off x="1907704" y="2767889"/>
            <a:ext cx="5040560" cy="3518618"/>
          </a:xfrm>
          <a:prstGeom prst="rect">
            <a:avLst/>
          </a:prstGeom>
        </p:spPr>
      </p:pic>
    </p:spTree>
    <p:extLst>
      <p:ext uri="{BB962C8B-B14F-4D97-AF65-F5344CB8AC3E}">
        <p14:creationId xmlns:p14="http://schemas.microsoft.com/office/powerpoint/2010/main" val="22467227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45CEEC-6E14-30AD-53F5-A6AAE33EC947}"/>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1729447B-0E3F-A6BA-6453-E4375C3B3007}"/>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3" name="CasellaDiTesto 2">
            <a:extLst>
              <a:ext uri="{FF2B5EF4-FFF2-40B4-BE49-F238E27FC236}">
                <a16:creationId xmlns:a16="http://schemas.microsoft.com/office/drawing/2014/main" id="{0C453C6A-2340-8D1A-7BE1-EE9901AAC780}"/>
              </a:ext>
            </a:extLst>
          </p:cNvPr>
          <p:cNvSpPr txBox="1"/>
          <p:nvPr/>
        </p:nvSpPr>
        <p:spPr>
          <a:xfrm>
            <a:off x="467544" y="776893"/>
            <a:ext cx="1707455" cy="369332"/>
          </a:xfrm>
          <a:prstGeom prst="rect">
            <a:avLst/>
          </a:prstGeom>
          <a:noFill/>
        </p:spPr>
        <p:txBody>
          <a:bodyPr wrap="none" rtlCol="0">
            <a:spAutoFit/>
          </a:bodyPr>
          <a:lstStyle/>
          <a:p>
            <a:r>
              <a:rPr lang="en-US" b="1" dirty="0"/>
              <a:t>Defining outlets</a:t>
            </a:r>
          </a:p>
        </p:txBody>
      </p:sp>
      <p:sp>
        <p:nvSpPr>
          <p:cNvPr id="6" name="CasellaDiTesto 5">
            <a:extLst>
              <a:ext uri="{FF2B5EF4-FFF2-40B4-BE49-F238E27FC236}">
                <a16:creationId xmlns:a16="http://schemas.microsoft.com/office/drawing/2014/main" id="{F075F052-4C5F-0ABD-60A5-D0939FAA5319}"/>
              </a:ext>
            </a:extLst>
          </p:cNvPr>
          <p:cNvSpPr txBox="1"/>
          <p:nvPr/>
        </p:nvSpPr>
        <p:spPr>
          <a:xfrm>
            <a:off x="611560" y="1274892"/>
            <a:ext cx="7776864" cy="4247317"/>
          </a:xfrm>
          <a:prstGeom prst="rect">
            <a:avLst/>
          </a:prstGeom>
          <a:noFill/>
        </p:spPr>
        <p:txBody>
          <a:bodyPr wrap="square">
            <a:spAutoFit/>
          </a:bodyPr>
          <a:lstStyle/>
          <a:p>
            <a:pPr marL="285750" indent="-285750">
              <a:buFont typeface="Arial" panose="020B0604020202020204" pitchFamily="34" charset="0"/>
              <a:buChar char="•"/>
            </a:pPr>
            <a:r>
              <a:rPr lang="en-US" dirty="0"/>
              <a:t>We normally define at least a main outlet for our watershed.</a:t>
            </a:r>
          </a:p>
          <a:p>
            <a:pPr marL="285750" indent="-285750">
              <a:buFont typeface="Arial" panose="020B0604020202020204" pitchFamily="34" charset="0"/>
              <a:buChar char="•"/>
            </a:pPr>
            <a:endParaRPr lang="en-US" dirty="0"/>
          </a:p>
          <a:p>
            <a:r>
              <a:rPr lang="en-US" dirty="0"/>
              <a:t>It is also possible to define: </a:t>
            </a:r>
          </a:p>
          <a:p>
            <a:pPr marL="285750" indent="-285750">
              <a:buFont typeface="Arial" panose="020B0604020202020204" pitchFamily="34" charset="0"/>
              <a:buChar char="•"/>
            </a:pPr>
            <a:r>
              <a:rPr lang="en-US" dirty="0"/>
              <a:t>inlets, which we use if we want to model a large watershed in sections. QSWAT+ will exclude the area upstream from an inlet from its model. </a:t>
            </a:r>
          </a:p>
          <a:p>
            <a:pPr marL="285750" indent="-285750">
              <a:buFont typeface="Arial" panose="020B0604020202020204" pitchFamily="34" charset="0"/>
              <a:buChar char="•"/>
            </a:pPr>
            <a:r>
              <a:rPr lang="en-US" dirty="0"/>
              <a:t>upstream outlets, where SWAT+ will produce data, so we place these where we have measured data </a:t>
            </a:r>
          </a:p>
          <a:p>
            <a:pPr marL="285750" indent="-285750">
              <a:buFont typeface="Arial" panose="020B0604020202020204" pitchFamily="34" charset="0"/>
              <a:buChar char="•"/>
            </a:pPr>
            <a:r>
              <a:rPr lang="en-US" dirty="0"/>
              <a:t>reservoirs and ponds </a:t>
            </a:r>
          </a:p>
          <a:p>
            <a:pPr marL="285750" indent="-285750">
              <a:buFont typeface="Arial" panose="020B0604020202020204" pitchFamily="34" charset="0"/>
              <a:buChar char="•"/>
            </a:pPr>
            <a:r>
              <a:rPr lang="en-US" dirty="0"/>
              <a:t>point sources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You can define main outlets on more than one part of the stream network, to model the watershed in more than one piece. An outlet is 'main' if it has no outlet downstream from it. </a:t>
            </a:r>
          </a:p>
          <a:p>
            <a:pPr marL="285750" indent="-285750">
              <a:buFont typeface="Arial" panose="020B0604020202020204" pitchFamily="34" charset="0"/>
              <a:buChar char="•"/>
            </a:pPr>
            <a:r>
              <a:rPr lang="en-US" dirty="0"/>
              <a:t>If you don't use an inlets/outlets shapefile (also called a vector file), main outlets will be defined where the streams cross the edges of the DEM.</a:t>
            </a:r>
          </a:p>
        </p:txBody>
      </p:sp>
    </p:spTree>
    <p:extLst>
      <p:ext uri="{BB962C8B-B14F-4D97-AF65-F5344CB8AC3E}">
        <p14:creationId xmlns:p14="http://schemas.microsoft.com/office/powerpoint/2010/main" val="34259307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518EB4-95F9-2A89-6286-BA6627BC2BC6}"/>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27A44658-37D7-19D1-43A2-C4F6124EE297}"/>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3" name="CasellaDiTesto 2">
            <a:extLst>
              <a:ext uri="{FF2B5EF4-FFF2-40B4-BE49-F238E27FC236}">
                <a16:creationId xmlns:a16="http://schemas.microsoft.com/office/drawing/2014/main" id="{987717D7-673A-2C06-AE1C-772CA3259091}"/>
              </a:ext>
            </a:extLst>
          </p:cNvPr>
          <p:cNvSpPr txBox="1"/>
          <p:nvPr/>
        </p:nvSpPr>
        <p:spPr>
          <a:xfrm>
            <a:off x="467544" y="776893"/>
            <a:ext cx="1707455" cy="369332"/>
          </a:xfrm>
          <a:prstGeom prst="rect">
            <a:avLst/>
          </a:prstGeom>
          <a:noFill/>
        </p:spPr>
        <p:txBody>
          <a:bodyPr wrap="none" rtlCol="0">
            <a:spAutoFit/>
          </a:bodyPr>
          <a:lstStyle/>
          <a:p>
            <a:r>
              <a:rPr lang="en-US" b="1" dirty="0"/>
              <a:t>Defining outlets</a:t>
            </a:r>
          </a:p>
        </p:txBody>
      </p:sp>
      <p:sp>
        <p:nvSpPr>
          <p:cNvPr id="6" name="CasellaDiTesto 5">
            <a:extLst>
              <a:ext uri="{FF2B5EF4-FFF2-40B4-BE49-F238E27FC236}">
                <a16:creationId xmlns:a16="http://schemas.microsoft.com/office/drawing/2014/main" id="{34F85A52-4D03-6AE3-56F3-A248D5D40A7F}"/>
              </a:ext>
            </a:extLst>
          </p:cNvPr>
          <p:cNvSpPr txBox="1"/>
          <p:nvPr/>
        </p:nvSpPr>
        <p:spPr>
          <a:xfrm>
            <a:off x="611560" y="1274892"/>
            <a:ext cx="7776864" cy="3970318"/>
          </a:xfrm>
          <a:prstGeom prst="rect">
            <a:avLst/>
          </a:prstGeom>
          <a:noFill/>
        </p:spPr>
        <p:txBody>
          <a:bodyPr wrap="square">
            <a:spAutoFit/>
          </a:bodyPr>
          <a:lstStyle/>
          <a:p>
            <a:pPr marL="285750" indent="-285750">
              <a:buFont typeface="Arial" panose="020B0604020202020204" pitchFamily="34" charset="0"/>
              <a:buChar char="•"/>
            </a:pPr>
            <a:r>
              <a:rPr lang="en-US" dirty="0"/>
              <a:t>Each inlet or outlet point you define will create a subbasin boundary, because it will define the end of a stream reach. Each reservoir, pond or point source you define will divide its channel into two channels.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It is possible to define points by using an existing shapefile or by drawing them interactively. Drawing them interactively will create a shapefile which we would use in future runs on the same project.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It is also possible to draw on an existing shapefile to create additional points, or to select only a subset of points in an existing shapefile.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All inlet or outlet points must be placed on a stream, and others on a channel, so if we want to do any drawing we need to display the channel and stream network. </a:t>
            </a:r>
          </a:p>
        </p:txBody>
      </p:sp>
    </p:spTree>
    <p:extLst>
      <p:ext uri="{BB962C8B-B14F-4D97-AF65-F5344CB8AC3E}">
        <p14:creationId xmlns:p14="http://schemas.microsoft.com/office/powerpoint/2010/main" val="38842374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5F068-C0E4-7DC8-35AC-D52BC2B5324D}"/>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EFABFBE5-BFA2-1ACC-AE1D-5CA07953210A}"/>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3" name="CasellaDiTesto 2">
            <a:extLst>
              <a:ext uri="{FF2B5EF4-FFF2-40B4-BE49-F238E27FC236}">
                <a16:creationId xmlns:a16="http://schemas.microsoft.com/office/drawing/2014/main" id="{31B28C18-E4ED-4E26-95EB-F560D208E6DE}"/>
              </a:ext>
            </a:extLst>
          </p:cNvPr>
          <p:cNvSpPr txBox="1"/>
          <p:nvPr/>
        </p:nvSpPr>
        <p:spPr>
          <a:xfrm>
            <a:off x="467544" y="776893"/>
            <a:ext cx="1628010" cy="369332"/>
          </a:xfrm>
          <a:prstGeom prst="rect">
            <a:avLst/>
          </a:prstGeom>
          <a:noFill/>
        </p:spPr>
        <p:txBody>
          <a:bodyPr wrap="none" rtlCol="0">
            <a:spAutoFit/>
          </a:bodyPr>
          <a:lstStyle/>
          <a:p>
            <a:r>
              <a:rPr lang="en-US" b="1" dirty="0"/>
              <a:t>Drawing points</a:t>
            </a:r>
          </a:p>
        </p:txBody>
      </p:sp>
      <p:sp>
        <p:nvSpPr>
          <p:cNvPr id="6" name="CasellaDiTesto 5">
            <a:extLst>
              <a:ext uri="{FF2B5EF4-FFF2-40B4-BE49-F238E27FC236}">
                <a16:creationId xmlns:a16="http://schemas.microsoft.com/office/drawing/2014/main" id="{1600F332-2491-95DB-F5B8-E3F62F0C2886}"/>
              </a:ext>
            </a:extLst>
          </p:cNvPr>
          <p:cNvSpPr txBox="1"/>
          <p:nvPr/>
        </p:nvSpPr>
        <p:spPr>
          <a:xfrm>
            <a:off x="463961" y="1196752"/>
            <a:ext cx="8352928" cy="1754326"/>
          </a:xfrm>
          <a:prstGeom prst="rect">
            <a:avLst/>
          </a:prstGeom>
          <a:noFill/>
        </p:spPr>
        <p:txBody>
          <a:bodyPr wrap="square">
            <a:spAutoFit/>
          </a:bodyPr>
          <a:lstStyle/>
          <a:p>
            <a:pPr marL="285750" indent="-285750">
              <a:buFont typeface="Arial" panose="020B0604020202020204" pitchFamily="34" charset="0"/>
              <a:buChar char="•"/>
            </a:pPr>
            <a:r>
              <a:rPr lang="en-US" dirty="0"/>
              <a:t>We have a prepared outlet point file for this example, but first we illustrate how to draw points. </a:t>
            </a:r>
          </a:p>
          <a:p>
            <a:pPr marL="285750" indent="-285750">
              <a:buFont typeface="Arial" panose="020B0604020202020204" pitchFamily="34" charset="0"/>
              <a:buChar char="•"/>
            </a:pPr>
            <a:r>
              <a:rPr lang="en-US" dirty="0"/>
              <a:t>Make sure that </a:t>
            </a:r>
            <a:r>
              <a:rPr lang="en-US" i="1" dirty="0"/>
              <a:t>Use an inlets/outlets shapefile </a:t>
            </a:r>
            <a:r>
              <a:rPr lang="en-US" dirty="0"/>
              <a:t>is checked, and click on </a:t>
            </a:r>
            <a:r>
              <a:rPr lang="en-US" b="1" dirty="0"/>
              <a:t>Draw inlets/outlets</a:t>
            </a:r>
            <a:r>
              <a:rPr lang="en-US" dirty="0"/>
              <a:t>. </a:t>
            </a:r>
          </a:p>
          <a:p>
            <a:pPr marL="285750" indent="-285750">
              <a:buFont typeface="Arial" panose="020B0604020202020204" pitchFamily="34" charset="0"/>
              <a:buChar char="•"/>
            </a:pPr>
            <a:r>
              <a:rPr lang="en-US" dirty="0"/>
              <a:t>The Inlets/outlets form appears. Make sure that Outlet is selected, and click on the map around 328500, 1289500 Try to get the point on the stream. Click OK. </a:t>
            </a:r>
          </a:p>
        </p:txBody>
      </p:sp>
      <p:pic>
        <p:nvPicPr>
          <p:cNvPr id="4" name="Immagine 3">
            <a:extLst>
              <a:ext uri="{FF2B5EF4-FFF2-40B4-BE49-F238E27FC236}">
                <a16:creationId xmlns:a16="http://schemas.microsoft.com/office/drawing/2014/main" id="{E4F7092B-1A0C-0B0E-521E-2C103CD2F37C}"/>
              </a:ext>
            </a:extLst>
          </p:cNvPr>
          <p:cNvPicPr>
            <a:picLocks noChangeAspect="1"/>
          </p:cNvPicPr>
          <p:nvPr/>
        </p:nvPicPr>
        <p:blipFill>
          <a:blip r:embed="rId3"/>
          <a:stretch>
            <a:fillRect/>
          </a:stretch>
        </p:blipFill>
        <p:spPr>
          <a:xfrm>
            <a:off x="2267744" y="2975136"/>
            <a:ext cx="4778653" cy="3303524"/>
          </a:xfrm>
          <a:prstGeom prst="rect">
            <a:avLst/>
          </a:prstGeom>
        </p:spPr>
      </p:pic>
    </p:spTree>
    <p:extLst>
      <p:ext uri="{BB962C8B-B14F-4D97-AF65-F5344CB8AC3E}">
        <p14:creationId xmlns:p14="http://schemas.microsoft.com/office/powerpoint/2010/main" val="6446187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FAA003-8B58-01CC-E1AE-76B1CC47DC26}"/>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03CAEA5D-0723-9048-DC9E-B2FD5AFBBD96}"/>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3" name="CasellaDiTesto 2">
            <a:extLst>
              <a:ext uri="{FF2B5EF4-FFF2-40B4-BE49-F238E27FC236}">
                <a16:creationId xmlns:a16="http://schemas.microsoft.com/office/drawing/2014/main" id="{15479D26-891E-D763-2A21-B2C426278DAE}"/>
              </a:ext>
            </a:extLst>
          </p:cNvPr>
          <p:cNvSpPr txBox="1"/>
          <p:nvPr/>
        </p:nvSpPr>
        <p:spPr>
          <a:xfrm>
            <a:off x="467544" y="776893"/>
            <a:ext cx="1623201" cy="369332"/>
          </a:xfrm>
          <a:prstGeom prst="rect">
            <a:avLst/>
          </a:prstGeom>
          <a:noFill/>
        </p:spPr>
        <p:txBody>
          <a:bodyPr wrap="none" rtlCol="0">
            <a:spAutoFit/>
          </a:bodyPr>
          <a:lstStyle/>
          <a:p>
            <a:r>
              <a:rPr lang="en-US" b="1" dirty="0"/>
              <a:t>Snap threshold</a:t>
            </a:r>
          </a:p>
        </p:txBody>
      </p:sp>
      <p:sp>
        <p:nvSpPr>
          <p:cNvPr id="6" name="CasellaDiTesto 5">
            <a:extLst>
              <a:ext uri="{FF2B5EF4-FFF2-40B4-BE49-F238E27FC236}">
                <a16:creationId xmlns:a16="http://schemas.microsoft.com/office/drawing/2014/main" id="{078CB27D-B2A6-66C1-C9F6-41645AF5D098}"/>
              </a:ext>
            </a:extLst>
          </p:cNvPr>
          <p:cNvSpPr txBox="1"/>
          <p:nvPr/>
        </p:nvSpPr>
        <p:spPr>
          <a:xfrm>
            <a:off x="827584" y="1772816"/>
            <a:ext cx="7488832" cy="3139321"/>
          </a:xfrm>
          <a:prstGeom prst="rect">
            <a:avLst/>
          </a:prstGeom>
          <a:noFill/>
        </p:spPr>
        <p:txBody>
          <a:bodyPr wrap="square">
            <a:spAutoFit/>
          </a:bodyPr>
          <a:lstStyle/>
          <a:p>
            <a:pPr marL="285750" indent="-285750">
              <a:buFont typeface="Arial" panose="020B0604020202020204" pitchFamily="34" charset="0"/>
              <a:buChar char="•"/>
            </a:pPr>
            <a:r>
              <a:rPr lang="en-US" dirty="0"/>
              <a:t>If you zoom in you can see the point is almost certainly not exactly on the stream.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QSWAT+ will snap (move) points to the nearest channel or stream provided they are within the snap threshold, which defaults to 300 </a:t>
            </a:r>
            <a:r>
              <a:rPr lang="en-US" dirty="0" err="1"/>
              <a:t>metres</a:t>
            </a:r>
            <a:r>
              <a:rPr lang="en-US" dirty="0"/>
              <a:t>.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When we create the watershed, the form will say how many points were snapped. If this is less than intended we can use QGIS to move them closer, or just try increasing the threshold. If we have several points and some were not snapped (or to check in advance before creating the watershed), the </a:t>
            </a:r>
            <a:r>
              <a:rPr lang="en-US" b="1" dirty="0"/>
              <a:t>Review snapped </a:t>
            </a:r>
            <a:r>
              <a:rPr lang="en-US" dirty="0"/>
              <a:t>will show which have been snapped successfully.</a:t>
            </a:r>
          </a:p>
        </p:txBody>
      </p:sp>
    </p:spTree>
    <p:extLst>
      <p:ext uri="{BB962C8B-B14F-4D97-AF65-F5344CB8AC3E}">
        <p14:creationId xmlns:p14="http://schemas.microsoft.com/office/powerpoint/2010/main" val="10667199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10C3B8-E06D-83D8-8E7E-A5B7692B542D}"/>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766E41F1-A21C-68AA-40A2-DBA15CBD14E3}"/>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3" name="CasellaDiTesto 2">
            <a:extLst>
              <a:ext uri="{FF2B5EF4-FFF2-40B4-BE49-F238E27FC236}">
                <a16:creationId xmlns:a16="http://schemas.microsoft.com/office/drawing/2014/main" id="{029394B3-A037-974F-98EE-C5186DF9E84D}"/>
              </a:ext>
            </a:extLst>
          </p:cNvPr>
          <p:cNvSpPr txBox="1"/>
          <p:nvPr/>
        </p:nvSpPr>
        <p:spPr>
          <a:xfrm>
            <a:off x="467544" y="776893"/>
            <a:ext cx="2061846" cy="369332"/>
          </a:xfrm>
          <a:prstGeom prst="rect">
            <a:avLst/>
          </a:prstGeom>
          <a:noFill/>
        </p:spPr>
        <p:txBody>
          <a:bodyPr wrap="none" rtlCol="0">
            <a:spAutoFit/>
          </a:bodyPr>
          <a:lstStyle/>
          <a:p>
            <a:r>
              <a:rPr lang="en-US" b="1" dirty="0"/>
              <a:t>Watershed creation</a:t>
            </a:r>
          </a:p>
        </p:txBody>
      </p:sp>
      <p:sp>
        <p:nvSpPr>
          <p:cNvPr id="6" name="CasellaDiTesto 5">
            <a:extLst>
              <a:ext uri="{FF2B5EF4-FFF2-40B4-BE49-F238E27FC236}">
                <a16:creationId xmlns:a16="http://schemas.microsoft.com/office/drawing/2014/main" id="{0F301E11-8ED1-47DA-2891-8D45C6810E57}"/>
              </a:ext>
            </a:extLst>
          </p:cNvPr>
          <p:cNvSpPr txBox="1"/>
          <p:nvPr/>
        </p:nvSpPr>
        <p:spPr>
          <a:xfrm>
            <a:off x="827584" y="1772816"/>
            <a:ext cx="7488832" cy="2585323"/>
          </a:xfrm>
          <a:prstGeom prst="rect">
            <a:avLst/>
          </a:prstGeom>
          <a:noFill/>
        </p:spPr>
        <p:txBody>
          <a:bodyPr wrap="square">
            <a:spAutoFit/>
          </a:bodyPr>
          <a:lstStyle/>
          <a:p>
            <a:pPr marL="285750" indent="-285750">
              <a:buFont typeface="Arial" panose="020B0604020202020204" pitchFamily="34" charset="0"/>
              <a:buChar char="•"/>
            </a:pPr>
            <a:r>
              <a:rPr lang="en-US" dirty="0"/>
              <a:t>We will use an existing file containing our outlet. Right click on the Drawn inlets/outlets item in the Layers panel, and select Remove.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Click the button on the right of the Watershed Delineation form showing the inlets/outlets file, navigate to </a:t>
            </a:r>
            <a:r>
              <a:rPr lang="en-US" i="1" dirty="0" err="1"/>
              <a:t>Robit</a:t>
            </a:r>
            <a:r>
              <a:rPr lang="en-US" i="1" dirty="0"/>
              <a:t>\</a:t>
            </a:r>
            <a:r>
              <a:rPr lang="en-US" i="1" dirty="0" err="1"/>
              <a:t>MainOutlet</a:t>
            </a:r>
            <a:r>
              <a:rPr lang="en-US" i="1" dirty="0"/>
              <a:t>\</a:t>
            </a:r>
            <a:r>
              <a:rPr lang="en-US" i="1" dirty="0" err="1"/>
              <a:t>MainOutlet.shp</a:t>
            </a:r>
            <a:r>
              <a:rPr lang="en-US" i="1" dirty="0"/>
              <a:t> </a:t>
            </a:r>
            <a:r>
              <a:rPr lang="en-US" dirty="0"/>
              <a:t>and Open.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Click </a:t>
            </a:r>
            <a:r>
              <a:rPr lang="en-US" b="1" dirty="0"/>
              <a:t>Create watershed</a:t>
            </a:r>
            <a:r>
              <a:rPr lang="en-US" dirty="0"/>
              <a:t>, and check that 1 snapped is reported on the Watershed Delineation form. </a:t>
            </a:r>
          </a:p>
        </p:txBody>
      </p:sp>
    </p:spTree>
    <p:extLst>
      <p:ext uri="{BB962C8B-B14F-4D97-AF65-F5344CB8AC3E}">
        <p14:creationId xmlns:p14="http://schemas.microsoft.com/office/powerpoint/2010/main" val="22492806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255606-2479-FA05-16CF-F23F6A75DDCF}"/>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AD13C24B-DCE9-D3BB-8B53-3E2AEC94204E}"/>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3" name="CasellaDiTesto 2">
            <a:extLst>
              <a:ext uri="{FF2B5EF4-FFF2-40B4-BE49-F238E27FC236}">
                <a16:creationId xmlns:a16="http://schemas.microsoft.com/office/drawing/2014/main" id="{E023875F-9D24-8BB3-AFA9-2A03BFC8FC2D}"/>
              </a:ext>
            </a:extLst>
          </p:cNvPr>
          <p:cNvSpPr txBox="1"/>
          <p:nvPr/>
        </p:nvSpPr>
        <p:spPr>
          <a:xfrm>
            <a:off x="467544" y="776893"/>
            <a:ext cx="2061846" cy="369332"/>
          </a:xfrm>
          <a:prstGeom prst="rect">
            <a:avLst/>
          </a:prstGeom>
          <a:noFill/>
        </p:spPr>
        <p:txBody>
          <a:bodyPr wrap="none" rtlCol="0">
            <a:spAutoFit/>
          </a:bodyPr>
          <a:lstStyle/>
          <a:p>
            <a:r>
              <a:rPr lang="en-US" b="1" dirty="0"/>
              <a:t>Watershed creation</a:t>
            </a:r>
          </a:p>
        </p:txBody>
      </p:sp>
      <p:sp>
        <p:nvSpPr>
          <p:cNvPr id="6" name="CasellaDiTesto 5">
            <a:extLst>
              <a:ext uri="{FF2B5EF4-FFF2-40B4-BE49-F238E27FC236}">
                <a16:creationId xmlns:a16="http://schemas.microsoft.com/office/drawing/2014/main" id="{B7C2D2D3-C3D9-2BEE-39BB-6F1634D5E2A1}"/>
              </a:ext>
            </a:extLst>
          </p:cNvPr>
          <p:cNvSpPr txBox="1"/>
          <p:nvPr/>
        </p:nvSpPr>
        <p:spPr>
          <a:xfrm>
            <a:off x="827584" y="1323082"/>
            <a:ext cx="7488832" cy="923330"/>
          </a:xfrm>
          <a:prstGeom prst="rect">
            <a:avLst/>
          </a:prstGeom>
          <a:noFill/>
        </p:spPr>
        <p:txBody>
          <a:bodyPr wrap="square">
            <a:spAutoFit/>
          </a:bodyPr>
          <a:lstStyle/>
          <a:p>
            <a:pPr marL="285750" indent="-285750">
              <a:buFont typeface="Arial" panose="020B0604020202020204" pitchFamily="34" charset="0"/>
              <a:buChar char="•"/>
            </a:pPr>
            <a:r>
              <a:rPr lang="en-US" dirty="0"/>
              <a:t>Watershed creation reruns some </a:t>
            </a:r>
            <a:r>
              <a:rPr lang="en-US" dirty="0" err="1"/>
              <a:t>TauDEM</a:t>
            </a:r>
            <a:r>
              <a:rPr lang="en-US" dirty="0"/>
              <a:t> programs (AreaD8, </a:t>
            </a:r>
            <a:r>
              <a:rPr lang="en-US" dirty="0" err="1"/>
              <a:t>GridNet</a:t>
            </a:r>
            <a:r>
              <a:rPr lang="en-US" dirty="0"/>
              <a:t>, Threshold, </a:t>
            </a:r>
            <a:r>
              <a:rPr lang="en-US" dirty="0" err="1"/>
              <a:t>StreamNet</a:t>
            </a:r>
            <a:r>
              <a:rPr lang="en-US" dirty="0"/>
              <a:t>) and then produces and displays the watershed shapefile, showing the subbasin boundaries. </a:t>
            </a:r>
          </a:p>
        </p:txBody>
      </p:sp>
      <p:pic>
        <p:nvPicPr>
          <p:cNvPr id="4" name="Immagine 3">
            <a:extLst>
              <a:ext uri="{FF2B5EF4-FFF2-40B4-BE49-F238E27FC236}">
                <a16:creationId xmlns:a16="http://schemas.microsoft.com/office/drawing/2014/main" id="{F56CE0F2-FF3D-70F0-2473-18FE2BE98253}"/>
              </a:ext>
            </a:extLst>
          </p:cNvPr>
          <p:cNvPicPr>
            <a:picLocks noChangeAspect="1"/>
          </p:cNvPicPr>
          <p:nvPr/>
        </p:nvPicPr>
        <p:blipFill>
          <a:blip r:embed="rId3"/>
          <a:stretch>
            <a:fillRect/>
          </a:stretch>
        </p:blipFill>
        <p:spPr>
          <a:xfrm>
            <a:off x="1691680" y="2423270"/>
            <a:ext cx="5455987" cy="3791694"/>
          </a:xfrm>
          <a:prstGeom prst="rect">
            <a:avLst/>
          </a:prstGeom>
        </p:spPr>
      </p:pic>
    </p:spTree>
    <p:extLst>
      <p:ext uri="{BB962C8B-B14F-4D97-AF65-F5344CB8AC3E}">
        <p14:creationId xmlns:p14="http://schemas.microsoft.com/office/powerpoint/2010/main" val="24149741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ADEB00-3C5E-C557-F89B-3225E007A5CA}"/>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1D175FF5-CFAD-1756-484E-BAA3A6E04629}"/>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3" name="CasellaDiTesto 2">
            <a:extLst>
              <a:ext uri="{FF2B5EF4-FFF2-40B4-BE49-F238E27FC236}">
                <a16:creationId xmlns:a16="http://schemas.microsoft.com/office/drawing/2014/main" id="{895E8CD5-2841-A779-373B-72AC478D6BC0}"/>
              </a:ext>
            </a:extLst>
          </p:cNvPr>
          <p:cNvSpPr txBox="1"/>
          <p:nvPr/>
        </p:nvSpPr>
        <p:spPr>
          <a:xfrm>
            <a:off x="467544" y="776893"/>
            <a:ext cx="3163430" cy="369332"/>
          </a:xfrm>
          <a:prstGeom prst="rect">
            <a:avLst/>
          </a:prstGeom>
          <a:noFill/>
        </p:spPr>
        <p:txBody>
          <a:bodyPr wrap="none" rtlCol="0">
            <a:spAutoFit/>
          </a:bodyPr>
          <a:lstStyle/>
          <a:p>
            <a:r>
              <a:rPr lang="en-US" b="1" dirty="0"/>
              <a:t>Creating landscape units (LSUs)</a:t>
            </a:r>
          </a:p>
        </p:txBody>
      </p:sp>
      <p:sp>
        <p:nvSpPr>
          <p:cNvPr id="6" name="CasellaDiTesto 5">
            <a:extLst>
              <a:ext uri="{FF2B5EF4-FFF2-40B4-BE49-F238E27FC236}">
                <a16:creationId xmlns:a16="http://schemas.microsoft.com/office/drawing/2014/main" id="{1139E4D7-493E-5784-C0D2-DD4D0628B110}"/>
              </a:ext>
            </a:extLst>
          </p:cNvPr>
          <p:cNvSpPr txBox="1"/>
          <p:nvPr/>
        </p:nvSpPr>
        <p:spPr>
          <a:xfrm>
            <a:off x="611560" y="1282983"/>
            <a:ext cx="8116648" cy="2585323"/>
          </a:xfrm>
          <a:prstGeom prst="rect">
            <a:avLst/>
          </a:prstGeom>
          <a:noFill/>
        </p:spPr>
        <p:txBody>
          <a:bodyPr wrap="square">
            <a:spAutoFit/>
          </a:bodyPr>
          <a:lstStyle/>
          <a:p>
            <a:pPr marL="285750" indent="-285750">
              <a:buFont typeface="Arial" panose="020B0604020202020204" pitchFamily="34" charset="0"/>
              <a:buChar char="•"/>
            </a:pPr>
            <a:r>
              <a:rPr lang="en-US" dirty="0"/>
              <a:t>In QSWAT+ it is possible to divide subbasins into landscape units. </a:t>
            </a:r>
          </a:p>
          <a:p>
            <a:pPr marL="285750" indent="-285750">
              <a:buFont typeface="Arial" panose="020B0604020202020204" pitchFamily="34" charset="0"/>
              <a:buChar char="•"/>
            </a:pPr>
            <a:r>
              <a:rPr lang="en-US" dirty="0"/>
              <a:t>Two landscape units are possible, </a:t>
            </a:r>
            <a:r>
              <a:rPr lang="en-US" b="1" dirty="0"/>
              <a:t>floodplain</a:t>
            </a:r>
            <a:r>
              <a:rPr lang="en-US" dirty="0"/>
              <a:t> and </a:t>
            </a:r>
            <a:r>
              <a:rPr lang="en-US" b="1" dirty="0"/>
              <a:t>upslope</a:t>
            </a:r>
            <a:r>
              <a:rPr lang="en-US" dirty="0"/>
              <a:t>.</a:t>
            </a:r>
          </a:p>
          <a:p>
            <a:pPr marL="285750" indent="-285750">
              <a:buFont typeface="Arial" panose="020B0604020202020204" pitchFamily="34" charset="0"/>
              <a:buChar char="•"/>
            </a:pPr>
            <a:r>
              <a:rPr lang="en-US" dirty="0"/>
              <a:t>If we define landscape units, when we later come to define hydrological response units (HRUs) these will be defined within each landscape unit, and if we also choose to select only some HRUs, then each landscape unit will be treated separately, so that each landscape unit contains at least one HRU.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To define landscape units, we click the </a:t>
            </a:r>
            <a:r>
              <a:rPr lang="en-US" b="1" dirty="0"/>
              <a:t>Create landscape tab </a:t>
            </a:r>
            <a:r>
              <a:rPr lang="en-US" dirty="0"/>
              <a:t>and then the </a:t>
            </a:r>
            <a:r>
              <a:rPr lang="en-US" b="1" dirty="0"/>
              <a:t>Create</a:t>
            </a:r>
            <a:r>
              <a:rPr lang="en-US" dirty="0"/>
              <a:t> button. This brings up the </a:t>
            </a:r>
            <a:r>
              <a:rPr lang="en-US" b="1" dirty="0"/>
              <a:t>Landscape analysis </a:t>
            </a:r>
            <a:r>
              <a:rPr lang="en-US" dirty="0"/>
              <a:t>form</a:t>
            </a:r>
          </a:p>
        </p:txBody>
      </p:sp>
      <p:pic>
        <p:nvPicPr>
          <p:cNvPr id="5" name="Immagine 4">
            <a:extLst>
              <a:ext uri="{FF2B5EF4-FFF2-40B4-BE49-F238E27FC236}">
                <a16:creationId xmlns:a16="http://schemas.microsoft.com/office/drawing/2014/main" id="{0DD9D517-6FF4-5D95-DD7A-EC067CDA3584}"/>
              </a:ext>
            </a:extLst>
          </p:cNvPr>
          <p:cNvPicPr>
            <a:picLocks noChangeAspect="1"/>
          </p:cNvPicPr>
          <p:nvPr/>
        </p:nvPicPr>
        <p:blipFill>
          <a:blip r:embed="rId3"/>
          <a:stretch>
            <a:fillRect/>
          </a:stretch>
        </p:blipFill>
        <p:spPr>
          <a:xfrm>
            <a:off x="2699792" y="3853776"/>
            <a:ext cx="3456384" cy="2511097"/>
          </a:xfrm>
          <a:prstGeom prst="rect">
            <a:avLst/>
          </a:prstGeom>
        </p:spPr>
      </p:pic>
    </p:spTree>
    <p:extLst>
      <p:ext uri="{BB962C8B-B14F-4D97-AF65-F5344CB8AC3E}">
        <p14:creationId xmlns:p14="http://schemas.microsoft.com/office/powerpoint/2010/main" val="1753168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FED458-2B72-090B-FF80-B8B85EAD5005}"/>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65006FBB-E7BC-57C1-6A07-F8ED61A6C73B}"/>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3" name="CasellaDiTesto 2">
            <a:extLst>
              <a:ext uri="{FF2B5EF4-FFF2-40B4-BE49-F238E27FC236}">
                <a16:creationId xmlns:a16="http://schemas.microsoft.com/office/drawing/2014/main" id="{505A2835-57A7-E5FA-9B7A-516906744DFF}"/>
              </a:ext>
            </a:extLst>
          </p:cNvPr>
          <p:cNvSpPr txBox="1"/>
          <p:nvPr/>
        </p:nvSpPr>
        <p:spPr>
          <a:xfrm>
            <a:off x="467544" y="776893"/>
            <a:ext cx="2517420" cy="369332"/>
          </a:xfrm>
          <a:prstGeom prst="rect">
            <a:avLst/>
          </a:prstGeom>
          <a:noFill/>
        </p:spPr>
        <p:txBody>
          <a:bodyPr wrap="none" rtlCol="0">
            <a:spAutoFit/>
          </a:bodyPr>
          <a:lstStyle/>
          <a:p>
            <a:r>
              <a:rPr lang="en-US" b="1" dirty="0"/>
              <a:t>Creating landscape units</a:t>
            </a:r>
          </a:p>
        </p:txBody>
      </p:sp>
      <p:sp>
        <p:nvSpPr>
          <p:cNvPr id="6" name="CasellaDiTesto 5">
            <a:extLst>
              <a:ext uri="{FF2B5EF4-FFF2-40B4-BE49-F238E27FC236}">
                <a16:creationId xmlns:a16="http://schemas.microsoft.com/office/drawing/2014/main" id="{3373F004-10CC-C736-62DE-2303E212D388}"/>
              </a:ext>
            </a:extLst>
          </p:cNvPr>
          <p:cNvSpPr txBox="1"/>
          <p:nvPr/>
        </p:nvSpPr>
        <p:spPr>
          <a:xfrm>
            <a:off x="611560" y="1282983"/>
            <a:ext cx="8116648" cy="4247317"/>
          </a:xfrm>
          <a:prstGeom prst="rect">
            <a:avLst/>
          </a:prstGeom>
          <a:noFill/>
        </p:spPr>
        <p:txBody>
          <a:bodyPr wrap="square">
            <a:spAutoFit/>
          </a:bodyPr>
          <a:lstStyle/>
          <a:p>
            <a:r>
              <a:rPr lang="en-US" dirty="0"/>
              <a:t>There are three methods of creating floodplains: buffering channels, DEM inversion, and branch length calculation. </a:t>
            </a:r>
          </a:p>
          <a:p>
            <a:endParaRPr lang="en-US" dirty="0"/>
          </a:p>
          <a:p>
            <a:pPr marL="285750" indent="-285750">
              <a:buFont typeface="Arial" panose="020B0604020202020204" pitchFamily="34" charset="0"/>
              <a:buChar char="•"/>
            </a:pPr>
            <a:r>
              <a:rPr lang="en-US" b="1" dirty="0"/>
              <a:t>Buffering channels </a:t>
            </a:r>
            <a:r>
              <a:rPr lang="en-US" dirty="0"/>
              <a:t>is a simple method of creating a strip either side of the channel that is a multiple of its width (which QSWAT+ estimates from the area draining into it)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b="1" dirty="0"/>
              <a:t>DEM inversion </a:t>
            </a:r>
            <a:r>
              <a:rPr lang="en-US" dirty="0"/>
              <a:t>involves finding ridges by, effectively turning the DEM inside out and finding ridges as if they were streams. The floodplain consists of those points for which the ratio of a point's height above the stream to the ridge's height above the stream is at most the slope position threshold, which defaults to 0.1.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b="1" dirty="0"/>
              <a:t>Branch length </a:t>
            </a:r>
            <a:r>
              <a:rPr lang="en-US" dirty="0"/>
              <a:t>defines ridge points as those for which the length of flow path for an adjacent point to where the flow paths of the two points meet exceeds a threshold. It then uses slope position like DEM inversion. </a:t>
            </a:r>
          </a:p>
        </p:txBody>
      </p:sp>
    </p:spTree>
    <p:extLst>
      <p:ext uri="{BB962C8B-B14F-4D97-AF65-F5344CB8AC3E}">
        <p14:creationId xmlns:p14="http://schemas.microsoft.com/office/powerpoint/2010/main" val="8799689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F8567-361F-C1A3-B220-9106C478022A}"/>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807F10B7-77DD-A08C-70A2-D53AE9C3256A}"/>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3" name="CasellaDiTesto 2">
            <a:extLst>
              <a:ext uri="{FF2B5EF4-FFF2-40B4-BE49-F238E27FC236}">
                <a16:creationId xmlns:a16="http://schemas.microsoft.com/office/drawing/2014/main" id="{AE2F12E1-674F-CF70-7062-D391DDB6A8BB}"/>
              </a:ext>
            </a:extLst>
          </p:cNvPr>
          <p:cNvSpPr txBox="1"/>
          <p:nvPr/>
        </p:nvSpPr>
        <p:spPr>
          <a:xfrm>
            <a:off x="467544" y="776893"/>
            <a:ext cx="2517420" cy="369332"/>
          </a:xfrm>
          <a:prstGeom prst="rect">
            <a:avLst/>
          </a:prstGeom>
          <a:noFill/>
        </p:spPr>
        <p:txBody>
          <a:bodyPr wrap="none" rtlCol="0">
            <a:spAutoFit/>
          </a:bodyPr>
          <a:lstStyle/>
          <a:p>
            <a:r>
              <a:rPr lang="en-US" b="1" dirty="0"/>
              <a:t>Creating landscape units</a:t>
            </a:r>
          </a:p>
        </p:txBody>
      </p:sp>
      <p:sp>
        <p:nvSpPr>
          <p:cNvPr id="6" name="CasellaDiTesto 5">
            <a:extLst>
              <a:ext uri="{FF2B5EF4-FFF2-40B4-BE49-F238E27FC236}">
                <a16:creationId xmlns:a16="http://schemas.microsoft.com/office/drawing/2014/main" id="{42F2EF7C-1818-AC4C-30AD-C4D51A682463}"/>
              </a:ext>
            </a:extLst>
          </p:cNvPr>
          <p:cNvSpPr txBox="1"/>
          <p:nvPr/>
        </p:nvSpPr>
        <p:spPr>
          <a:xfrm>
            <a:off x="467544" y="1282983"/>
            <a:ext cx="8476688" cy="1477328"/>
          </a:xfrm>
          <a:prstGeom prst="rect">
            <a:avLst/>
          </a:prstGeom>
          <a:noFill/>
        </p:spPr>
        <p:txBody>
          <a:bodyPr wrap="square">
            <a:spAutoFit/>
          </a:bodyPr>
          <a:lstStyle/>
          <a:p>
            <a:pPr marL="285750" indent="-285750">
              <a:buFont typeface="Arial" panose="020B0604020202020204" pitchFamily="34" charset="0"/>
              <a:buChar char="•"/>
            </a:pPr>
            <a:r>
              <a:rPr lang="en-US" dirty="0"/>
              <a:t>Since it is not clear what method will be best for any particular watershed, the choice needs to be made by the user, and is probably best made visually.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For this exercise you should create the same three floodplain </a:t>
            </a:r>
            <a:r>
              <a:rPr lang="en-US" dirty="0" err="1"/>
              <a:t>rasters</a:t>
            </a:r>
            <a:r>
              <a:rPr lang="en-US" dirty="0"/>
              <a:t>. Click Done to close the Landscape analysis form.</a:t>
            </a:r>
          </a:p>
        </p:txBody>
      </p:sp>
      <p:pic>
        <p:nvPicPr>
          <p:cNvPr id="4" name="Immagine 3">
            <a:extLst>
              <a:ext uri="{FF2B5EF4-FFF2-40B4-BE49-F238E27FC236}">
                <a16:creationId xmlns:a16="http://schemas.microsoft.com/office/drawing/2014/main" id="{C1E10B35-B99B-FBEB-14F3-79A064936CB5}"/>
              </a:ext>
            </a:extLst>
          </p:cNvPr>
          <p:cNvPicPr>
            <a:picLocks noChangeAspect="1"/>
          </p:cNvPicPr>
          <p:nvPr/>
        </p:nvPicPr>
        <p:blipFill>
          <a:blip r:embed="rId3"/>
          <a:stretch>
            <a:fillRect/>
          </a:stretch>
        </p:blipFill>
        <p:spPr>
          <a:xfrm>
            <a:off x="2027703" y="2996952"/>
            <a:ext cx="5356370" cy="3393512"/>
          </a:xfrm>
          <a:prstGeom prst="rect">
            <a:avLst/>
          </a:prstGeom>
        </p:spPr>
      </p:pic>
    </p:spTree>
    <p:extLst>
      <p:ext uri="{BB962C8B-B14F-4D97-AF65-F5344CB8AC3E}">
        <p14:creationId xmlns:p14="http://schemas.microsoft.com/office/powerpoint/2010/main" val="14969700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26697A-23AE-DCCD-CB71-53DC40F0C9AB}"/>
            </a:ext>
          </a:extLst>
        </p:cNvPr>
        <p:cNvGrpSpPr/>
        <p:nvPr/>
      </p:nvGrpSpPr>
      <p:grpSpPr>
        <a:xfrm>
          <a:off x="0" y="0"/>
          <a:ext cx="0" cy="0"/>
          <a:chOff x="0" y="0"/>
          <a:chExt cx="0" cy="0"/>
        </a:xfrm>
      </p:grpSpPr>
      <p:sp>
        <p:nvSpPr>
          <p:cNvPr id="5" name="CasellaDiTesto 4">
            <a:extLst>
              <a:ext uri="{FF2B5EF4-FFF2-40B4-BE49-F238E27FC236}">
                <a16:creationId xmlns:a16="http://schemas.microsoft.com/office/drawing/2014/main" id="{B1045F4E-C3A6-8143-5C9E-89BF2162899D}"/>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1.1  SWAT OVERVIEW</a:t>
            </a:r>
          </a:p>
        </p:txBody>
      </p:sp>
      <p:sp>
        <p:nvSpPr>
          <p:cNvPr id="2" name="Rettangolo 1">
            <a:extLst>
              <a:ext uri="{FF2B5EF4-FFF2-40B4-BE49-F238E27FC236}">
                <a16:creationId xmlns:a16="http://schemas.microsoft.com/office/drawing/2014/main" id="{328FEE77-0C93-92F7-4150-78E269A4DBC6}"/>
              </a:ext>
            </a:extLst>
          </p:cNvPr>
          <p:cNvSpPr/>
          <p:nvPr/>
        </p:nvSpPr>
        <p:spPr>
          <a:xfrm>
            <a:off x="459126" y="1700808"/>
            <a:ext cx="7920880" cy="3970318"/>
          </a:xfrm>
          <a:prstGeom prst="rect">
            <a:avLst/>
          </a:prstGeom>
        </p:spPr>
        <p:txBody>
          <a:bodyPr wrap="square">
            <a:spAutoFit/>
          </a:bodyPr>
          <a:lstStyle/>
          <a:p>
            <a:pPr algn="just"/>
            <a:r>
              <a:rPr lang="en-US" dirty="0"/>
              <a:t>The directories created in the </a:t>
            </a:r>
            <a:r>
              <a:rPr lang="en-US" dirty="0" err="1"/>
              <a:t>SWATPlus</a:t>
            </a:r>
            <a:r>
              <a:rPr lang="en-US" dirty="0"/>
              <a:t> directory are:</a:t>
            </a:r>
          </a:p>
          <a:p>
            <a:pPr marL="285750" indent="-285750" algn="just">
              <a:buFont typeface="Arial" panose="020B0604020202020204" pitchFamily="34" charset="0"/>
              <a:buChar char="•"/>
            </a:pPr>
            <a:r>
              <a:rPr lang="en-US" b="1" dirty="0" err="1"/>
              <a:t>SWATPlusEditor</a:t>
            </a:r>
            <a:r>
              <a:rPr lang="en-US" dirty="0"/>
              <a:t> containing the editor and the SWAT+ program</a:t>
            </a:r>
          </a:p>
          <a:p>
            <a:pPr marL="285750" indent="-285750" algn="just">
              <a:buFont typeface="Arial" panose="020B0604020202020204" pitchFamily="34" charset="0"/>
              <a:buChar char="•"/>
            </a:pPr>
            <a:r>
              <a:rPr lang="en-US" b="1" dirty="0"/>
              <a:t>Databases</a:t>
            </a:r>
            <a:r>
              <a:rPr lang="en-US" dirty="0"/>
              <a:t> containing a template project database, a reference database, a template project file, the global weather generator database (if selected for Windows) and the SSURGO/STATSGO soil database (if selected for Windows).</a:t>
            </a:r>
          </a:p>
          <a:p>
            <a:pPr marL="285750" indent="-285750" algn="just">
              <a:buFont typeface="Arial" panose="020B0604020202020204" pitchFamily="34" charset="0"/>
              <a:buChar char="•"/>
            </a:pPr>
            <a:r>
              <a:rPr lang="en-US" b="1" dirty="0"/>
              <a:t>Documents</a:t>
            </a:r>
            <a:r>
              <a:rPr lang="en-US" dirty="0"/>
              <a:t> containing the SWAT manual (if selected in the Windows QSWAT+ </a:t>
            </a:r>
            <a:r>
              <a:rPr lang="en-US" dirty="0" err="1"/>
              <a:t>installer,always</a:t>
            </a:r>
            <a:r>
              <a:rPr lang="en-US" dirty="0"/>
              <a:t> for Linux and Mac)</a:t>
            </a:r>
          </a:p>
          <a:p>
            <a:pPr marL="285750" indent="-285750" algn="just">
              <a:buFont typeface="Arial" panose="020B0604020202020204" pitchFamily="34" charset="0"/>
              <a:buChar char="•"/>
            </a:pPr>
            <a:r>
              <a:rPr lang="en-US" b="1" dirty="0" err="1"/>
              <a:t>ExampleDatasets</a:t>
            </a:r>
            <a:r>
              <a:rPr lang="en-US" dirty="0"/>
              <a:t> containing the </a:t>
            </a:r>
            <a:r>
              <a:rPr lang="en-US" dirty="0" err="1"/>
              <a:t>Robit</a:t>
            </a:r>
            <a:r>
              <a:rPr lang="en-US" dirty="0"/>
              <a:t> example used in this presentation</a:t>
            </a:r>
          </a:p>
          <a:p>
            <a:pPr marL="285750" indent="-285750" algn="just">
              <a:buFont typeface="Arial" panose="020B0604020202020204" pitchFamily="34" charset="0"/>
              <a:buChar char="•"/>
            </a:pPr>
            <a:r>
              <a:rPr lang="en-US" b="1" dirty="0"/>
              <a:t>TauDEM539Bin</a:t>
            </a:r>
            <a:r>
              <a:rPr lang="en-US" dirty="0"/>
              <a:t> containing the </a:t>
            </a:r>
            <a:r>
              <a:rPr lang="en-US" dirty="0" err="1"/>
              <a:t>TauDEM</a:t>
            </a:r>
            <a:r>
              <a:rPr lang="en-US" dirty="0"/>
              <a:t> programs used in watershed delineation.</a:t>
            </a:r>
          </a:p>
          <a:p>
            <a:pPr marL="285750" indent="-285750" algn="just">
              <a:buFont typeface="Arial" panose="020B0604020202020204" pitchFamily="34" charset="0"/>
              <a:buChar char="•"/>
            </a:pPr>
            <a:r>
              <a:rPr lang="en-US" b="1" dirty="0"/>
              <a:t>Tools</a:t>
            </a:r>
            <a:r>
              <a:rPr lang="en-US" dirty="0"/>
              <a:t> containing</a:t>
            </a:r>
          </a:p>
          <a:p>
            <a:pPr marL="742950" lvl="1" indent="-285750" algn="just">
              <a:buFont typeface="Arial" panose="020B0604020202020204" pitchFamily="34" charset="0"/>
              <a:buChar char="•"/>
            </a:pPr>
            <a:r>
              <a:rPr lang="en-US" b="1" dirty="0" err="1"/>
              <a:t>ConvertFromArc</a:t>
            </a:r>
            <a:r>
              <a:rPr lang="en-US" dirty="0"/>
              <a:t> containing a converter from </a:t>
            </a:r>
            <a:r>
              <a:rPr lang="en-US" dirty="0" err="1"/>
              <a:t>ArcSWAT</a:t>
            </a:r>
            <a:r>
              <a:rPr lang="en-US" dirty="0"/>
              <a:t> projects to QSWAT+ projects.</a:t>
            </a:r>
          </a:p>
          <a:p>
            <a:pPr marL="742950" lvl="1" indent="-285750" algn="just">
              <a:buFont typeface="Arial" panose="020B0604020202020204" pitchFamily="34" charset="0"/>
              <a:buChar char="•"/>
            </a:pPr>
            <a:r>
              <a:rPr lang="en-US" b="1" dirty="0" err="1"/>
              <a:t>SWATGraph</a:t>
            </a:r>
            <a:r>
              <a:rPr lang="en-US" dirty="0"/>
              <a:t> (optional in Windows installer)</a:t>
            </a:r>
          </a:p>
        </p:txBody>
      </p:sp>
      <p:sp>
        <p:nvSpPr>
          <p:cNvPr id="3" name="CasellaDiTesto 2">
            <a:extLst>
              <a:ext uri="{FF2B5EF4-FFF2-40B4-BE49-F238E27FC236}">
                <a16:creationId xmlns:a16="http://schemas.microsoft.com/office/drawing/2014/main" id="{953D7083-0F55-AAC6-CB51-29BF055E886A}"/>
              </a:ext>
            </a:extLst>
          </p:cNvPr>
          <p:cNvSpPr txBox="1"/>
          <p:nvPr/>
        </p:nvSpPr>
        <p:spPr>
          <a:xfrm>
            <a:off x="467544" y="1084094"/>
            <a:ext cx="2090124" cy="369332"/>
          </a:xfrm>
          <a:prstGeom prst="rect">
            <a:avLst/>
          </a:prstGeom>
          <a:noFill/>
        </p:spPr>
        <p:txBody>
          <a:bodyPr wrap="none" rtlCol="0">
            <a:spAutoFit/>
          </a:bodyPr>
          <a:lstStyle/>
          <a:p>
            <a:r>
              <a:rPr lang="it-IT" b="1" dirty="0"/>
              <a:t>Directories </a:t>
            </a:r>
            <a:r>
              <a:rPr lang="it-IT" b="1" dirty="0" err="1"/>
              <a:t>intsalled</a:t>
            </a:r>
            <a:endParaRPr lang="en-US" b="1" dirty="0"/>
          </a:p>
        </p:txBody>
      </p:sp>
    </p:spTree>
    <p:extLst>
      <p:ext uri="{BB962C8B-B14F-4D97-AF65-F5344CB8AC3E}">
        <p14:creationId xmlns:p14="http://schemas.microsoft.com/office/powerpoint/2010/main" val="9948896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141ADE-9EDC-B8C9-CD16-645583D0AFA4}"/>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4482F778-368C-8721-5716-3D33E78E5916}"/>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3" name="CasellaDiTesto 2">
            <a:extLst>
              <a:ext uri="{FF2B5EF4-FFF2-40B4-BE49-F238E27FC236}">
                <a16:creationId xmlns:a16="http://schemas.microsoft.com/office/drawing/2014/main" id="{9FF355EC-5DA2-B900-A60A-14AB9A95A077}"/>
              </a:ext>
            </a:extLst>
          </p:cNvPr>
          <p:cNvSpPr txBox="1"/>
          <p:nvPr/>
        </p:nvSpPr>
        <p:spPr>
          <a:xfrm>
            <a:off x="467544" y="776893"/>
            <a:ext cx="1969322" cy="369332"/>
          </a:xfrm>
          <a:prstGeom prst="rect">
            <a:avLst/>
          </a:prstGeom>
          <a:noFill/>
        </p:spPr>
        <p:txBody>
          <a:bodyPr wrap="none" rtlCol="0">
            <a:spAutoFit/>
          </a:bodyPr>
          <a:lstStyle/>
          <a:p>
            <a:r>
              <a:rPr lang="en-US" b="1" dirty="0"/>
              <a:t>Merging subbasins</a:t>
            </a:r>
          </a:p>
        </p:txBody>
      </p:sp>
      <p:sp>
        <p:nvSpPr>
          <p:cNvPr id="6" name="CasellaDiTesto 5">
            <a:extLst>
              <a:ext uri="{FF2B5EF4-FFF2-40B4-BE49-F238E27FC236}">
                <a16:creationId xmlns:a16="http://schemas.microsoft.com/office/drawing/2014/main" id="{A58313DD-5E2D-79F6-6358-378731E7D394}"/>
              </a:ext>
            </a:extLst>
          </p:cNvPr>
          <p:cNvSpPr txBox="1"/>
          <p:nvPr/>
        </p:nvSpPr>
        <p:spPr>
          <a:xfrm>
            <a:off x="1086052" y="1988840"/>
            <a:ext cx="6870324" cy="3693319"/>
          </a:xfrm>
          <a:prstGeom prst="rect">
            <a:avLst/>
          </a:prstGeom>
          <a:noFill/>
        </p:spPr>
        <p:txBody>
          <a:bodyPr wrap="square">
            <a:spAutoFit/>
          </a:bodyPr>
          <a:lstStyle/>
          <a:p>
            <a:pPr marL="285750" indent="-285750">
              <a:buFont typeface="Arial" panose="020B0604020202020204" pitchFamily="34" charset="0"/>
              <a:buChar char="•"/>
            </a:pPr>
            <a:r>
              <a:rPr lang="en-US" dirty="0"/>
              <a:t>Delineation often produces very small subbasins where there are small distances between stream junctions.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In QSWAT+ users can select and merge subbasins. This is especially important in avoiding small subbasins. To merge subbasins, select the option </a:t>
            </a:r>
            <a:r>
              <a:rPr lang="en-US" b="1" dirty="0"/>
              <a:t>Select subbasins </a:t>
            </a:r>
            <a:r>
              <a:rPr lang="en-US" dirty="0"/>
              <a:t>in the </a:t>
            </a:r>
            <a:r>
              <a:rPr lang="en-US" b="1" dirty="0"/>
              <a:t>Merge subbasins </a:t>
            </a:r>
            <a:r>
              <a:rPr lang="en-US" dirty="0"/>
              <a:t>tab. Hold the Ctrl key and click in subbasins you want to select. Selected subbasins will turn yellow, and a count is shown at the bottom left of the dialogue window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For the sake of this exercise, we will not merge the selected subbasin. Release the Ctrl key and click on the map outside the watershed and the selected subbasin will be unselected. </a:t>
            </a:r>
          </a:p>
        </p:txBody>
      </p:sp>
    </p:spTree>
    <p:extLst>
      <p:ext uri="{BB962C8B-B14F-4D97-AF65-F5344CB8AC3E}">
        <p14:creationId xmlns:p14="http://schemas.microsoft.com/office/powerpoint/2010/main" val="19914074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60FF0F-2CA4-2AB6-F488-AC866FBDE929}"/>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AF0C3447-5BDD-040F-E107-9FB4C129C4E5}"/>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3" name="CasellaDiTesto 2">
            <a:extLst>
              <a:ext uri="{FF2B5EF4-FFF2-40B4-BE49-F238E27FC236}">
                <a16:creationId xmlns:a16="http://schemas.microsoft.com/office/drawing/2014/main" id="{A713B39C-53FB-E33A-5546-232C62FA3615}"/>
              </a:ext>
            </a:extLst>
          </p:cNvPr>
          <p:cNvSpPr txBox="1"/>
          <p:nvPr/>
        </p:nvSpPr>
        <p:spPr>
          <a:xfrm>
            <a:off x="467544" y="776893"/>
            <a:ext cx="1969322" cy="369332"/>
          </a:xfrm>
          <a:prstGeom prst="rect">
            <a:avLst/>
          </a:prstGeom>
          <a:noFill/>
        </p:spPr>
        <p:txBody>
          <a:bodyPr wrap="none" rtlCol="0">
            <a:spAutoFit/>
          </a:bodyPr>
          <a:lstStyle/>
          <a:p>
            <a:r>
              <a:rPr lang="en-US" b="1" dirty="0"/>
              <a:t>Merging subbasins</a:t>
            </a:r>
          </a:p>
        </p:txBody>
      </p:sp>
      <p:sp>
        <p:nvSpPr>
          <p:cNvPr id="6" name="CasellaDiTesto 5">
            <a:extLst>
              <a:ext uri="{FF2B5EF4-FFF2-40B4-BE49-F238E27FC236}">
                <a16:creationId xmlns:a16="http://schemas.microsoft.com/office/drawing/2014/main" id="{03C664CB-EF1F-1FAE-815B-C9EDFBAA89DA}"/>
              </a:ext>
            </a:extLst>
          </p:cNvPr>
          <p:cNvSpPr txBox="1"/>
          <p:nvPr/>
        </p:nvSpPr>
        <p:spPr>
          <a:xfrm>
            <a:off x="755576" y="1343715"/>
            <a:ext cx="7128792" cy="2031325"/>
          </a:xfrm>
          <a:prstGeom prst="rect">
            <a:avLst/>
          </a:prstGeom>
          <a:noFill/>
        </p:spPr>
        <p:txBody>
          <a:bodyPr wrap="square">
            <a:spAutoFit/>
          </a:bodyPr>
          <a:lstStyle/>
          <a:p>
            <a:pPr marL="285750" indent="-285750">
              <a:buFont typeface="Arial" panose="020B0604020202020204" pitchFamily="34" charset="0"/>
              <a:buChar char="•"/>
            </a:pPr>
            <a:r>
              <a:rPr lang="en-US" dirty="0"/>
              <a:t>Checking the option of </a:t>
            </a:r>
            <a:r>
              <a:rPr lang="en-US" b="1" dirty="0"/>
              <a:t>Select small subbasins </a:t>
            </a:r>
            <a:r>
              <a:rPr lang="en-US" dirty="0"/>
              <a:t>provides the option to merge subbasins below a certain threshold (i.e. either the area in hectares or a percentage of the mean subbasin area)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For this exercise click the radio button percentage of mean area, and leave the default figure of 5 in the box next to it. Click Select.</a:t>
            </a:r>
          </a:p>
          <a:p>
            <a:pPr marL="285750" indent="-285750">
              <a:buFont typeface="Arial" panose="020B0604020202020204" pitchFamily="34" charset="0"/>
              <a:buChar char="•"/>
            </a:pPr>
            <a:endParaRPr lang="en-US" dirty="0"/>
          </a:p>
        </p:txBody>
      </p:sp>
      <p:pic>
        <p:nvPicPr>
          <p:cNvPr id="4" name="Immagine 3">
            <a:extLst>
              <a:ext uri="{FF2B5EF4-FFF2-40B4-BE49-F238E27FC236}">
                <a16:creationId xmlns:a16="http://schemas.microsoft.com/office/drawing/2014/main" id="{A170AA8A-99A5-6941-0693-BFD3D609C3C8}"/>
              </a:ext>
            </a:extLst>
          </p:cNvPr>
          <p:cNvPicPr>
            <a:picLocks noChangeAspect="1"/>
          </p:cNvPicPr>
          <p:nvPr/>
        </p:nvPicPr>
        <p:blipFill>
          <a:blip r:embed="rId3"/>
          <a:stretch>
            <a:fillRect/>
          </a:stretch>
        </p:blipFill>
        <p:spPr>
          <a:xfrm>
            <a:off x="2267744" y="3212976"/>
            <a:ext cx="4784402" cy="3038533"/>
          </a:xfrm>
          <a:prstGeom prst="rect">
            <a:avLst/>
          </a:prstGeom>
        </p:spPr>
      </p:pic>
    </p:spTree>
    <p:extLst>
      <p:ext uri="{BB962C8B-B14F-4D97-AF65-F5344CB8AC3E}">
        <p14:creationId xmlns:p14="http://schemas.microsoft.com/office/powerpoint/2010/main" val="36145442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5D3361-27FD-4BEF-C271-F351DF28917F}"/>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B7F479DA-C46F-3575-C2AC-69AA2A0DDFC9}"/>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3" name="CasellaDiTesto 2">
            <a:extLst>
              <a:ext uri="{FF2B5EF4-FFF2-40B4-BE49-F238E27FC236}">
                <a16:creationId xmlns:a16="http://schemas.microsoft.com/office/drawing/2014/main" id="{D62009CB-298F-FDA7-1441-525977332CDB}"/>
              </a:ext>
            </a:extLst>
          </p:cNvPr>
          <p:cNvSpPr txBox="1"/>
          <p:nvPr/>
        </p:nvSpPr>
        <p:spPr>
          <a:xfrm>
            <a:off x="467544" y="776893"/>
            <a:ext cx="1969322" cy="369332"/>
          </a:xfrm>
          <a:prstGeom prst="rect">
            <a:avLst/>
          </a:prstGeom>
          <a:noFill/>
        </p:spPr>
        <p:txBody>
          <a:bodyPr wrap="none" rtlCol="0">
            <a:spAutoFit/>
          </a:bodyPr>
          <a:lstStyle/>
          <a:p>
            <a:r>
              <a:rPr lang="en-US" b="1" dirty="0"/>
              <a:t>Merging subbasins</a:t>
            </a:r>
          </a:p>
        </p:txBody>
      </p:sp>
      <p:sp>
        <p:nvSpPr>
          <p:cNvPr id="6" name="CasellaDiTesto 5">
            <a:extLst>
              <a:ext uri="{FF2B5EF4-FFF2-40B4-BE49-F238E27FC236}">
                <a16:creationId xmlns:a16="http://schemas.microsoft.com/office/drawing/2014/main" id="{417C5BF8-FA3E-CCB2-5C1B-080C5AB28EB3}"/>
              </a:ext>
            </a:extLst>
          </p:cNvPr>
          <p:cNvSpPr txBox="1"/>
          <p:nvPr/>
        </p:nvSpPr>
        <p:spPr>
          <a:xfrm>
            <a:off x="1066830" y="1988840"/>
            <a:ext cx="6601514" cy="3139321"/>
          </a:xfrm>
          <a:prstGeom prst="rect">
            <a:avLst/>
          </a:prstGeom>
          <a:noFill/>
        </p:spPr>
        <p:txBody>
          <a:bodyPr wrap="square">
            <a:spAutoFit/>
          </a:bodyPr>
          <a:lstStyle/>
          <a:p>
            <a:pPr marL="285750" indent="-285750">
              <a:buFont typeface="Arial" panose="020B0604020202020204" pitchFamily="34" charset="0"/>
              <a:buChar char="•"/>
            </a:pPr>
            <a:r>
              <a:rPr lang="en-US" dirty="0"/>
              <a:t>It will show you subbasins that have an area less than 5% of the mean area. </a:t>
            </a:r>
          </a:p>
          <a:p>
            <a:pPr marL="285750" indent="-285750">
              <a:buFont typeface="Arial" panose="020B0604020202020204" pitchFamily="34" charset="0"/>
              <a:buChar char="•"/>
            </a:pPr>
            <a:r>
              <a:rPr lang="en-US" dirty="0"/>
              <a:t>When finished click “Save” to save your selection, or “Cancel” to abandon your selection. </a:t>
            </a:r>
          </a:p>
          <a:p>
            <a:pPr marL="285750" indent="-285750">
              <a:buFont typeface="Arial" panose="020B0604020202020204" pitchFamily="34" charset="0"/>
              <a:buChar char="•"/>
            </a:pPr>
            <a:r>
              <a:rPr lang="en-US" dirty="0"/>
              <a:t>You click Merge to perform the merge.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Note: You cannot merge a subbasin that has an outlet or inlet at its exit. So in this example, the only small subbasin is the one at the watershed outlet, which cannot be merged, and QSWAT+ will report this.</a:t>
            </a:r>
          </a:p>
          <a:p>
            <a:endParaRPr lang="en-US" dirty="0"/>
          </a:p>
        </p:txBody>
      </p:sp>
    </p:spTree>
    <p:extLst>
      <p:ext uri="{BB962C8B-B14F-4D97-AF65-F5344CB8AC3E}">
        <p14:creationId xmlns:p14="http://schemas.microsoft.com/office/powerpoint/2010/main" val="40243919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C80BD8-FC10-C501-8D13-66AD1E241F7B}"/>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203AF0D6-C1D8-C7F8-435A-E3C36BFBD76F}"/>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3" name="CasellaDiTesto 2">
            <a:extLst>
              <a:ext uri="{FF2B5EF4-FFF2-40B4-BE49-F238E27FC236}">
                <a16:creationId xmlns:a16="http://schemas.microsoft.com/office/drawing/2014/main" id="{D1A594E1-902D-03D1-BD16-D45DA57C4323}"/>
              </a:ext>
            </a:extLst>
          </p:cNvPr>
          <p:cNvSpPr txBox="1"/>
          <p:nvPr/>
        </p:nvSpPr>
        <p:spPr>
          <a:xfrm>
            <a:off x="467544" y="776893"/>
            <a:ext cx="2236831" cy="369332"/>
          </a:xfrm>
          <a:prstGeom prst="rect">
            <a:avLst/>
          </a:prstGeom>
          <a:noFill/>
        </p:spPr>
        <p:txBody>
          <a:bodyPr wrap="none" rtlCol="0">
            <a:spAutoFit/>
          </a:bodyPr>
          <a:lstStyle/>
          <a:p>
            <a:r>
              <a:rPr lang="en-US" b="1" dirty="0"/>
              <a:t>Delineation complete</a:t>
            </a:r>
          </a:p>
        </p:txBody>
      </p:sp>
      <p:sp>
        <p:nvSpPr>
          <p:cNvPr id="6" name="CasellaDiTesto 5">
            <a:extLst>
              <a:ext uri="{FF2B5EF4-FFF2-40B4-BE49-F238E27FC236}">
                <a16:creationId xmlns:a16="http://schemas.microsoft.com/office/drawing/2014/main" id="{4B6611B4-BB9F-4B0B-86B7-882F011980DF}"/>
              </a:ext>
            </a:extLst>
          </p:cNvPr>
          <p:cNvSpPr txBox="1"/>
          <p:nvPr/>
        </p:nvSpPr>
        <p:spPr>
          <a:xfrm>
            <a:off x="611560" y="1268760"/>
            <a:ext cx="7858180" cy="2031325"/>
          </a:xfrm>
          <a:prstGeom prst="rect">
            <a:avLst/>
          </a:prstGeom>
          <a:noFill/>
        </p:spPr>
        <p:txBody>
          <a:bodyPr wrap="square">
            <a:spAutoFit/>
          </a:bodyPr>
          <a:lstStyle/>
          <a:p>
            <a:pPr marL="285750" indent="-285750">
              <a:buFont typeface="Arial" panose="020B0604020202020204" pitchFamily="34" charset="0"/>
              <a:buChar char="•"/>
            </a:pPr>
            <a:r>
              <a:rPr lang="en-US" dirty="0"/>
              <a:t>The third tab in the delineation form is to Add Lakes. We have no lakes to add in our </a:t>
            </a:r>
            <a:r>
              <a:rPr lang="en-US" dirty="0" err="1"/>
              <a:t>Robit</a:t>
            </a:r>
            <a:r>
              <a:rPr lang="en-US" dirty="0"/>
              <a:t> example, and it is a substantial topic, so we will return to it later.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To complete watershed delineation you need to click </a:t>
            </a:r>
            <a:r>
              <a:rPr lang="en-US" i="1" dirty="0"/>
              <a:t>OK</a:t>
            </a:r>
            <a:r>
              <a:rPr lang="en-US" dirty="0"/>
              <a:t>. This calculates and saves information about the watershed, with the message </a:t>
            </a:r>
            <a:r>
              <a:rPr lang="en-US" i="1" dirty="0"/>
              <a:t>Constructing topology</a:t>
            </a:r>
            <a:r>
              <a:rPr lang="en-US" dirty="0"/>
              <a:t>, and causes the subbasins to be numbered. </a:t>
            </a:r>
          </a:p>
          <a:p>
            <a:pPr marL="285750" indent="-285750">
              <a:buFont typeface="Arial" panose="020B0604020202020204" pitchFamily="34" charset="0"/>
              <a:buChar char="•"/>
            </a:pPr>
            <a:endParaRPr lang="en-US" dirty="0"/>
          </a:p>
        </p:txBody>
      </p:sp>
      <p:pic>
        <p:nvPicPr>
          <p:cNvPr id="7" name="Immagine 6">
            <a:extLst>
              <a:ext uri="{FF2B5EF4-FFF2-40B4-BE49-F238E27FC236}">
                <a16:creationId xmlns:a16="http://schemas.microsoft.com/office/drawing/2014/main" id="{DFBC9DB8-B531-2E1D-FFB8-9BF717626509}"/>
              </a:ext>
            </a:extLst>
          </p:cNvPr>
          <p:cNvPicPr>
            <a:picLocks noChangeAspect="1"/>
          </p:cNvPicPr>
          <p:nvPr/>
        </p:nvPicPr>
        <p:blipFill>
          <a:blip r:embed="rId3"/>
          <a:stretch>
            <a:fillRect/>
          </a:stretch>
        </p:blipFill>
        <p:spPr>
          <a:xfrm>
            <a:off x="2162102" y="3048715"/>
            <a:ext cx="4786161" cy="3333477"/>
          </a:xfrm>
          <a:prstGeom prst="rect">
            <a:avLst/>
          </a:prstGeom>
        </p:spPr>
      </p:pic>
    </p:spTree>
    <p:extLst>
      <p:ext uri="{BB962C8B-B14F-4D97-AF65-F5344CB8AC3E}">
        <p14:creationId xmlns:p14="http://schemas.microsoft.com/office/powerpoint/2010/main" val="25981853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584482-8041-924C-8062-1310FF7245DE}"/>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EC66906E-8B3F-A0AA-9E52-E7E790A594FC}"/>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1.3  WATERSHED DELINEATION</a:t>
            </a:r>
          </a:p>
        </p:txBody>
      </p:sp>
      <p:sp>
        <p:nvSpPr>
          <p:cNvPr id="3" name="CasellaDiTesto 2">
            <a:extLst>
              <a:ext uri="{FF2B5EF4-FFF2-40B4-BE49-F238E27FC236}">
                <a16:creationId xmlns:a16="http://schemas.microsoft.com/office/drawing/2014/main" id="{C418CA04-C4B3-E1A1-2D4C-A5BAE7368CFD}"/>
              </a:ext>
            </a:extLst>
          </p:cNvPr>
          <p:cNvSpPr txBox="1"/>
          <p:nvPr/>
        </p:nvSpPr>
        <p:spPr>
          <a:xfrm>
            <a:off x="467544" y="776893"/>
            <a:ext cx="2236831" cy="369332"/>
          </a:xfrm>
          <a:prstGeom prst="rect">
            <a:avLst/>
          </a:prstGeom>
          <a:noFill/>
        </p:spPr>
        <p:txBody>
          <a:bodyPr wrap="none" rtlCol="0">
            <a:spAutoFit/>
          </a:bodyPr>
          <a:lstStyle/>
          <a:p>
            <a:r>
              <a:rPr lang="en-US" b="1" dirty="0"/>
              <a:t>Delineation complete</a:t>
            </a:r>
          </a:p>
        </p:txBody>
      </p:sp>
      <p:sp>
        <p:nvSpPr>
          <p:cNvPr id="6" name="CasellaDiTesto 5">
            <a:extLst>
              <a:ext uri="{FF2B5EF4-FFF2-40B4-BE49-F238E27FC236}">
                <a16:creationId xmlns:a16="http://schemas.microsoft.com/office/drawing/2014/main" id="{BC190910-E5F3-C704-C6AB-0BAB4728B4BA}"/>
              </a:ext>
            </a:extLst>
          </p:cNvPr>
          <p:cNvSpPr txBox="1"/>
          <p:nvPr/>
        </p:nvSpPr>
        <p:spPr>
          <a:xfrm>
            <a:off x="642910" y="1603536"/>
            <a:ext cx="7858180" cy="369332"/>
          </a:xfrm>
          <a:prstGeom prst="rect">
            <a:avLst/>
          </a:prstGeom>
          <a:noFill/>
        </p:spPr>
        <p:txBody>
          <a:bodyPr wrap="square">
            <a:spAutoFit/>
          </a:bodyPr>
          <a:lstStyle/>
          <a:p>
            <a:pPr marL="285750" indent="-285750">
              <a:buFont typeface="Arial" panose="020B0604020202020204" pitchFamily="34" charset="0"/>
              <a:buChar char="•"/>
            </a:pPr>
            <a:r>
              <a:rPr lang="en-US" dirty="0"/>
              <a:t>This step ends watershed delineation, and enables the Create HRUs option</a:t>
            </a:r>
          </a:p>
        </p:txBody>
      </p:sp>
      <p:pic>
        <p:nvPicPr>
          <p:cNvPr id="4" name="Immagine 3">
            <a:extLst>
              <a:ext uri="{FF2B5EF4-FFF2-40B4-BE49-F238E27FC236}">
                <a16:creationId xmlns:a16="http://schemas.microsoft.com/office/drawing/2014/main" id="{72F8F231-B42B-BDEE-A98B-1E6E2A3DF77C}"/>
              </a:ext>
            </a:extLst>
          </p:cNvPr>
          <p:cNvPicPr>
            <a:picLocks noChangeAspect="1"/>
          </p:cNvPicPr>
          <p:nvPr/>
        </p:nvPicPr>
        <p:blipFill>
          <a:blip r:embed="rId3"/>
          <a:stretch>
            <a:fillRect/>
          </a:stretch>
        </p:blipFill>
        <p:spPr>
          <a:xfrm>
            <a:off x="2051720" y="2276872"/>
            <a:ext cx="4136355" cy="3744416"/>
          </a:xfrm>
          <a:prstGeom prst="rect">
            <a:avLst/>
          </a:prstGeom>
        </p:spPr>
      </p:pic>
    </p:spTree>
    <p:extLst>
      <p:ext uri="{BB962C8B-B14F-4D97-AF65-F5344CB8AC3E}">
        <p14:creationId xmlns:p14="http://schemas.microsoft.com/office/powerpoint/2010/main" val="12461492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8A1D97-86CA-9CF4-905B-84AEB4A4EF17}"/>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A5EABC12-A7F5-2897-A81B-9E515C3BEC73}"/>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B9F1EE81-6B4F-C9D7-93EE-2D92270EA35C}"/>
              </a:ext>
            </a:extLst>
          </p:cNvPr>
          <p:cNvSpPr txBox="1"/>
          <p:nvPr/>
        </p:nvSpPr>
        <p:spPr>
          <a:xfrm>
            <a:off x="467544" y="776893"/>
            <a:ext cx="1593641" cy="369332"/>
          </a:xfrm>
          <a:prstGeom prst="rect">
            <a:avLst/>
          </a:prstGeom>
          <a:noFill/>
        </p:spPr>
        <p:txBody>
          <a:bodyPr wrap="none" rtlCol="0">
            <a:spAutoFit/>
          </a:bodyPr>
          <a:lstStyle/>
          <a:p>
            <a:r>
              <a:rPr lang="en-US" b="1"/>
              <a:t>HRU definition</a:t>
            </a:r>
            <a:endParaRPr lang="en-US" b="1" dirty="0"/>
          </a:p>
        </p:txBody>
      </p:sp>
      <p:sp>
        <p:nvSpPr>
          <p:cNvPr id="6" name="CasellaDiTesto 5">
            <a:extLst>
              <a:ext uri="{FF2B5EF4-FFF2-40B4-BE49-F238E27FC236}">
                <a16:creationId xmlns:a16="http://schemas.microsoft.com/office/drawing/2014/main" id="{9C71B32A-4927-7598-C5EE-9F70BA69458A}"/>
              </a:ext>
            </a:extLst>
          </p:cNvPr>
          <p:cNvSpPr txBox="1"/>
          <p:nvPr/>
        </p:nvSpPr>
        <p:spPr>
          <a:xfrm>
            <a:off x="286765" y="1397675"/>
            <a:ext cx="8640960" cy="2031325"/>
          </a:xfrm>
          <a:prstGeom prst="rect">
            <a:avLst/>
          </a:prstGeom>
          <a:noFill/>
        </p:spPr>
        <p:txBody>
          <a:bodyPr wrap="square">
            <a:spAutoFit/>
          </a:bodyPr>
          <a:lstStyle/>
          <a:p>
            <a:pPr marL="285750" indent="-285750">
              <a:buFont typeface="Arial" panose="020B0604020202020204" pitchFamily="34" charset="0"/>
              <a:buChar char="•"/>
            </a:pPr>
            <a:r>
              <a:rPr lang="en-US" dirty="0"/>
              <a:t>SWAT+ uses subdivisions of landscape units (LSUs) called hydrological response units (HRUs). </a:t>
            </a:r>
          </a:p>
          <a:p>
            <a:pPr marL="285750" indent="-285750">
              <a:buFont typeface="Arial" panose="020B0604020202020204" pitchFamily="34" charset="0"/>
              <a:buChar char="•"/>
            </a:pPr>
            <a:r>
              <a:rPr lang="en-US" dirty="0"/>
              <a:t>Each HRU is a particular combination of LSU, </a:t>
            </a:r>
            <a:r>
              <a:rPr lang="en-US" dirty="0" err="1"/>
              <a:t>landuse</a:t>
            </a:r>
            <a:r>
              <a:rPr lang="en-US" dirty="0"/>
              <a:t>, soil, and (optionally) slope range. </a:t>
            </a:r>
          </a:p>
          <a:p>
            <a:pPr marL="285750" indent="-285750">
              <a:buFont typeface="Arial" panose="020B0604020202020204" pitchFamily="34" charset="0"/>
              <a:buChar char="•"/>
            </a:pPr>
            <a:r>
              <a:rPr lang="en-US" dirty="0"/>
              <a:t>We have identified our subbasins, so the next step is to add </a:t>
            </a:r>
            <a:r>
              <a:rPr lang="en-US" dirty="0" err="1"/>
              <a:t>landuse</a:t>
            </a:r>
            <a:r>
              <a:rPr lang="en-US" dirty="0"/>
              <a:t> and soil information. </a:t>
            </a:r>
          </a:p>
          <a:p>
            <a:pPr marL="285750" indent="-285750">
              <a:buFont typeface="Arial" panose="020B0604020202020204" pitchFamily="34" charset="0"/>
              <a:buChar char="•"/>
            </a:pPr>
            <a:r>
              <a:rPr lang="en-US" dirty="0"/>
              <a:t>Our main form shows that Step 1: </a:t>
            </a:r>
            <a:r>
              <a:rPr lang="en-US" i="1" dirty="0"/>
              <a:t>Delineate Watershed</a:t>
            </a:r>
            <a:r>
              <a:rPr lang="en-US" dirty="0"/>
              <a:t> is done. We click Step 2: </a:t>
            </a:r>
            <a:r>
              <a:rPr lang="en-US" i="1" dirty="0"/>
              <a:t>Create HRUs</a:t>
            </a:r>
            <a:r>
              <a:rPr lang="en-US" dirty="0"/>
              <a:t> and we get a new form: Create HRUs. </a:t>
            </a:r>
          </a:p>
        </p:txBody>
      </p:sp>
      <p:pic>
        <p:nvPicPr>
          <p:cNvPr id="4" name="Immagine 3">
            <a:extLst>
              <a:ext uri="{FF2B5EF4-FFF2-40B4-BE49-F238E27FC236}">
                <a16:creationId xmlns:a16="http://schemas.microsoft.com/office/drawing/2014/main" id="{28C9F179-87AE-B378-65E9-CCD8EEA06221}"/>
              </a:ext>
            </a:extLst>
          </p:cNvPr>
          <p:cNvPicPr>
            <a:picLocks noChangeAspect="1"/>
          </p:cNvPicPr>
          <p:nvPr/>
        </p:nvPicPr>
        <p:blipFill>
          <a:blip r:embed="rId3"/>
          <a:stretch>
            <a:fillRect/>
          </a:stretch>
        </p:blipFill>
        <p:spPr>
          <a:xfrm>
            <a:off x="2771800" y="3717032"/>
            <a:ext cx="2840211" cy="2571087"/>
          </a:xfrm>
          <a:prstGeom prst="rect">
            <a:avLst/>
          </a:prstGeom>
        </p:spPr>
      </p:pic>
    </p:spTree>
    <p:extLst>
      <p:ext uri="{BB962C8B-B14F-4D97-AF65-F5344CB8AC3E}">
        <p14:creationId xmlns:p14="http://schemas.microsoft.com/office/powerpoint/2010/main" val="20868487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D6DEE0-2825-A91A-F631-E6C32EBC9BCB}"/>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225C2C8B-1C97-747D-635B-D92BF28EC4B7}"/>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BFC8A533-10A7-B1FE-DAD5-75FDDBF6D6D6}"/>
              </a:ext>
            </a:extLst>
          </p:cNvPr>
          <p:cNvSpPr txBox="1"/>
          <p:nvPr/>
        </p:nvSpPr>
        <p:spPr>
          <a:xfrm>
            <a:off x="467544" y="776893"/>
            <a:ext cx="2932662" cy="369332"/>
          </a:xfrm>
          <a:prstGeom prst="rect">
            <a:avLst/>
          </a:prstGeom>
          <a:noFill/>
        </p:spPr>
        <p:txBody>
          <a:bodyPr wrap="none" rtlCol="0">
            <a:spAutoFit/>
          </a:bodyPr>
          <a:lstStyle/>
          <a:p>
            <a:r>
              <a:rPr lang="en-US" b="1" dirty="0"/>
              <a:t>Adding </a:t>
            </a:r>
            <a:r>
              <a:rPr lang="en-US" b="1" dirty="0" err="1"/>
              <a:t>landuse</a:t>
            </a:r>
            <a:r>
              <a:rPr lang="en-US" b="1" dirty="0"/>
              <a:t> and soil data</a:t>
            </a:r>
          </a:p>
        </p:txBody>
      </p:sp>
      <p:sp>
        <p:nvSpPr>
          <p:cNvPr id="6" name="CasellaDiTesto 5">
            <a:extLst>
              <a:ext uri="{FF2B5EF4-FFF2-40B4-BE49-F238E27FC236}">
                <a16:creationId xmlns:a16="http://schemas.microsoft.com/office/drawing/2014/main" id="{30DEC60C-C32C-E1BE-7375-AF37D6D6EE5E}"/>
              </a:ext>
            </a:extLst>
          </p:cNvPr>
          <p:cNvSpPr txBox="1"/>
          <p:nvPr/>
        </p:nvSpPr>
        <p:spPr>
          <a:xfrm>
            <a:off x="286495" y="1268760"/>
            <a:ext cx="8640960" cy="5078313"/>
          </a:xfrm>
          <a:prstGeom prst="rect">
            <a:avLst/>
          </a:prstGeom>
          <a:noFill/>
        </p:spPr>
        <p:txBody>
          <a:bodyPr wrap="square">
            <a:spAutoFit/>
          </a:bodyPr>
          <a:lstStyle/>
          <a:p>
            <a:pPr marL="285750" indent="-285750">
              <a:buFont typeface="Arial" panose="020B0604020202020204" pitchFamily="34" charset="0"/>
              <a:buChar char="•"/>
            </a:pPr>
            <a:r>
              <a:rPr lang="en-US" dirty="0"/>
              <a:t>To select the </a:t>
            </a:r>
            <a:r>
              <a:rPr lang="en-US" b="1" dirty="0" err="1"/>
              <a:t>landuse</a:t>
            </a:r>
            <a:r>
              <a:rPr lang="en-US" b="1" dirty="0"/>
              <a:t> map</a:t>
            </a:r>
            <a:r>
              <a:rPr lang="en-US" dirty="0"/>
              <a:t>, we click on the button to get the </a:t>
            </a:r>
            <a:r>
              <a:rPr lang="en-US" b="1" dirty="0"/>
              <a:t>Select </a:t>
            </a:r>
            <a:r>
              <a:rPr lang="en-US" b="1" dirty="0" err="1"/>
              <a:t>landuses</a:t>
            </a:r>
            <a:r>
              <a:rPr lang="en-US" b="1" dirty="0"/>
              <a:t> file </a:t>
            </a:r>
            <a:r>
              <a:rPr lang="en-US" dirty="0"/>
              <a:t>form. In this case it is again an ESRI grid and so we navigate to </a:t>
            </a:r>
            <a:r>
              <a:rPr lang="en-US" i="1" dirty="0" err="1"/>
              <a:t>Robit</a:t>
            </a:r>
            <a:r>
              <a:rPr lang="en-US" i="1" dirty="0"/>
              <a:t>\</a:t>
            </a:r>
            <a:r>
              <a:rPr lang="en-US" i="1" dirty="0" err="1"/>
              <a:t>Landuse</a:t>
            </a:r>
            <a:r>
              <a:rPr lang="en-US" i="1" dirty="0"/>
              <a:t>\</a:t>
            </a:r>
            <a:r>
              <a:rPr lang="en-US" i="1" dirty="0" err="1"/>
              <a:t>roblandusenew</a:t>
            </a:r>
            <a:r>
              <a:rPr lang="en-US" dirty="0"/>
              <a:t> and select the </a:t>
            </a:r>
            <a:r>
              <a:rPr lang="en-US" i="1" dirty="0" err="1"/>
              <a:t>hdr.adf</a:t>
            </a:r>
            <a:r>
              <a:rPr lang="en-US" i="1" dirty="0"/>
              <a:t> </a:t>
            </a:r>
            <a:r>
              <a:rPr lang="en-US" dirty="0"/>
              <a:t>file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Similarly we select the </a:t>
            </a:r>
            <a:r>
              <a:rPr lang="en-US" b="1" dirty="0"/>
              <a:t>soil map</a:t>
            </a:r>
            <a:r>
              <a:rPr lang="en-US" dirty="0"/>
              <a:t>, also an ESRI grid, from </a:t>
            </a:r>
            <a:r>
              <a:rPr lang="en-US" i="1" dirty="0" err="1"/>
              <a:t>Robit</a:t>
            </a:r>
            <a:r>
              <a:rPr lang="en-US" i="1" dirty="0"/>
              <a:t>\Soil\mowr_soil90 </a:t>
            </a:r>
            <a:r>
              <a:rPr lang="en-US" dirty="0"/>
              <a:t>and select the </a:t>
            </a:r>
            <a:r>
              <a:rPr lang="en-US" i="1" dirty="0" err="1"/>
              <a:t>hdr.adf</a:t>
            </a:r>
            <a:r>
              <a:rPr lang="en-US" i="1" dirty="0"/>
              <a:t> </a:t>
            </a:r>
            <a:r>
              <a:rPr lang="en-US" dirty="0"/>
              <a:t>file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You may notice that the </a:t>
            </a:r>
            <a:r>
              <a:rPr lang="en-US" dirty="0" err="1"/>
              <a:t>landuse</a:t>
            </a:r>
            <a:r>
              <a:rPr lang="en-US" dirty="0"/>
              <a:t> map is loaded as selected, as an ESRI raster with a name </a:t>
            </a:r>
            <a:r>
              <a:rPr lang="en-US" dirty="0" err="1"/>
              <a:t>hdr.adf</a:t>
            </a:r>
            <a:r>
              <a:rPr lang="en-US" dirty="0"/>
              <a:t>. But the soil map, instead of being mowr_soil90/</a:t>
            </a:r>
            <a:r>
              <a:rPr lang="en-US" dirty="0" err="1"/>
              <a:t>hdr.adf</a:t>
            </a:r>
            <a:r>
              <a:rPr lang="en-US" dirty="0"/>
              <a:t> is called mowr_soil90_clip.tif</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This is because QSWAT+ checks to see if </a:t>
            </a:r>
            <a:r>
              <a:rPr lang="en-US" dirty="0" err="1"/>
              <a:t>landuse</a:t>
            </a:r>
            <a:r>
              <a:rPr lang="en-US" dirty="0"/>
              <a:t> and soil maps are substantially bigger than the DEM (at least 10 DEM pixels in any direction) and if so clips them to avoid loading a larger map than necessary.</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So when preparing such maps for QSWAT+ you need to make sure their projection matches the DEM, and that they easily cover the watershed area, but do not worry about clipping them to size</a:t>
            </a:r>
          </a:p>
        </p:txBody>
      </p:sp>
    </p:spTree>
    <p:extLst>
      <p:ext uri="{BB962C8B-B14F-4D97-AF65-F5344CB8AC3E}">
        <p14:creationId xmlns:p14="http://schemas.microsoft.com/office/powerpoint/2010/main" val="29625009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20486E-33DB-BCEA-3537-FD70031316DE}"/>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841839D1-92E9-D748-1C65-0A5447F73C39}"/>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48F457F7-D910-6F7A-E7FF-99109C49380B}"/>
              </a:ext>
            </a:extLst>
          </p:cNvPr>
          <p:cNvSpPr txBox="1"/>
          <p:nvPr/>
        </p:nvSpPr>
        <p:spPr>
          <a:xfrm>
            <a:off x="467544" y="776893"/>
            <a:ext cx="3436646" cy="369332"/>
          </a:xfrm>
          <a:prstGeom prst="rect">
            <a:avLst/>
          </a:prstGeom>
          <a:noFill/>
        </p:spPr>
        <p:txBody>
          <a:bodyPr wrap="none" rtlCol="0">
            <a:spAutoFit/>
          </a:bodyPr>
          <a:lstStyle/>
          <a:p>
            <a:r>
              <a:rPr lang="en-US" b="1" dirty="0"/>
              <a:t>Lookup tables for </a:t>
            </a:r>
            <a:r>
              <a:rPr lang="en-US" b="1" dirty="0" err="1"/>
              <a:t>landuse</a:t>
            </a:r>
            <a:r>
              <a:rPr lang="en-US" b="1" dirty="0"/>
              <a:t> and soil</a:t>
            </a:r>
          </a:p>
        </p:txBody>
      </p:sp>
      <p:sp>
        <p:nvSpPr>
          <p:cNvPr id="6" name="CasellaDiTesto 5">
            <a:extLst>
              <a:ext uri="{FF2B5EF4-FFF2-40B4-BE49-F238E27FC236}">
                <a16:creationId xmlns:a16="http://schemas.microsoft.com/office/drawing/2014/main" id="{572A049D-5B51-0CED-F13B-57ECD2348016}"/>
              </a:ext>
            </a:extLst>
          </p:cNvPr>
          <p:cNvSpPr txBox="1"/>
          <p:nvPr/>
        </p:nvSpPr>
        <p:spPr>
          <a:xfrm>
            <a:off x="971599" y="1397675"/>
            <a:ext cx="7200801" cy="4247317"/>
          </a:xfrm>
          <a:prstGeom prst="rect">
            <a:avLst/>
          </a:prstGeom>
          <a:noFill/>
        </p:spPr>
        <p:txBody>
          <a:bodyPr wrap="square">
            <a:spAutoFit/>
          </a:bodyPr>
          <a:lstStyle/>
          <a:p>
            <a:pPr marL="285750" indent="-285750">
              <a:buFont typeface="Arial" panose="020B0604020202020204" pitchFamily="34" charset="0"/>
              <a:buChar char="•"/>
            </a:pPr>
            <a:r>
              <a:rPr lang="en-US" dirty="0"/>
              <a:t>The </a:t>
            </a:r>
            <a:r>
              <a:rPr lang="en-US" dirty="0" err="1"/>
              <a:t>landuse</a:t>
            </a:r>
            <a:r>
              <a:rPr lang="en-US" dirty="0"/>
              <a:t> and soil maps are just grids of numbers. We have to relate these numbers to </a:t>
            </a:r>
            <a:r>
              <a:rPr lang="en-US" dirty="0" err="1"/>
              <a:t>landuse</a:t>
            </a:r>
            <a:r>
              <a:rPr lang="en-US" dirty="0"/>
              <a:t> codes and soil names, which we do by defining </a:t>
            </a:r>
            <a:r>
              <a:rPr lang="en-US" b="1" dirty="0"/>
              <a:t>lookup tables </a:t>
            </a:r>
            <a:r>
              <a:rPr lang="en-US" dirty="0"/>
              <a:t>in the project database. We can define these tables before we start, but for lookup tables there is an option to import comma-separated value </a:t>
            </a:r>
            <a:r>
              <a:rPr lang="en-US" b="1" dirty="0"/>
              <a:t>(csv) files</a:t>
            </a:r>
            <a:r>
              <a:rPr lang="en-US" dirty="0"/>
              <a: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In the pull-down menus for </a:t>
            </a:r>
            <a:r>
              <a:rPr lang="en-US" i="1" dirty="0" err="1"/>
              <a:t>Landuse</a:t>
            </a:r>
            <a:r>
              <a:rPr lang="en-US" i="1" dirty="0"/>
              <a:t> table </a:t>
            </a:r>
            <a:r>
              <a:rPr lang="en-US" dirty="0"/>
              <a:t>select </a:t>
            </a:r>
            <a:r>
              <a:rPr lang="en-US" i="1" dirty="0"/>
              <a:t>Use csv file</a:t>
            </a:r>
            <a:r>
              <a:rPr lang="en-US" dirty="0"/>
              <a:t>. Navigate to </a:t>
            </a:r>
            <a:r>
              <a:rPr lang="en-US" dirty="0" err="1"/>
              <a:t>Robit</a:t>
            </a:r>
            <a:r>
              <a:rPr lang="en-US" dirty="0"/>
              <a:t> and select </a:t>
            </a:r>
            <a:r>
              <a:rPr lang="en-US" i="1" dirty="0"/>
              <a:t>Robit_landuses.csv</a:t>
            </a:r>
            <a:r>
              <a:rPr lang="en-US" dirty="0"/>
              <a:t>. A table called </a:t>
            </a:r>
            <a:r>
              <a:rPr lang="en-US" i="1" dirty="0" err="1"/>
              <a:t>Robit_landuses</a:t>
            </a:r>
            <a:r>
              <a:rPr lang="en-US" i="1" dirty="0"/>
              <a:t> </a:t>
            </a:r>
            <a:r>
              <a:rPr lang="en-US" dirty="0"/>
              <a:t>is created in the project database and appears as the </a:t>
            </a:r>
            <a:r>
              <a:rPr lang="en-US" dirty="0" err="1"/>
              <a:t>Landuse</a:t>
            </a:r>
            <a:r>
              <a:rPr lang="en-US" dirty="0"/>
              <a:t> table. Next time we run the project it will be available and selected when we start this form: we only need to read the csv file once (though we can change it and import it again).</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Similarly, import </a:t>
            </a:r>
            <a:r>
              <a:rPr lang="en-US" i="1" dirty="0" err="1"/>
              <a:t>Robit</a:t>
            </a:r>
            <a:r>
              <a:rPr lang="en-US" i="1" dirty="0"/>
              <a:t>\Robit_soils.csv </a:t>
            </a:r>
            <a:r>
              <a:rPr lang="en-US" dirty="0"/>
              <a:t>to make the soil lookup table </a:t>
            </a:r>
            <a:r>
              <a:rPr lang="en-US" dirty="0" err="1"/>
              <a:t>Robit_soils</a:t>
            </a:r>
            <a:r>
              <a:rPr lang="en-US" dirty="0"/>
              <a:t>.</a:t>
            </a:r>
          </a:p>
        </p:txBody>
      </p:sp>
    </p:spTree>
    <p:extLst>
      <p:ext uri="{BB962C8B-B14F-4D97-AF65-F5344CB8AC3E}">
        <p14:creationId xmlns:p14="http://schemas.microsoft.com/office/powerpoint/2010/main" val="10601132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2829D-19C2-B19D-4F26-65E8F5F4BD63}"/>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1BC92963-6C17-1EE7-9D5A-DC5261ACFFE3}"/>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967E2929-31A0-1F65-5A9B-5ECA6EAE9E7C}"/>
              </a:ext>
            </a:extLst>
          </p:cNvPr>
          <p:cNvSpPr txBox="1"/>
          <p:nvPr/>
        </p:nvSpPr>
        <p:spPr>
          <a:xfrm>
            <a:off x="467544" y="776893"/>
            <a:ext cx="3436646" cy="369332"/>
          </a:xfrm>
          <a:prstGeom prst="rect">
            <a:avLst/>
          </a:prstGeom>
          <a:noFill/>
        </p:spPr>
        <p:txBody>
          <a:bodyPr wrap="none" rtlCol="0">
            <a:spAutoFit/>
          </a:bodyPr>
          <a:lstStyle/>
          <a:p>
            <a:r>
              <a:rPr lang="en-US" b="1" dirty="0"/>
              <a:t>Lookup tables for </a:t>
            </a:r>
            <a:r>
              <a:rPr lang="en-US" b="1" dirty="0" err="1"/>
              <a:t>landuse</a:t>
            </a:r>
            <a:r>
              <a:rPr lang="en-US" b="1" dirty="0"/>
              <a:t> and soil</a:t>
            </a:r>
          </a:p>
        </p:txBody>
      </p:sp>
      <p:sp>
        <p:nvSpPr>
          <p:cNvPr id="6" name="CasellaDiTesto 5">
            <a:extLst>
              <a:ext uri="{FF2B5EF4-FFF2-40B4-BE49-F238E27FC236}">
                <a16:creationId xmlns:a16="http://schemas.microsoft.com/office/drawing/2014/main" id="{A6389B63-1106-5710-DBA7-7D5362A64EBA}"/>
              </a:ext>
            </a:extLst>
          </p:cNvPr>
          <p:cNvSpPr txBox="1"/>
          <p:nvPr/>
        </p:nvSpPr>
        <p:spPr>
          <a:xfrm>
            <a:off x="971599" y="1628800"/>
            <a:ext cx="7056785" cy="3139321"/>
          </a:xfrm>
          <a:prstGeom prst="rect">
            <a:avLst/>
          </a:prstGeom>
          <a:noFill/>
        </p:spPr>
        <p:txBody>
          <a:bodyPr wrap="square">
            <a:spAutoFit/>
          </a:bodyPr>
          <a:lstStyle/>
          <a:p>
            <a:r>
              <a:rPr lang="en-US" dirty="0"/>
              <a:t>Lookup tables for </a:t>
            </a:r>
            <a:r>
              <a:rPr lang="en-US" dirty="0" err="1"/>
              <a:t>landuses</a:t>
            </a:r>
            <a:r>
              <a:rPr lang="en-US" dirty="0"/>
              <a:t>: </a:t>
            </a:r>
          </a:p>
          <a:p>
            <a:pPr marL="285750" indent="-285750">
              <a:buFont typeface="Arial" panose="020B0604020202020204" pitchFamily="34" charset="0"/>
              <a:buChar char="•"/>
            </a:pPr>
            <a:r>
              <a:rPr lang="en-US" dirty="0"/>
              <a:t>have </a:t>
            </a:r>
            <a:r>
              <a:rPr lang="en-US" i="1" dirty="0" err="1"/>
              <a:t>landuse</a:t>
            </a:r>
            <a:r>
              <a:rPr lang="en-US" dirty="0"/>
              <a:t> in their names </a:t>
            </a:r>
          </a:p>
          <a:p>
            <a:pPr marL="285750" indent="-285750">
              <a:buFont typeface="Arial" panose="020B0604020202020204" pitchFamily="34" charset="0"/>
              <a:buChar char="•"/>
            </a:pPr>
            <a:r>
              <a:rPr lang="en-US" dirty="0"/>
              <a:t>map LANDUSE_ID values (values found in the </a:t>
            </a:r>
            <a:r>
              <a:rPr lang="en-US" dirty="0" err="1"/>
              <a:t>landuse</a:t>
            </a:r>
            <a:r>
              <a:rPr lang="en-US" dirty="0"/>
              <a:t> map you will use) to SWAT_CODE values (SWAT+ </a:t>
            </a:r>
            <a:r>
              <a:rPr lang="en-US" dirty="0" err="1"/>
              <a:t>landuse</a:t>
            </a:r>
            <a:r>
              <a:rPr lang="en-US" dirty="0"/>
              <a:t> codes, found in the crop or urban table in the reference database)</a:t>
            </a:r>
          </a:p>
          <a:p>
            <a:pPr marL="285750" indent="-285750">
              <a:buFont typeface="Arial" panose="020B0604020202020204" pitchFamily="34" charset="0"/>
              <a:buChar char="•"/>
            </a:pPr>
            <a:endParaRPr lang="en-US" dirty="0"/>
          </a:p>
          <a:p>
            <a:r>
              <a:rPr lang="en-US" dirty="0"/>
              <a:t>Lookup tables for soils: </a:t>
            </a:r>
          </a:p>
          <a:p>
            <a:pPr marL="285750" indent="-285750">
              <a:buFont typeface="Arial" panose="020B0604020202020204" pitchFamily="34" charset="0"/>
              <a:buChar char="•"/>
            </a:pPr>
            <a:r>
              <a:rPr lang="en-US" dirty="0"/>
              <a:t>have </a:t>
            </a:r>
            <a:r>
              <a:rPr lang="en-US" i="1" dirty="0"/>
              <a:t>soil</a:t>
            </a:r>
            <a:r>
              <a:rPr lang="en-US" dirty="0"/>
              <a:t> in their names </a:t>
            </a:r>
          </a:p>
          <a:p>
            <a:pPr marL="285750" indent="-285750">
              <a:buFont typeface="Arial" panose="020B0604020202020204" pitchFamily="34" charset="0"/>
              <a:buChar char="•"/>
            </a:pPr>
            <a:r>
              <a:rPr lang="en-US" dirty="0"/>
              <a:t>map SOIL_ID values (values found in the soil map you will use) to SNAM values (soil names found in the </a:t>
            </a:r>
            <a:r>
              <a:rPr lang="en-US" dirty="0" err="1"/>
              <a:t>usersoil</a:t>
            </a:r>
            <a:r>
              <a:rPr lang="en-US" dirty="0"/>
              <a:t> table in the reference database)</a:t>
            </a:r>
          </a:p>
        </p:txBody>
      </p:sp>
    </p:spTree>
    <p:extLst>
      <p:ext uri="{BB962C8B-B14F-4D97-AF65-F5344CB8AC3E}">
        <p14:creationId xmlns:p14="http://schemas.microsoft.com/office/powerpoint/2010/main" val="19854550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601544-E6CF-BC7A-BCD4-50F102133433}"/>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458BF9C0-6F64-0123-A58B-7ED31C84FD63}"/>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8C530B11-72DC-4250-0AB1-931CCB96E173}"/>
              </a:ext>
            </a:extLst>
          </p:cNvPr>
          <p:cNvSpPr txBox="1"/>
          <p:nvPr/>
        </p:nvSpPr>
        <p:spPr>
          <a:xfrm>
            <a:off x="467544" y="776893"/>
            <a:ext cx="1571649" cy="369332"/>
          </a:xfrm>
          <a:prstGeom prst="rect">
            <a:avLst/>
          </a:prstGeom>
          <a:noFill/>
        </p:spPr>
        <p:txBody>
          <a:bodyPr wrap="none" rtlCol="0">
            <a:spAutoFit/>
          </a:bodyPr>
          <a:lstStyle/>
          <a:p>
            <a:r>
              <a:rPr lang="en-US" b="1" dirty="0"/>
              <a:t>Soil properties</a:t>
            </a:r>
          </a:p>
        </p:txBody>
      </p:sp>
      <p:sp>
        <p:nvSpPr>
          <p:cNvPr id="6" name="CasellaDiTesto 5">
            <a:extLst>
              <a:ext uri="{FF2B5EF4-FFF2-40B4-BE49-F238E27FC236}">
                <a16:creationId xmlns:a16="http://schemas.microsoft.com/office/drawing/2014/main" id="{CE4D43A2-469D-D322-7066-24B8CA57ABDD}"/>
              </a:ext>
            </a:extLst>
          </p:cNvPr>
          <p:cNvSpPr txBox="1"/>
          <p:nvPr/>
        </p:nvSpPr>
        <p:spPr>
          <a:xfrm>
            <a:off x="827585" y="1628800"/>
            <a:ext cx="7200800" cy="3693319"/>
          </a:xfrm>
          <a:prstGeom prst="rect">
            <a:avLst/>
          </a:prstGeom>
          <a:noFill/>
        </p:spPr>
        <p:txBody>
          <a:bodyPr wrap="square">
            <a:spAutoFit/>
          </a:bodyPr>
          <a:lstStyle/>
          <a:p>
            <a:pPr marL="285750" indent="-285750">
              <a:buFont typeface="Arial" panose="020B0604020202020204" pitchFamily="34" charset="0"/>
              <a:buChar char="•"/>
            </a:pPr>
            <a:r>
              <a:rPr lang="en-US" dirty="0"/>
              <a:t>Unless our project is in the USA and we are using SSURGO or STATSGO, we also need a </a:t>
            </a:r>
            <a:r>
              <a:rPr lang="en-US" b="1" dirty="0"/>
              <a:t>table describing soil properties</a:t>
            </a:r>
            <a:r>
              <a:rPr lang="en-US" dirty="0"/>
              <a:t>. </a:t>
            </a:r>
          </a:p>
          <a:p>
            <a:pPr marL="285750" indent="-285750">
              <a:buFont typeface="Arial" panose="020B0604020202020204" pitchFamily="34" charset="0"/>
              <a:buChar char="•"/>
            </a:pPr>
            <a:r>
              <a:rPr lang="en-US" dirty="0"/>
              <a:t>This traditionally has a name </a:t>
            </a:r>
            <a:r>
              <a:rPr lang="en-US" b="1" dirty="0" err="1"/>
              <a:t>usersoil</a:t>
            </a:r>
            <a:r>
              <a:rPr lang="en-US" dirty="0"/>
              <a:t>, or one including that name, and is typically to be found in the project database. These are the defaults currently in the form for the database and the table name.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default </a:t>
            </a:r>
            <a:r>
              <a:rPr lang="en-US" i="1" dirty="0" err="1"/>
              <a:t>global_usersoil</a:t>
            </a:r>
            <a:r>
              <a:rPr lang="en-US" dirty="0"/>
              <a:t> in the project database is appropriate for the global soils maps from the FAO, but in this case, we will use a specific csv file. </a:t>
            </a:r>
          </a:p>
          <a:p>
            <a:pPr marL="285750" indent="-285750">
              <a:buFont typeface="Arial" panose="020B0604020202020204" pitchFamily="34" charset="0"/>
              <a:buChar char="•"/>
            </a:pPr>
            <a:r>
              <a:rPr lang="en-US" dirty="0"/>
              <a:t>Leave the default </a:t>
            </a:r>
            <a:r>
              <a:rPr lang="en-US" dirty="0" err="1"/>
              <a:t>landuse</a:t>
            </a:r>
            <a:r>
              <a:rPr lang="en-US" dirty="0"/>
              <a:t> and soil database selection as it is (the project database), make sure the </a:t>
            </a:r>
            <a:r>
              <a:rPr lang="en-US" b="1" dirty="0"/>
              <a:t>Soil data </a:t>
            </a:r>
            <a:r>
              <a:rPr lang="en-US" dirty="0"/>
              <a:t>option is set to </a:t>
            </a:r>
            <a:r>
              <a:rPr lang="en-US" b="1" dirty="0" err="1"/>
              <a:t>usersoil</a:t>
            </a:r>
            <a:r>
              <a:rPr lang="en-US" dirty="0"/>
              <a:t>, and select </a:t>
            </a:r>
            <a:r>
              <a:rPr lang="en-US" b="1" i="1" dirty="0"/>
              <a:t>Use csv file</a:t>
            </a:r>
            <a:r>
              <a:rPr lang="en-US" b="1" dirty="0"/>
              <a:t> </a:t>
            </a:r>
            <a:r>
              <a:rPr lang="en-US" dirty="0"/>
              <a:t>in the </a:t>
            </a:r>
            <a:r>
              <a:rPr lang="en-US" b="1" dirty="0" err="1"/>
              <a:t>Usersoil</a:t>
            </a:r>
            <a:r>
              <a:rPr lang="en-US" b="1" dirty="0"/>
              <a:t> table</a:t>
            </a:r>
            <a:r>
              <a:rPr lang="en-US" dirty="0"/>
              <a:t> pull-down menu. Open </a:t>
            </a:r>
            <a:r>
              <a:rPr lang="en-US" i="1" dirty="0" err="1"/>
              <a:t>Robit</a:t>
            </a:r>
            <a:r>
              <a:rPr lang="en-US" i="1" dirty="0"/>
              <a:t>/Robit_usersoil.csv </a:t>
            </a:r>
            <a:r>
              <a:rPr lang="en-US" dirty="0"/>
              <a:t>to create and select the table </a:t>
            </a:r>
            <a:r>
              <a:rPr lang="en-US" i="1" dirty="0" err="1"/>
              <a:t>Robit_usersoil</a:t>
            </a:r>
            <a:r>
              <a:rPr lang="en-US" dirty="0"/>
              <a:t>.</a:t>
            </a:r>
          </a:p>
        </p:txBody>
      </p:sp>
    </p:spTree>
    <p:extLst>
      <p:ext uri="{BB962C8B-B14F-4D97-AF65-F5344CB8AC3E}">
        <p14:creationId xmlns:p14="http://schemas.microsoft.com/office/powerpoint/2010/main" val="14001722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B8A29C-294C-D29B-0D1E-CAAB1FEF64FA}"/>
            </a:ext>
          </a:extLst>
        </p:cNvPr>
        <p:cNvGrpSpPr/>
        <p:nvPr/>
      </p:nvGrpSpPr>
      <p:grpSpPr>
        <a:xfrm>
          <a:off x="0" y="0"/>
          <a:ext cx="0" cy="0"/>
          <a:chOff x="0" y="0"/>
          <a:chExt cx="0" cy="0"/>
        </a:xfrm>
      </p:grpSpPr>
      <p:sp>
        <p:nvSpPr>
          <p:cNvPr id="5" name="CasellaDiTesto 4">
            <a:extLst>
              <a:ext uri="{FF2B5EF4-FFF2-40B4-BE49-F238E27FC236}">
                <a16:creationId xmlns:a16="http://schemas.microsoft.com/office/drawing/2014/main" id="{49F7C78F-612A-AC1C-84DA-096760AB03A6}"/>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1.1  SWAT OVERVIEW</a:t>
            </a:r>
          </a:p>
        </p:txBody>
      </p:sp>
      <p:sp>
        <p:nvSpPr>
          <p:cNvPr id="2" name="Rettangolo 1">
            <a:extLst>
              <a:ext uri="{FF2B5EF4-FFF2-40B4-BE49-F238E27FC236}">
                <a16:creationId xmlns:a16="http://schemas.microsoft.com/office/drawing/2014/main" id="{FD6CE1D3-4CCB-FA60-B082-9AF9D287A76B}"/>
              </a:ext>
            </a:extLst>
          </p:cNvPr>
          <p:cNvSpPr/>
          <p:nvPr/>
        </p:nvSpPr>
        <p:spPr>
          <a:xfrm>
            <a:off x="459126" y="1700808"/>
            <a:ext cx="7920880" cy="3511859"/>
          </a:xfrm>
          <a:prstGeom prst="rect">
            <a:avLst/>
          </a:prstGeom>
        </p:spPr>
        <p:txBody>
          <a:bodyPr wrap="square">
            <a:spAutoFit/>
          </a:bodyPr>
          <a:lstStyle/>
          <a:p>
            <a:pPr algn="just"/>
            <a:r>
              <a:rPr lang="en-US" dirty="0"/>
              <a:t>The example files used in this manual are available in the </a:t>
            </a:r>
            <a:r>
              <a:rPr lang="en-US" dirty="0" err="1"/>
              <a:t>SWATPlus</a:t>
            </a:r>
            <a:r>
              <a:rPr lang="en-US" dirty="0"/>
              <a:t> directory</a:t>
            </a:r>
          </a:p>
          <a:p>
            <a:pPr algn="just"/>
            <a:r>
              <a:rPr lang="en-US" dirty="0"/>
              <a:t>in a directory </a:t>
            </a:r>
            <a:r>
              <a:rPr lang="en-US" dirty="0" err="1"/>
              <a:t>ExampleDatasets</a:t>
            </a:r>
            <a:r>
              <a:rPr lang="en-US" dirty="0"/>
              <a:t>/</a:t>
            </a:r>
            <a:r>
              <a:rPr lang="en-US" dirty="0" err="1"/>
              <a:t>Robit</a:t>
            </a:r>
            <a:r>
              <a:rPr lang="en-US" dirty="0"/>
              <a:t>. This directory contains:</a:t>
            </a:r>
          </a:p>
          <a:p>
            <a:pPr marL="285750" indent="-285750" algn="just">
              <a:lnSpc>
                <a:spcPct val="150000"/>
              </a:lnSpc>
              <a:buFont typeface="Arial" panose="020B0604020202020204" pitchFamily="34" charset="0"/>
              <a:buChar char="•"/>
            </a:pPr>
            <a:r>
              <a:rPr lang="en-US" dirty="0"/>
              <a:t>DEM in directory </a:t>
            </a:r>
            <a:r>
              <a:rPr lang="en-US" b="1" dirty="0"/>
              <a:t>DEM</a:t>
            </a:r>
          </a:p>
          <a:p>
            <a:pPr marL="285750" indent="-285750" algn="just">
              <a:lnSpc>
                <a:spcPct val="150000"/>
              </a:lnSpc>
              <a:buFont typeface="Arial" panose="020B0604020202020204" pitchFamily="34" charset="0"/>
              <a:buChar char="•"/>
            </a:pPr>
            <a:r>
              <a:rPr lang="en-US" dirty="0"/>
              <a:t>stream reaches file to burn into the DEM, in directory </a:t>
            </a:r>
            <a:r>
              <a:rPr lang="en-US" b="1" dirty="0" err="1"/>
              <a:t>RobitStreams</a:t>
            </a:r>
            <a:endParaRPr lang="en-US" b="1" dirty="0"/>
          </a:p>
          <a:p>
            <a:pPr marL="285750" indent="-285750" algn="just">
              <a:lnSpc>
                <a:spcPct val="150000"/>
              </a:lnSpc>
              <a:buFont typeface="Arial" panose="020B0604020202020204" pitchFamily="34" charset="0"/>
              <a:buChar char="•"/>
            </a:pPr>
            <a:r>
              <a:rPr lang="en-US" dirty="0"/>
              <a:t>An outlet file in directory </a:t>
            </a:r>
            <a:r>
              <a:rPr lang="en-US" b="1" dirty="0" err="1"/>
              <a:t>MainOutlet</a:t>
            </a:r>
            <a:endParaRPr lang="en-US" b="1" dirty="0"/>
          </a:p>
          <a:p>
            <a:pPr marL="285750" indent="-285750" algn="just">
              <a:lnSpc>
                <a:spcPct val="150000"/>
              </a:lnSpc>
              <a:buFont typeface="Arial" panose="020B0604020202020204" pitchFamily="34" charset="0"/>
              <a:buChar char="•"/>
            </a:pPr>
            <a:r>
              <a:rPr lang="en-US" dirty="0" err="1"/>
              <a:t>Landuse</a:t>
            </a:r>
            <a:r>
              <a:rPr lang="en-US" dirty="0"/>
              <a:t> and soil maps in directories </a:t>
            </a:r>
            <a:r>
              <a:rPr lang="en-US" b="1" dirty="0" err="1"/>
              <a:t>Landuse</a:t>
            </a:r>
            <a:r>
              <a:rPr lang="en-US" dirty="0"/>
              <a:t> and </a:t>
            </a:r>
            <a:r>
              <a:rPr lang="en-US" b="1" dirty="0"/>
              <a:t>Soil</a:t>
            </a:r>
          </a:p>
          <a:p>
            <a:pPr marL="285750" indent="-285750" algn="just">
              <a:lnSpc>
                <a:spcPct val="150000"/>
              </a:lnSpc>
              <a:buFont typeface="Arial" panose="020B0604020202020204" pitchFamily="34" charset="0"/>
              <a:buChar char="•"/>
            </a:pPr>
            <a:r>
              <a:rPr lang="en-US" dirty="0"/>
              <a:t>Climate data in directory </a:t>
            </a:r>
            <a:r>
              <a:rPr lang="en-US" b="1" dirty="0" err="1"/>
              <a:t>ClimateRobit</a:t>
            </a:r>
            <a:endParaRPr lang="en-US" b="1" dirty="0"/>
          </a:p>
          <a:p>
            <a:pPr marL="285750" indent="-285750" algn="just">
              <a:lnSpc>
                <a:spcPct val="150000"/>
              </a:lnSpc>
              <a:buFont typeface="Arial" panose="020B0604020202020204" pitchFamily="34" charset="0"/>
              <a:buChar char="•"/>
            </a:pPr>
            <a:r>
              <a:rPr lang="en-US" dirty="0"/>
              <a:t>Some csv files for making database tables, and</a:t>
            </a:r>
          </a:p>
          <a:p>
            <a:pPr marL="285750" indent="-285750" algn="just">
              <a:lnSpc>
                <a:spcPct val="150000"/>
              </a:lnSpc>
              <a:buFont typeface="Arial" panose="020B0604020202020204" pitchFamily="34" charset="0"/>
              <a:buChar char="•"/>
            </a:pPr>
            <a:r>
              <a:rPr lang="en-US" dirty="0"/>
              <a:t>An observed data file observedFlow.csv in directory </a:t>
            </a:r>
            <a:r>
              <a:rPr lang="en-US" b="1" dirty="0"/>
              <a:t>Observed</a:t>
            </a:r>
            <a:r>
              <a:rPr lang="en-US" dirty="0"/>
              <a:t>.</a:t>
            </a:r>
          </a:p>
        </p:txBody>
      </p:sp>
      <p:sp>
        <p:nvSpPr>
          <p:cNvPr id="3" name="CasellaDiTesto 2">
            <a:extLst>
              <a:ext uri="{FF2B5EF4-FFF2-40B4-BE49-F238E27FC236}">
                <a16:creationId xmlns:a16="http://schemas.microsoft.com/office/drawing/2014/main" id="{388BC139-9530-7D6B-69B4-4DD7A736D059}"/>
              </a:ext>
            </a:extLst>
          </p:cNvPr>
          <p:cNvSpPr txBox="1"/>
          <p:nvPr/>
        </p:nvSpPr>
        <p:spPr>
          <a:xfrm>
            <a:off x="467544" y="1084094"/>
            <a:ext cx="3801810" cy="369332"/>
          </a:xfrm>
          <a:prstGeom prst="rect">
            <a:avLst/>
          </a:prstGeom>
          <a:noFill/>
        </p:spPr>
        <p:txBody>
          <a:bodyPr wrap="none" rtlCol="0">
            <a:spAutoFit/>
          </a:bodyPr>
          <a:lstStyle/>
          <a:p>
            <a:r>
              <a:rPr lang="en-US" b="1" dirty="0"/>
              <a:t>Structure and Location of Source Data</a:t>
            </a:r>
          </a:p>
        </p:txBody>
      </p:sp>
    </p:spTree>
    <p:extLst>
      <p:ext uri="{BB962C8B-B14F-4D97-AF65-F5344CB8AC3E}">
        <p14:creationId xmlns:p14="http://schemas.microsoft.com/office/powerpoint/2010/main" val="38690673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13A0D4-2C80-A571-1C5F-45ACC2186C7D}"/>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BB11E7FE-D989-130D-1F08-2317764943DB}"/>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CE678C09-889E-B16C-A672-D943894B5BC8}"/>
              </a:ext>
            </a:extLst>
          </p:cNvPr>
          <p:cNvSpPr txBox="1"/>
          <p:nvPr/>
        </p:nvSpPr>
        <p:spPr>
          <a:xfrm>
            <a:off x="467544" y="776893"/>
            <a:ext cx="2472152" cy="369332"/>
          </a:xfrm>
          <a:prstGeom prst="rect">
            <a:avLst/>
          </a:prstGeom>
          <a:noFill/>
        </p:spPr>
        <p:txBody>
          <a:bodyPr wrap="none" rtlCol="0">
            <a:spAutoFit/>
          </a:bodyPr>
          <a:lstStyle/>
          <a:p>
            <a:r>
              <a:rPr lang="en-US" b="1" dirty="0"/>
              <a:t>Creating potential HRUs</a:t>
            </a:r>
          </a:p>
        </p:txBody>
      </p:sp>
      <p:sp>
        <p:nvSpPr>
          <p:cNvPr id="6" name="CasellaDiTesto 5">
            <a:extLst>
              <a:ext uri="{FF2B5EF4-FFF2-40B4-BE49-F238E27FC236}">
                <a16:creationId xmlns:a16="http://schemas.microsoft.com/office/drawing/2014/main" id="{C1BB70A5-11C6-A701-5BEF-05919705859D}"/>
              </a:ext>
            </a:extLst>
          </p:cNvPr>
          <p:cNvSpPr txBox="1"/>
          <p:nvPr/>
        </p:nvSpPr>
        <p:spPr>
          <a:xfrm>
            <a:off x="467544" y="1294542"/>
            <a:ext cx="8352928" cy="4801314"/>
          </a:xfrm>
          <a:prstGeom prst="rect">
            <a:avLst/>
          </a:prstGeom>
          <a:noFill/>
        </p:spPr>
        <p:txBody>
          <a:bodyPr wrap="square">
            <a:spAutoFit/>
          </a:bodyPr>
          <a:lstStyle/>
          <a:p>
            <a:pPr marL="285750" indent="-285750">
              <a:buFont typeface="Arial" panose="020B0604020202020204" pitchFamily="34" charset="0"/>
              <a:buChar char="•"/>
            </a:pPr>
            <a:r>
              <a:rPr lang="en-US" dirty="0"/>
              <a:t>We will use one of the floodplain maps we created earlier, to divide our subbasins into landscape units. Use the pull-down menu labelled </a:t>
            </a:r>
            <a:r>
              <a:rPr lang="en-US" b="1" dirty="0"/>
              <a:t>Select floodplain map (optional)</a:t>
            </a:r>
            <a:r>
              <a:rPr lang="en-US" dirty="0"/>
              <a:t> to select the </a:t>
            </a:r>
            <a:r>
              <a:rPr lang="en-US" dirty="0" err="1"/>
              <a:t>floodmap</a:t>
            </a:r>
            <a:r>
              <a:rPr lang="en-US" dirty="0"/>
              <a:t> by inversion </a:t>
            </a:r>
            <a:r>
              <a:rPr lang="en-US" i="1" dirty="0"/>
              <a:t>invflood0_10.tif</a:t>
            </a:r>
          </a:p>
          <a:p>
            <a:pPr marL="285750" indent="-285750">
              <a:buFont typeface="Arial" panose="020B0604020202020204" pitchFamily="34" charset="0"/>
              <a:buChar char="•"/>
            </a:pPr>
            <a:endParaRPr lang="en-US" i="1" dirty="0"/>
          </a:p>
          <a:p>
            <a:pPr marL="285750" indent="-285750">
              <a:buFont typeface="Arial" panose="020B0604020202020204" pitchFamily="34" charset="0"/>
              <a:buChar char="•"/>
            </a:pPr>
            <a:r>
              <a:rPr lang="en-US" dirty="0"/>
              <a:t>We can divide HRUs also according to </a:t>
            </a:r>
            <a:r>
              <a:rPr lang="en-US" b="1" dirty="0"/>
              <a:t>slope bands</a:t>
            </a:r>
            <a:r>
              <a:rPr lang="en-US" dirty="0"/>
              <a:t>.</a:t>
            </a:r>
          </a:p>
          <a:p>
            <a:pPr marL="285750" indent="-285750">
              <a:buFont typeface="Arial" panose="020B0604020202020204" pitchFamily="34" charset="0"/>
              <a:buChar char="•"/>
            </a:pPr>
            <a:r>
              <a:rPr lang="en-US" dirty="0"/>
              <a:t>We add an intermediate point for slopes (e.g. 10) to divide HRUs into those with average slopes in the range 0-10% and those with average slopes above 10%. </a:t>
            </a:r>
          </a:p>
          <a:p>
            <a:pPr marL="285750" indent="-285750">
              <a:buFont typeface="Arial" panose="020B0604020202020204" pitchFamily="34" charset="0"/>
              <a:buChar char="•"/>
            </a:pPr>
            <a:r>
              <a:rPr lang="en-US" dirty="0"/>
              <a:t>Type </a:t>
            </a:r>
            <a:r>
              <a:rPr lang="en-US" i="1" dirty="0"/>
              <a:t>10</a:t>
            </a:r>
            <a:r>
              <a:rPr lang="en-US" dirty="0"/>
              <a:t> in the </a:t>
            </a:r>
            <a:r>
              <a:rPr lang="en-US" b="1" i="1" dirty="0"/>
              <a:t>Set slope bands </a:t>
            </a:r>
            <a:r>
              <a:rPr lang="en-US" dirty="0"/>
              <a:t>box and click </a:t>
            </a:r>
            <a:r>
              <a:rPr lang="en-US" i="1" dirty="0"/>
              <a:t>Insert</a:t>
            </a:r>
            <a:r>
              <a:rPr lang="en-US" dirty="0"/>
              <a:t>. The Slope bands box shows the intermediate limit is inserted </a:t>
            </a:r>
          </a:p>
          <a:p>
            <a:pPr marL="285750" indent="-285750">
              <a:buFont typeface="Arial" panose="020B0604020202020204" pitchFamily="34" charset="0"/>
              <a:buChar char="•"/>
            </a:pPr>
            <a:r>
              <a:rPr lang="en-US" dirty="0"/>
              <a:t>(You can insert as many intermediate points as you wish by repeating the procedure. Use </a:t>
            </a:r>
            <a:r>
              <a:rPr lang="en-US" i="1" dirty="0"/>
              <a:t>Clear</a:t>
            </a:r>
            <a:r>
              <a:rPr lang="en-US" dirty="0"/>
              <a:t> to start again.)</a:t>
            </a:r>
          </a:p>
          <a:p>
            <a:pPr marL="285750" indent="-285750">
              <a:buFont typeface="Arial" panose="020B0604020202020204" pitchFamily="34" charset="0"/>
              <a:buChar char="•"/>
            </a:pPr>
            <a:endParaRPr lang="en-US" i="1" dirty="0"/>
          </a:p>
          <a:p>
            <a:pPr marL="285750" indent="-285750">
              <a:buFont typeface="Arial" panose="020B0604020202020204" pitchFamily="34" charset="0"/>
              <a:buChar char="•"/>
            </a:pPr>
            <a:r>
              <a:rPr lang="en-US" dirty="0"/>
              <a:t>We can also at this point define </a:t>
            </a:r>
            <a:r>
              <a:rPr lang="en-US" i="1" dirty="0"/>
              <a:t>elevation bands</a:t>
            </a:r>
            <a:r>
              <a:rPr lang="en-US" dirty="0"/>
              <a:t>. These are bands used for subbasins at high elevation affected by snow and ice. You set them by defining a minimum elevation: only subbasins whose maximum elevation exceeds this are given slope bands, and by defining how many bands to use. We do not need them for this example. </a:t>
            </a:r>
            <a:endParaRPr lang="en-US" i="1" dirty="0"/>
          </a:p>
        </p:txBody>
      </p:sp>
    </p:spTree>
    <p:extLst>
      <p:ext uri="{BB962C8B-B14F-4D97-AF65-F5344CB8AC3E}">
        <p14:creationId xmlns:p14="http://schemas.microsoft.com/office/powerpoint/2010/main" val="3346238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B8C8C-CE81-C3B5-C188-AA8967B2F219}"/>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2501645B-99B9-BB76-3FDA-9BB482025EC9}"/>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E6C75C4E-0A03-8AC5-C97D-81E9706B1D66}"/>
              </a:ext>
            </a:extLst>
          </p:cNvPr>
          <p:cNvSpPr txBox="1"/>
          <p:nvPr/>
        </p:nvSpPr>
        <p:spPr>
          <a:xfrm>
            <a:off x="467544" y="776893"/>
            <a:ext cx="2472152" cy="369332"/>
          </a:xfrm>
          <a:prstGeom prst="rect">
            <a:avLst/>
          </a:prstGeom>
          <a:noFill/>
        </p:spPr>
        <p:txBody>
          <a:bodyPr wrap="none" rtlCol="0">
            <a:spAutoFit/>
          </a:bodyPr>
          <a:lstStyle/>
          <a:p>
            <a:r>
              <a:rPr lang="en-US" b="1" dirty="0"/>
              <a:t>Creating potential HRUs</a:t>
            </a:r>
          </a:p>
        </p:txBody>
      </p:sp>
      <p:sp>
        <p:nvSpPr>
          <p:cNvPr id="6" name="CasellaDiTesto 5">
            <a:extLst>
              <a:ext uri="{FF2B5EF4-FFF2-40B4-BE49-F238E27FC236}">
                <a16:creationId xmlns:a16="http://schemas.microsoft.com/office/drawing/2014/main" id="{69A6BADD-A538-6DE7-FDF0-AD70313F3F75}"/>
              </a:ext>
            </a:extLst>
          </p:cNvPr>
          <p:cNvSpPr txBox="1"/>
          <p:nvPr/>
        </p:nvSpPr>
        <p:spPr>
          <a:xfrm>
            <a:off x="971600" y="1412776"/>
            <a:ext cx="7354124" cy="4247317"/>
          </a:xfrm>
          <a:prstGeom prst="rect">
            <a:avLst/>
          </a:prstGeom>
          <a:noFill/>
        </p:spPr>
        <p:txBody>
          <a:bodyPr wrap="square">
            <a:spAutoFit/>
          </a:bodyPr>
          <a:lstStyle/>
          <a:p>
            <a:pPr marL="285750" indent="-285750">
              <a:buFont typeface="Arial" panose="020B0604020202020204" pitchFamily="34" charset="0"/>
              <a:buChar char="•"/>
            </a:pPr>
            <a:r>
              <a:rPr lang="en-US" dirty="0"/>
              <a:t>We can also at this point define </a:t>
            </a:r>
            <a:r>
              <a:rPr lang="en-US" b="1" dirty="0"/>
              <a:t>elevation bands</a:t>
            </a:r>
            <a:r>
              <a:rPr lang="en-US" dirty="0"/>
              <a:t>. These are bands used for subbasins at high elevation affected by snow and ice. You set them by defining a minimum elevation: only subbasins whose maximum elevation exceeds this are given slope bands, and by defining how many bands to use. We do not need them for this example. </a:t>
            </a:r>
          </a:p>
          <a:p>
            <a:pPr marL="285750" indent="-285750">
              <a:buFont typeface="Arial" panose="020B0604020202020204" pitchFamily="34" charset="0"/>
              <a:buChar char="•"/>
            </a:pPr>
            <a:endParaRPr lang="en-US" i="1" dirty="0"/>
          </a:p>
          <a:p>
            <a:pPr marL="285750" indent="-285750">
              <a:buFont typeface="Arial" panose="020B0604020202020204" pitchFamily="34" charset="0"/>
              <a:buChar char="•"/>
            </a:pPr>
            <a:r>
              <a:rPr lang="en-US" dirty="0"/>
              <a:t>We will also generate a </a:t>
            </a:r>
            <a:r>
              <a:rPr lang="en-US" b="1" dirty="0" err="1"/>
              <a:t>FullHRUs</a:t>
            </a:r>
            <a:r>
              <a:rPr lang="en-US" b="1" dirty="0"/>
              <a:t> shapefile</a:t>
            </a:r>
            <a:r>
              <a:rPr lang="en-US" dirty="0"/>
              <a:t>: click in the check box. Generating this file is optional, as it can take some time if there are many HRUs. If you intend to </a:t>
            </a:r>
            <a:r>
              <a:rPr lang="en-US" dirty="0" err="1"/>
              <a:t>visualise</a:t>
            </a:r>
            <a:r>
              <a:rPr lang="en-US" dirty="0"/>
              <a:t> HRU outputs after running SWAT+ then you need to generate this file.</a:t>
            </a:r>
          </a:p>
          <a:p>
            <a:pPr marL="285750" indent="-285750">
              <a:buFont typeface="Arial" panose="020B0604020202020204" pitchFamily="34" charset="0"/>
              <a:buChar char="•"/>
            </a:pPr>
            <a:endParaRPr lang="en-US" i="1" dirty="0"/>
          </a:p>
          <a:p>
            <a:pPr marL="285750" indent="-285750">
              <a:buFont typeface="Arial" panose="020B0604020202020204" pitchFamily="34" charset="0"/>
              <a:buChar char="•"/>
            </a:pPr>
            <a:r>
              <a:rPr lang="en-US" dirty="0"/>
              <a:t>The </a:t>
            </a:r>
            <a:r>
              <a:rPr lang="en-US" b="1" dirty="0"/>
              <a:t>Read choice </a:t>
            </a:r>
            <a:r>
              <a:rPr lang="en-US" dirty="0"/>
              <a:t>is set to </a:t>
            </a:r>
            <a:r>
              <a:rPr lang="en-US" b="1" dirty="0"/>
              <a:t>Read from maps </a:t>
            </a:r>
            <a:r>
              <a:rPr lang="en-US" dirty="0"/>
              <a:t>and is currently the only choice. In future runs of the example, provided we don't change the watershed delineation, the soil and </a:t>
            </a:r>
            <a:r>
              <a:rPr lang="en-US" dirty="0" err="1"/>
              <a:t>landuse</a:t>
            </a:r>
            <a:r>
              <a:rPr lang="en-US" dirty="0"/>
              <a:t> files, or the slope bands, we will be able to </a:t>
            </a:r>
            <a:r>
              <a:rPr lang="en-US" i="1" dirty="0"/>
              <a:t>Read from previous run</a:t>
            </a:r>
            <a:r>
              <a:rPr lang="en-US" dirty="0"/>
              <a:t>. </a:t>
            </a:r>
            <a:endParaRPr lang="en-US" i="1" dirty="0"/>
          </a:p>
        </p:txBody>
      </p:sp>
    </p:spTree>
    <p:extLst>
      <p:ext uri="{BB962C8B-B14F-4D97-AF65-F5344CB8AC3E}">
        <p14:creationId xmlns:p14="http://schemas.microsoft.com/office/powerpoint/2010/main" val="9388433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59C466-D8E1-6831-164F-4E5A18157CDA}"/>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3FBC8DB0-43FB-2B36-D57D-8D3A02298A6B}"/>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8545BDD3-4CA7-7DEB-3DC9-5967968A1AD5}"/>
              </a:ext>
            </a:extLst>
          </p:cNvPr>
          <p:cNvSpPr txBox="1"/>
          <p:nvPr/>
        </p:nvSpPr>
        <p:spPr>
          <a:xfrm>
            <a:off x="467544" y="776893"/>
            <a:ext cx="2472152" cy="369332"/>
          </a:xfrm>
          <a:prstGeom prst="rect">
            <a:avLst/>
          </a:prstGeom>
          <a:noFill/>
        </p:spPr>
        <p:txBody>
          <a:bodyPr wrap="none" rtlCol="0">
            <a:spAutoFit/>
          </a:bodyPr>
          <a:lstStyle/>
          <a:p>
            <a:r>
              <a:rPr lang="en-US" b="1" dirty="0"/>
              <a:t>Creating potential HRUs</a:t>
            </a:r>
          </a:p>
        </p:txBody>
      </p:sp>
      <p:sp>
        <p:nvSpPr>
          <p:cNvPr id="6" name="CasellaDiTesto 5">
            <a:extLst>
              <a:ext uri="{FF2B5EF4-FFF2-40B4-BE49-F238E27FC236}">
                <a16:creationId xmlns:a16="http://schemas.microsoft.com/office/drawing/2014/main" id="{9D897201-40C6-BDEE-59DF-8320CEC45FFD}"/>
              </a:ext>
            </a:extLst>
          </p:cNvPr>
          <p:cNvSpPr txBox="1"/>
          <p:nvPr/>
        </p:nvSpPr>
        <p:spPr>
          <a:xfrm>
            <a:off x="683568" y="1134166"/>
            <a:ext cx="8568952" cy="923330"/>
          </a:xfrm>
          <a:prstGeom prst="rect">
            <a:avLst/>
          </a:prstGeom>
          <a:noFill/>
        </p:spPr>
        <p:txBody>
          <a:bodyPr wrap="square">
            <a:spAutoFit/>
          </a:bodyPr>
          <a:lstStyle/>
          <a:p>
            <a:r>
              <a:rPr lang="en-US" dirty="0"/>
              <a:t>Click </a:t>
            </a:r>
            <a:r>
              <a:rPr lang="en-US" b="1" dirty="0"/>
              <a:t>Read</a:t>
            </a:r>
            <a:r>
              <a:rPr lang="en-US" dirty="0"/>
              <a:t>. This will read data about the subbasins, LSUs and slopes from watershed delineation, plus </a:t>
            </a:r>
            <a:r>
              <a:rPr lang="en-US" dirty="0" err="1"/>
              <a:t>landuse</a:t>
            </a:r>
            <a:r>
              <a:rPr lang="en-US" dirty="0"/>
              <a:t> and soil data, and can take some time, especially if generating a </a:t>
            </a:r>
            <a:r>
              <a:rPr lang="en-US" dirty="0" err="1"/>
              <a:t>FullHRUs</a:t>
            </a:r>
            <a:r>
              <a:rPr lang="en-US" dirty="0"/>
              <a:t> shapefile</a:t>
            </a:r>
            <a:endParaRPr lang="en-US" i="1" dirty="0"/>
          </a:p>
        </p:txBody>
      </p:sp>
      <p:pic>
        <p:nvPicPr>
          <p:cNvPr id="4" name="Immagine 3">
            <a:extLst>
              <a:ext uri="{FF2B5EF4-FFF2-40B4-BE49-F238E27FC236}">
                <a16:creationId xmlns:a16="http://schemas.microsoft.com/office/drawing/2014/main" id="{1A3F1917-D349-E00D-2E6F-5ADBDDDC1FCA}"/>
              </a:ext>
            </a:extLst>
          </p:cNvPr>
          <p:cNvPicPr>
            <a:picLocks noChangeAspect="1"/>
          </p:cNvPicPr>
          <p:nvPr/>
        </p:nvPicPr>
        <p:blipFill>
          <a:blip r:embed="rId3"/>
          <a:srcRect b="8386"/>
          <a:stretch/>
        </p:blipFill>
        <p:spPr>
          <a:xfrm>
            <a:off x="2848078" y="1772815"/>
            <a:ext cx="3884161" cy="4563731"/>
          </a:xfrm>
          <a:prstGeom prst="rect">
            <a:avLst/>
          </a:prstGeom>
        </p:spPr>
      </p:pic>
    </p:spTree>
    <p:extLst>
      <p:ext uri="{BB962C8B-B14F-4D97-AF65-F5344CB8AC3E}">
        <p14:creationId xmlns:p14="http://schemas.microsoft.com/office/powerpoint/2010/main" val="5435151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CFEC9F-380E-0AC7-671B-44D989975F72}"/>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42D28BDE-C988-2CE7-BBB6-AA0172989330}"/>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459BEBB1-DF58-73E4-3221-264700DA3AD6}"/>
              </a:ext>
            </a:extLst>
          </p:cNvPr>
          <p:cNvSpPr txBox="1"/>
          <p:nvPr/>
        </p:nvSpPr>
        <p:spPr>
          <a:xfrm>
            <a:off x="467544" y="776893"/>
            <a:ext cx="2390270" cy="369332"/>
          </a:xfrm>
          <a:prstGeom prst="rect">
            <a:avLst/>
          </a:prstGeom>
          <a:noFill/>
        </p:spPr>
        <p:txBody>
          <a:bodyPr wrap="none" rtlCol="0">
            <a:spAutoFit/>
          </a:bodyPr>
          <a:lstStyle/>
          <a:p>
            <a:r>
              <a:rPr lang="en-US" b="1" dirty="0"/>
              <a:t>Potential HRUs created</a:t>
            </a:r>
          </a:p>
        </p:txBody>
      </p:sp>
      <p:sp>
        <p:nvSpPr>
          <p:cNvPr id="6" name="CasellaDiTesto 5">
            <a:extLst>
              <a:ext uri="{FF2B5EF4-FFF2-40B4-BE49-F238E27FC236}">
                <a16:creationId xmlns:a16="http://schemas.microsoft.com/office/drawing/2014/main" id="{AC203E18-0E0D-6653-B45E-BFB170F5D3FB}"/>
              </a:ext>
            </a:extLst>
          </p:cNvPr>
          <p:cNvSpPr txBox="1"/>
          <p:nvPr/>
        </p:nvSpPr>
        <p:spPr>
          <a:xfrm>
            <a:off x="611560" y="1412776"/>
            <a:ext cx="7858180" cy="3693319"/>
          </a:xfrm>
          <a:prstGeom prst="rect">
            <a:avLst/>
          </a:prstGeom>
          <a:noFill/>
        </p:spPr>
        <p:txBody>
          <a:bodyPr wrap="square">
            <a:spAutoFit/>
          </a:bodyPr>
          <a:lstStyle/>
          <a:p>
            <a:r>
              <a:rPr lang="en-US" dirty="0"/>
              <a:t>After reading the grids you will notice a number of changes to the QGIS display:</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 </a:t>
            </a:r>
            <a:r>
              <a:rPr lang="en-US" b="1" dirty="0"/>
              <a:t>Slope bands map </a:t>
            </a:r>
            <a:r>
              <a:rPr lang="en-US" dirty="0"/>
              <a:t>has been created and added. This allows you to see where the areas of the two slope bands selected for this project are located. If no intermediate slope limits are chosen this map is not created.</a:t>
            </a:r>
          </a:p>
          <a:p>
            <a:pPr marL="285750" indent="-285750">
              <a:buFont typeface="Arial" panose="020B0604020202020204" pitchFamily="34" charset="0"/>
              <a:buChar char="•"/>
            </a:pPr>
            <a:endParaRPr lang="en-US" i="1" dirty="0"/>
          </a:p>
          <a:p>
            <a:pPr marL="285750" indent="-285750">
              <a:buFont typeface="Arial" panose="020B0604020202020204" pitchFamily="34" charset="0"/>
              <a:buChar char="•"/>
            </a:pPr>
            <a:r>
              <a:rPr lang="en-US" dirty="0"/>
              <a:t>the </a:t>
            </a:r>
            <a:r>
              <a:rPr lang="en-US" b="1" dirty="0" err="1"/>
              <a:t>landuse</a:t>
            </a:r>
            <a:r>
              <a:rPr lang="en-US" b="1" dirty="0"/>
              <a:t> and soil maps </a:t>
            </a:r>
            <a:r>
              <a:rPr lang="en-US" dirty="0"/>
              <a:t>are loaded and labelled with </a:t>
            </a:r>
            <a:r>
              <a:rPr lang="en-US" dirty="0" err="1"/>
              <a:t>landuse</a:t>
            </a:r>
            <a:r>
              <a:rPr lang="en-US" dirty="0"/>
              <a:t> codes and soil names from the lookup table (This should happen but sometimes apparently QGIS does not recognize the range of values and they will not appear on the map. The SWAT model will consider anyway the two maps) </a:t>
            </a:r>
          </a:p>
          <a:p>
            <a:pPr marL="285750" indent="-285750">
              <a:buFont typeface="Arial" panose="020B0604020202020204" pitchFamily="34" charset="0"/>
              <a:buChar char="•"/>
            </a:pPr>
            <a:endParaRPr lang="en-US" i="1" dirty="0"/>
          </a:p>
          <a:p>
            <a:pPr marL="285750" indent="-285750">
              <a:buFont typeface="Arial" panose="020B0604020202020204" pitchFamily="34" charset="0"/>
              <a:buChar char="•"/>
            </a:pPr>
            <a:r>
              <a:rPr lang="en-US" dirty="0"/>
              <a:t>a </a:t>
            </a:r>
            <a:r>
              <a:rPr lang="en-US" b="1" dirty="0"/>
              <a:t>Full LSUs map</a:t>
            </a:r>
            <a:r>
              <a:rPr lang="en-US" dirty="0"/>
              <a:t> and </a:t>
            </a:r>
            <a:r>
              <a:rPr lang="en-US" b="1" dirty="0"/>
              <a:t>Full HRUs map</a:t>
            </a:r>
            <a:r>
              <a:rPr lang="en-US" dirty="0"/>
              <a:t> have been added showing the LSU and HRU boundaries </a:t>
            </a:r>
            <a:endParaRPr lang="en-US" i="1" dirty="0"/>
          </a:p>
        </p:txBody>
      </p:sp>
    </p:spTree>
    <p:extLst>
      <p:ext uri="{BB962C8B-B14F-4D97-AF65-F5344CB8AC3E}">
        <p14:creationId xmlns:p14="http://schemas.microsoft.com/office/powerpoint/2010/main" val="6607247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725E67-97C5-F7F9-8993-7CABBC50EC99}"/>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99244369-F2CD-2347-52FD-0EE2F405AB84}"/>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BD938ABB-3544-DDEB-6F75-8C36C2FC8188}"/>
              </a:ext>
            </a:extLst>
          </p:cNvPr>
          <p:cNvSpPr txBox="1"/>
          <p:nvPr/>
        </p:nvSpPr>
        <p:spPr>
          <a:xfrm>
            <a:off x="467544" y="776893"/>
            <a:ext cx="2472152" cy="369332"/>
          </a:xfrm>
          <a:prstGeom prst="rect">
            <a:avLst/>
          </a:prstGeom>
          <a:noFill/>
        </p:spPr>
        <p:txBody>
          <a:bodyPr wrap="none" rtlCol="0">
            <a:spAutoFit/>
          </a:bodyPr>
          <a:lstStyle/>
          <a:p>
            <a:r>
              <a:rPr lang="en-US" b="1" dirty="0"/>
              <a:t>Potential HRUs created</a:t>
            </a:r>
          </a:p>
        </p:txBody>
      </p:sp>
      <p:sp>
        <p:nvSpPr>
          <p:cNvPr id="6" name="CasellaDiTesto 5">
            <a:extLst>
              <a:ext uri="{FF2B5EF4-FFF2-40B4-BE49-F238E27FC236}">
                <a16:creationId xmlns:a16="http://schemas.microsoft.com/office/drawing/2014/main" id="{6BA2D3CB-C6AA-B870-3B69-3C4D986BAF50}"/>
              </a:ext>
            </a:extLst>
          </p:cNvPr>
          <p:cNvSpPr txBox="1"/>
          <p:nvPr/>
        </p:nvSpPr>
        <p:spPr>
          <a:xfrm>
            <a:off x="899592" y="1412776"/>
            <a:ext cx="7272808" cy="3693319"/>
          </a:xfrm>
          <a:prstGeom prst="rect">
            <a:avLst/>
          </a:prstGeom>
          <a:noFill/>
        </p:spPr>
        <p:txBody>
          <a:bodyPr wrap="square">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Shapefiles Full HRUs and Full LSUs have been created and added.</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This allows users to see where in each subbasin the landscape units (LSUs) and potential Hydrological Response Units (HRUs) are physically located.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 landscape unit is the region draining into a channel reach, further divided into the floodplain and upslope regions if a floodplain raster is used. LSUs form single regions: they each form a single polygon. </a:t>
            </a:r>
          </a:p>
          <a:p>
            <a:pPr marL="285750" indent="-285750">
              <a:buFont typeface="Arial" panose="020B0604020202020204" pitchFamily="34" charset="0"/>
              <a:buChar char="•"/>
            </a:pPr>
            <a:r>
              <a:rPr lang="en-US" dirty="0"/>
              <a:t>An HRU is the collection of pixels within an LSU that share the same </a:t>
            </a:r>
            <a:r>
              <a:rPr lang="en-US" dirty="0" err="1"/>
              <a:t>landuse</a:t>
            </a:r>
            <a:r>
              <a:rPr lang="en-US" dirty="0"/>
              <a:t>, soil and slope range. HRUs typically form a collection of polygons.</a:t>
            </a:r>
            <a:endParaRPr lang="en-US" i="1" dirty="0"/>
          </a:p>
        </p:txBody>
      </p:sp>
    </p:spTree>
    <p:extLst>
      <p:ext uri="{BB962C8B-B14F-4D97-AF65-F5344CB8AC3E}">
        <p14:creationId xmlns:p14="http://schemas.microsoft.com/office/powerpoint/2010/main" val="9726699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60A2CF-2630-05FB-D168-829F5FE19396}"/>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0B5972D0-036F-606B-D0CB-1F052EFAE3BC}"/>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C3BE67D0-1040-E22C-DD72-01512B898896}"/>
              </a:ext>
            </a:extLst>
          </p:cNvPr>
          <p:cNvSpPr txBox="1"/>
          <p:nvPr/>
        </p:nvSpPr>
        <p:spPr>
          <a:xfrm>
            <a:off x="467544" y="776893"/>
            <a:ext cx="2472152" cy="369332"/>
          </a:xfrm>
          <a:prstGeom prst="rect">
            <a:avLst/>
          </a:prstGeom>
          <a:noFill/>
        </p:spPr>
        <p:txBody>
          <a:bodyPr wrap="none" rtlCol="0">
            <a:spAutoFit/>
          </a:bodyPr>
          <a:lstStyle/>
          <a:p>
            <a:r>
              <a:rPr lang="en-US" b="1" dirty="0"/>
              <a:t>Potential HRUs created</a:t>
            </a:r>
          </a:p>
        </p:txBody>
      </p:sp>
      <p:sp>
        <p:nvSpPr>
          <p:cNvPr id="6" name="CasellaDiTesto 5">
            <a:extLst>
              <a:ext uri="{FF2B5EF4-FFF2-40B4-BE49-F238E27FC236}">
                <a16:creationId xmlns:a16="http://schemas.microsoft.com/office/drawing/2014/main" id="{2BA08A81-2C50-6071-B042-A85DB49D4432}"/>
              </a:ext>
            </a:extLst>
          </p:cNvPr>
          <p:cNvSpPr txBox="1"/>
          <p:nvPr/>
        </p:nvSpPr>
        <p:spPr>
          <a:xfrm>
            <a:off x="539552" y="980728"/>
            <a:ext cx="8208912" cy="3416320"/>
          </a:xfrm>
          <a:prstGeom prst="rect">
            <a:avLst/>
          </a:prstGeom>
          <a:noFill/>
        </p:spPr>
        <p:txBody>
          <a:bodyPr wrap="square">
            <a:spAutoFit/>
          </a:bodyPr>
          <a:lstStyle/>
          <a:p>
            <a:pPr marL="285750" indent="-285750">
              <a:buFont typeface="Arial" panose="020B0604020202020204" pitchFamily="34" charset="0"/>
              <a:buChar char="•"/>
            </a:pPr>
            <a:endParaRPr lang="en-US" dirty="0"/>
          </a:p>
          <a:p>
            <a:r>
              <a:rPr lang="en-US" dirty="0"/>
              <a:t>We can use the </a:t>
            </a:r>
            <a:r>
              <a:rPr lang="en-US" b="1" dirty="0"/>
              <a:t>Full HRUs shapefile</a:t>
            </a:r>
            <a:r>
              <a:rPr lang="en-US" dirty="0"/>
              <a:t> to see our potential HRUs.</a:t>
            </a:r>
          </a:p>
          <a:p>
            <a:r>
              <a:rPr lang="en-US" dirty="0"/>
              <a:t> </a:t>
            </a:r>
          </a:p>
          <a:p>
            <a:r>
              <a:rPr lang="en-US" dirty="0"/>
              <a:t>If you Open Attribute Table you can see: </a:t>
            </a:r>
          </a:p>
          <a:p>
            <a:pPr marL="285750" indent="-285750">
              <a:buFont typeface="Arial" panose="020B0604020202020204" pitchFamily="34" charset="0"/>
              <a:buChar char="•"/>
            </a:pPr>
            <a:r>
              <a:rPr lang="it-IT" dirty="0" err="1"/>
              <a:t>Subbasin</a:t>
            </a:r>
            <a:r>
              <a:rPr lang="it-IT" dirty="0"/>
              <a:t> </a:t>
            </a:r>
          </a:p>
          <a:p>
            <a:pPr marL="285750" indent="-285750">
              <a:buFont typeface="Arial" panose="020B0604020202020204" pitchFamily="34" charset="0"/>
              <a:buChar char="•"/>
            </a:pPr>
            <a:r>
              <a:rPr lang="it-IT" dirty="0"/>
              <a:t>Channel</a:t>
            </a:r>
          </a:p>
          <a:p>
            <a:pPr marL="285750" indent="-285750">
              <a:buFont typeface="Arial" panose="020B0604020202020204" pitchFamily="34" charset="0"/>
              <a:buChar char="•"/>
            </a:pPr>
            <a:r>
              <a:rPr lang="it-IT" dirty="0" err="1"/>
              <a:t>Landscape</a:t>
            </a:r>
            <a:endParaRPr lang="it-IT" dirty="0"/>
          </a:p>
          <a:p>
            <a:pPr marL="285750" indent="-285750">
              <a:buFont typeface="Arial" panose="020B0604020202020204" pitchFamily="34" charset="0"/>
              <a:buChar char="•"/>
            </a:pPr>
            <a:r>
              <a:rPr lang="it-IT" dirty="0" err="1"/>
              <a:t>Landuse</a:t>
            </a:r>
            <a:r>
              <a:rPr lang="it-IT" dirty="0"/>
              <a:t> </a:t>
            </a:r>
          </a:p>
          <a:p>
            <a:pPr marL="285750" indent="-285750">
              <a:buFont typeface="Arial" panose="020B0604020202020204" pitchFamily="34" charset="0"/>
              <a:buChar char="•"/>
            </a:pPr>
            <a:r>
              <a:rPr lang="it-IT" dirty="0" err="1"/>
              <a:t>Slope</a:t>
            </a:r>
            <a:r>
              <a:rPr lang="it-IT" dirty="0"/>
              <a:t> band</a:t>
            </a:r>
          </a:p>
          <a:p>
            <a:pPr marL="285750" indent="-285750">
              <a:buFont typeface="Arial" panose="020B0604020202020204" pitchFamily="34" charset="0"/>
              <a:buChar char="•"/>
            </a:pPr>
            <a:r>
              <a:rPr lang="it-IT" dirty="0"/>
              <a:t>Area</a:t>
            </a:r>
          </a:p>
          <a:p>
            <a:pPr marL="285750" indent="-285750">
              <a:buFont typeface="Arial" panose="020B0604020202020204" pitchFamily="34" charset="0"/>
              <a:buChar char="•"/>
            </a:pPr>
            <a:r>
              <a:rPr lang="it-IT" dirty="0"/>
              <a:t>% </a:t>
            </a:r>
            <a:r>
              <a:rPr lang="it-IT" dirty="0" err="1"/>
              <a:t>Subbasin</a:t>
            </a:r>
            <a:endParaRPr lang="it-IT" dirty="0"/>
          </a:p>
          <a:p>
            <a:pPr marL="285750" indent="-285750">
              <a:buFont typeface="Arial" panose="020B0604020202020204" pitchFamily="34" charset="0"/>
              <a:buChar char="•"/>
            </a:pPr>
            <a:r>
              <a:rPr lang="it-IT" dirty="0"/>
              <a:t>% </a:t>
            </a:r>
            <a:r>
              <a:rPr lang="it-IT" dirty="0" err="1"/>
              <a:t>Landscape</a:t>
            </a:r>
            <a:endParaRPr lang="en-US" dirty="0"/>
          </a:p>
        </p:txBody>
      </p:sp>
      <p:pic>
        <p:nvPicPr>
          <p:cNvPr id="4" name="Immagine 3">
            <a:extLst>
              <a:ext uri="{FF2B5EF4-FFF2-40B4-BE49-F238E27FC236}">
                <a16:creationId xmlns:a16="http://schemas.microsoft.com/office/drawing/2014/main" id="{29F2EC0F-7ABE-6A10-4C41-FC5E664B0A28}"/>
              </a:ext>
            </a:extLst>
          </p:cNvPr>
          <p:cNvPicPr>
            <a:picLocks noChangeAspect="1"/>
          </p:cNvPicPr>
          <p:nvPr/>
        </p:nvPicPr>
        <p:blipFill>
          <a:blip r:embed="rId3"/>
          <a:stretch>
            <a:fillRect/>
          </a:stretch>
        </p:blipFill>
        <p:spPr>
          <a:xfrm>
            <a:off x="2483768" y="2276872"/>
            <a:ext cx="5837564" cy="3704305"/>
          </a:xfrm>
          <a:prstGeom prst="rect">
            <a:avLst/>
          </a:prstGeom>
        </p:spPr>
      </p:pic>
    </p:spTree>
    <p:extLst>
      <p:ext uri="{BB962C8B-B14F-4D97-AF65-F5344CB8AC3E}">
        <p14:creationId xmlns:p14="http://schemas.microsoft.com/office/powerpoint/2010/main" val="6889092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F98E9-E185-761E-BE10-F69287713AF2}"/>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775D76BC-B9D3-D523-E14F-197D7045EE21}"/>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10A4F8F3-73D0-D868-503C-CAAB8C447A50}"/>
              </a:ext>
            </a:extLst>
          </p:cNvPr>
          <p:cNvSpPr txBox="1"/>
          <p:nvPr/>
        </p:nvSpPr>
        <p:spPr>
          <a:xfrm>
            <a:off x="467544" y="776893"/>
            <a:ext cx="2427781" cy="369332"/>
          </a:xfrm>
          <a:prstGeom prst="rect">
            <a:avLst/>
          </a:prstGeom>
          <a:noFill/>
        </p:spPr>
        <p:txBody>
          <a:bodyPr wrap="none" rtlCol="0">
            <a:spAutoFit/>
          </a:bodyPr>
          <a:lstStyle/>
          <a:p>
            <a:r>
              <a:rPr lang="en-US" b="1" dirty="0"/>
              <a:t>Merging short channels</a:t>
            </a:r>
          </a:p>
        </p:txBody>
      </p:sp>
      <p:sp>
        <p:nvSpPr>
          <p:cNvPr id="6" name="CasellaDiTesto 5">
            <a:extLst>
              <a:ext uri="{FF2B5EF4-FFF2-40B4-BE49-F238E27FC236}">
                <a16:creationId xmlns:a16="http://schemas.microsoft.com/office/drawing/2014/main" id="{0165E098-065E-A018-75B1-A52DD74E7BA5}"/>
              </a:ext>
            </a:extLst>
          </p:cNvPr>
          <p:cNvSpPr txBox="1"/>
          <p:nvPr/>
        </p:nvSpPr>
        <p:spPr>
          <a:xfrm>
            <a:off x="611560" y="1412776"/>
            <a:ext cx="7858180" cy="3970318"/>
          </a:xfrm>
          <a:prstGeom prst="rect">
            <a:avLst/>
          </a:prstGeom>
          <a:noFill/>
        </p:spPr>
        <p:txBody>
          <a:bodyPr wrap="square">
            <a:spAutoFit/>
          </a:bodyPr>
          <a:lstStyle/>
          <a:p>
            <a:pPr marL="285750" indent="-285750">
              <a:buFont typeface="Arial" panose="020B0604020202020204" pitchFamily="34" charset="0"/>
              <a:buChar char="•"/>
            </a:pPr>
            <a:r>
              <a:rPr lang="en-US" dirty="0"/>
              <a:t>Channels with small LSUs (typically short channels) generate HRUs  that contribute strongly to the processing time of SWAT+ but make little difference to the results, and so it is common to merge them.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There are typically many channels so this is an automatic process rather than a manual one.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To counter this there is an option to merge short channels into neighboring ones, by selecting a threshold either as a percent of subbasin or as an area in hectares, and recreating the channel network. </a:t>
            </a:r>
          </a:p>
          <a:p>
            <a:pPr marL="285750" indent="-285750">
              <a:buFont typeface="Arial" panose="020B0604020202020204" pitchFamily="34" charset="0"/>
              <a:buChar char="•"/>
            </a:pPr>
            <a:r>
              <a:rPr lang="en-US" dirty="0"/>
              <a:t>Use the slider in the </a:t>
            </a:r>
            <a:r>
              <a:rPr lang="en-US" b="1" dirty="0"/>
              <a:t>Short channel merge </a:t>
            </a:r>
            <a:r>
              <a:rPr lang="en-US" dirty="0"/>
              <a:t>group (or type in the box) to set the threshold at 2%, select the </a:t>
            </a:r>
            <a:r>
              <a:rPr lang="en-US" b="1" dirty="0"/>
              <a:t>Re-merge short channels </a:t>
            </a:r>
            <a:r>
              <a:rPr lang="en-US" dirty="0"/>
              <a:t>option and click Read again.</a:t>
            </a:r>
          </a:p>
          <a:p>
            <a:pPr marL="285750" indent="-285750">
              <a:buFont typeface="Arial" panose="020B0604020202020204" pitchFamily="34" charset="0"/>
              <a:buChar char="•"/>
            </a:pPr>
            <a:r>
              <a:rPr lang="en-US" dirty="0"/>
              <a:t>You will see the channel count and Full HRUs count decrease</a:t>
            </a:r>
          </a:p>
        </p:txBody>
      </p:sp>
    </p:spTree>
    <p:extLst>
      <p:ext uri="{BB962C8B-B14F-4D97-AF65-F5344CB8AC3E}">
        <p14:creationId xmlns:p14="http://schemas.microsoft.com/office/powerpoint/2010/main" val="4402557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B40F02-2E10-1FA2-59A2-99F0819A9013}"/>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A7D8D7A1-3670-1565-7FFC-2C3340ECB4CA}"/>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B62FF45C-354A-54FD-15D0-AFF7ADF29749}"/>
              </a:ext>
            </a:extLst>
          </p:cNvPr>
          <p:cNvSpPr txBox="1"/>
          <p:nvPr/>
        </p:nvSpPr>
        <p:spPr>
          <a:xfrm>
            <a:off x="467544" y="776893"/>
            <a:ext cx="2174441" cy="369332"/>
          </a:xfrm>
          <a:prstGeom prst="rect">
            <a:avLst/>
          </a:prstGeom>
          <a:noFill/>
        </p:spPr>
        <p:txBody>
          <a:bodyPr wrap="none" rtlCol="0">
            <a:spAutoFit/>
          </a:bodyPr>
          <a:lstStyle/>
          <a:p>
            <a:r>
              <a:rPr lang="en-US" b="1" dirty="0"/>
              <a:t>Ponds and reservoirs</a:t>
            </a:r>
          </a:p>
        </p:txBody>
      </p:sp>
      <p:sp>
        <p:nvSpPr>
          <p:cNvPr id="6" name="CasellaDiTesto 5">
            <a:extLst>
              <a:ext uri="{FF2B5EF4-FFF2-40B4-BE49-F238E27FC236}">
                <a16:creationId xmlns:a16="http://schemas.microsoft.com/office/drawing/2014/main" id="{0E29DE5B-C85A-0A87-56DA-B410FB99218E}"/>
              </a:ext>
            </a:extLst>
          </p:cNvPr>
          <p:cNvSpPr txBox="1"/>
          <p:nvPr/>
        </p:nvSpPr>
        <p:spPr>
          <a:xfrm>
            <a:off x="501978" y="1196752"/>
            <a:ext cx="7858180" cy="5078313"/>
          </a:xfrm>
          <a:prstGeom prst="rect">
            <a:avLst/>
          </a:prstGeom>
          <a:noFill/>
        </p:spPr>
        <p:txBody>
          <a:bodyPr wrap="square">
            <a:spAutoFit/>
          </a:bodyPr>
          <a:lstStyle/>
          <a:p>
            <a:r>
              <a:rPr lang="en-US" dirty="0"/>
              <a:t>Ponds and reservoirs may be added in 3 ways: </a:t>
            </a:r>
          </a:p>
          <a:p>
            <a:endParaRPr lang="en-US" dirty="0"/>
          </a:p>
          <a:p>
            <a:pPr marL="285750" indent="-285750">
              <a:buFont typeface="Arial" panose="020B0604020202020204" pitchFamily="34" charset="0"/>
              <a:buChar char="•"/>
            </a:pPr>
            <a:r>
              <a:rPr lang="en-US" dirty="0"/>
              <a:t>By adding lakes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By adding pond or reservoir points to the inlets/outlets shapefile in watershed delineation.  These points will be snapped to channels, and will divide channels in two.  Areas of </a:t>
            </a:r>
            <a:r>
              <a:rPr lang="en-US" dirty="0" err="1"/>
              <a:t>landuse</a:t>
            </a:r>
            <a:r>
              <a:rPr lang="en-US" dirty="0"/>
              <a:t> WATR in the adjacent LSU of the upper channel will be allocated to the pond or reservoir.  (The adjacent LSU is the floodplain if used, else the channel's single LSU.)  Users are warned if there is no such WATR area.</a:t>
            </a:r>
          </a:p>
          <a:p>
            <a:endParaRPr lang="en-US" dirty="0"/>
          </a:p>
          <a:p>
            <a:pPr marL="285750" indent="-285750">
              <a:buFont typeface="Arial" panose="020B0604020202020204" pitchFamily="34" charset="0"/>
              <a:buChar char="•"/>
            </a:pPr>
            <a:r>
              <a:rPr lang="en-US" dirty="0"/>
              <a:t>By setting the Reservoir  threshold, which is the percentage of </a:t>
            </a:r>
            <a:r>
              <a:rPr lang="en-US" dirty="0" err="1"/>
              <a:t>landuse</a:t>
            </a:r>
            <a:r>
              <a:rPr lang="en-US" dirty="0"/>
              <a:t> WATR in the adjacent LSU of each channel needed to form a reservoir.  For example, if this is set to 20%, then any channel for which </a:t>
            </a:r>
            <a:r>
              <a:rPr lang="en-US" dirty="0" err="1"/>
              <a:t>landuse</a:t>
            </a:r>
            <a:r>
              <a:rPr lang="en-US" dirty="0"/>
              <a:t> WATR is 20% or more of the adjacent LSU will become a reservoir.  If the downstream channel is also a reservoir by this method, they are combined into a single reservoir. The default is 101%, effectively turning this mechanism off. (This watershed has no WATR areas and so no reservoirs or ponds could be formed, even if we reduced the reservoir threshold).</a:t>
            </a:r>
          </a:p>
        </p:txBody>
      </p:sp>
    </p:spTree>
    <p:extLst>
      <p:ext uri="{BB962C8B-B14F-4D97-AF65-F5344CB8AC3E}">
        <p14:creationId xmlns:p14="http://schemas.microsoft.com/office/powerpoint/2010/main" val="41855858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E1ED4D-CD2A-2F7B-0A19-FA9A6ACC0CF8}"/>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BE488A6D-70FD-B380-1FF4-AF7CB4D9F325}"/>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D4CAC96A-1F71-8F6B-58BD-B6C2DC4FE535}"/>
              </a:ext>
            </a:extLst>
          </p:cNvPr>
          <p:cNvSpPr txBox="1"/>
          <p:nvPr/>
        </p:nvSpPr>
        <p:spPr>
          <a:xfrm>
            <a:off x="467544" y="776893"/>
            <a:ext cx="926664" cy="369332"/>
          </a:xfrm>
          <a:prstGeom prst="rect">
            <a:avLst/>
          </a:prstGeom>
          <a:noFill/>
        </p:spPr>
        <p:txBody>
          <a:bodyPr wrap="none" rtlCol="0">
            <a:spAutoFit/>
          </a:bodyPr>
          <a:lstStyle/>
          <a:p>
            <a:r>
              <a:rPr lang="en-US" b="1" dirty="0"/>
              <a:t>Reports</a:t>
            </a:r>
          </a:p>
        </p:txBody>
      </p:sp>
      <p:sp>
        <p:nvSpPr>
          <p:cNvPr id="6" name="CasellaDiTesto 5">
            <a:extLst>
              <a:ext uri="{FF2B5EF4-FFF2-40B4-BE49-F238E27FC236}">
                <a16:creationId xmlns:a16="http://schemas.microsoft.com/office/drawing/2014/main" id="{6624D867-C15F-A871-2BE2-4F9F6918D4AF}"/>
              </a:ext>
            </a:extLst>
          </p:cNvPr>
          <p:cNvSpPr txBox="1"/>
          <p:nvPr/>
        </p:nvSpPr>
        <p:spPr>
          <a:xfrm>
            <a:off x="501978" y="1196752"/>
            <a:ext cx="8174478" cy="2862322"/>
          </a:xfrm>
          <a:prstGeom prst="rect">
            <a:avLst/>
          </a:prstGeom>
          <a:noFill/>
        </p:spPr>
        <p:txBody>
          <a:bodyPr wrap="square">
            <a:spAutoFit/>
          </a:bodyPr>
          <a:lstStyle/>
          <a:p>
            <a:r>
              <a:rPr lang="en-US" dirty="0"/>
              <a:t>Before you continue with HRU definition, if you look at the main QSWAT+ window you see that a new item </a:t>
            </a:r>
            <a:r>
              <a:rPr lang="en-US" b="1" dirty="0"/>
              <a:t>Select report to view </a:t>
            </a:r>
            <a:r>
              <a:rPr lang="en-US" dirty="0"/>
              <a:t>is available and you can choose to view just two reports at this point, which are the </a:t>
            </a:r>
            <a:r>
              <a:rPr lang="en-US" b="1" dirty="0"/>
              <a:t>Elevation</a:t>
            </a:r>
            <a:r>
              <a:rPr lang="en-US" dirty="0"/>
              <a:t> and </a:t>
            </a:r>
            <a:r>
              <a:rPr lang="en-US" b="1" dirty="0" err="1"/>
              <a:t>Landuse</a:t>
            </a:r>
            <a:r>
              <a:rPr lang="en-US" b="1" dirty="0"/>
              <a:t> and Soil </a:t>
            </a:r>
            <a:r>
              <a:rPr lang="en-US" dirty="0"/>
              <a:t>reports. </a:t>
            </a:r>
          </a:p>
          <a:p>
            <a:endParaRPr lang="en-US" dirty="0"/>
          </a:p>
          <a:p>
            <a:pPr marL="285750" indent="-285750">
              <a:buFont typeface="Arial" panose="020B0604020202020204" pitchFamily="34" charset="0"/>
              <a:buChar char="•"/>
            </a:pPr>
            <a:r>
              <a:rPr lang="en-US" dirty="0"/>
              <a:t>The elevation report gives information about how much land is at each elevation from the lowest to the highest, both for the watershed as a whole and for each subbasin</a:t>
            </a:r>
          </a:p>
          <a:p>
            <a:pPr marL="285750" indent="-285750">
              <a:buFont typeface="Arial" panose="020B0604020202020204" pitchFamily="34" charset="0"/>
              <a:buChar char="•"/>
            </a:pPr>
            <a:r>
              <a:rPr lang="en-US" dirty="0"/>
              <a:t>The </a:t>
            </a:r>
            <a:r>
              <a:rPr lang="en-US" dirty="0" err="1"/>
              <a:t>landuse</a:t>
            </a:r>
            <a:r>
              <a:rPr lang="en-US" dirty="0"/>
              <a:t> and soil report lists the </a:t>
            </a:r>
            <a:r>
              <a:rPr lang="en-US" dirty="0" err="1"/>
              <a:t>landuse</a:t>
            </a:r>
            <a:r>
              <a:rPr lang="en-US" dirty="0"/>
              <a:t>, soil and slope-band areas for each subbasin. It also lists the areas, divided into landscape units if these are in use, for each channel reach. </a:t>
            </a:r>
          </a:p>
        </p:txBody>
      </p:sp>
      <p:pic>
        <p:nvPicPr>
          <p:cNvPr id="7" name="Immagine 6">
            <a:extLst>
              <a:ext uri="{FF2B5EF4-FFF2-40B4-BE49-F238E27FC236}">
                <a16:creationId xmlns:a16="http://schemas.microsoft.com/office/drawing/2014/main" id="{02BE0650-9300-E4DB-D902-29CCF4663CBB}"/>
              </a:ext>
            </a:extLst>
          </p:cNvPr>
          <p:cNvPicPr>
            <a:picLocks noChangeAspect="1"/>
          </p:cNvPicPr>
          <p:nvPr/>
        </p:nvPicPr>
        <p:blipFill>
          <a:blip r:embed="rId3"/>
          <a:srcRect b="17994"/>
          <a:stretch/>
        </p:blipFill>
        <p:spPr>
          <a:xfrm>
            <a:off x="3059832" y="3782075"/>
            <a:ext cx="4153470" cy="2448272"/>
          </a:xfrm>
          <a:prstGeom prst="rect">
            <a:avLst/>
          </a:prstGeom>
        </p:spPr>
      </p:pic>
    </p:spTree>
    <p:extLst>
      <p:ext uri="{BB962C8B-B14F-4D97-AF65-F5344CB8AC3E}">
        <p14:creationId xmlns:p14="http://schemas.microsoft.com/office/powerpoint/2010/main" val="31848357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6F26E6-066D-A34C-E276-66DD1DC4182A}"/>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224A3B05-682E-C6F5-AFD9-E97D823191C5}"/>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D48E243F-4917-57A6-987A-EF5D4D394972}"/>
              </a:ext>
            </a:extLst>
          </p:cNvPr>
          <p:cNvSpPr txBox="1"/>
          <p:nvPr/>
        </p:nvSpPr>
        <p:spPr>
          <a:xfrm>
            <a:off x="467544" y="776893"/>
            <a:ext cx="2583271" cy="369332"/>
          </a:xfrm>
          <a:prstGeom prst="rect">
            <a:avLst/>
          </a:prstGeom>
          <a:noFill/>
        </p:spPr>
        <p:txBody>
          <a:bodyPr wrap="none" rtlCol="0">
            <a:spAutoFit/>
          </a:bodyPr>
          <a:lstStyle/>
          <a:p>
            <a:r>
              <a:rPr lang="en-US" b="1" dirty="0"/>
              <a:t>Preparing to create HRUs</a:t>
            </a:r>
          </a:p>
        </p:txBody>
      </p:sp>
      <p:sp>
        <p:nvSpPr>
          <p:cNvPr id="6" name="CasellaDiTesto 5">
            <a:extLst>
              <a:ext uri="{FF2B5EF4-FFF2-40B4-BE49-F238E27FC236}">
                <a16:creationId xmlns:a16="http://schemas.microsoft.com/office/drawing/2014/main" id="{2C29F66D-11A6-ACA2-DF24-26CE54A75D28}"/>
              </a:ext>
            </a:extLst>
          </p:cNvPr>
          <p:cNvSpPr txBox="1"/>
          <p:nvPr/>
        </p:nvSpPr>
        <p:spPr>
          <a:xfrm>
            <a:off x="501978" y="1196752"/>
            <a:ext cx="8174478" cy="923330"/>
          </a:xfrm>
          <a:prstGeom prst="rect">
            <a:avLst/>
          </a:prstGeom>
          <a:noFill/>
        </p:spPr>
        <p:txBody>
          <a:bodyPr wrap="square">
            <a:spAutoFit/>
          </a:bodyPr>
          <a:lstStyle/>
          <a:p>
            <a:r>
              <a:rPr lang="en-US" dirty="0"/>
              <a:t>Completion of reading from maps, or reading from previous run, enables the second HRUs tab in the Create HRUs form, and we select it. This will enable us to create the actual HRUs to be used in the project, usually a selection of the full HRUs</a:t>
            </a:r>
          </a:p>
        </p:txBody>
      </p:sp>
      <p:pic>
        <p:nvPicPr>
          <p:cNvPr id="4" name="Immagine 3">
            <a:extLst>
              <a:ext uri="{FF2B5EF4-FFF2-40B4-BE49-F238E27FC236}">
                <a16:creationId xmlns:a16="http://schemas.microsoft.com/office/drawing/2014/main" id="{FF21B28A-DB69-280B-9DAB-EDEB3995519A}"/>
              </a:ext>
            </a:extLst>
          </p:cNvPr>
          <p:cNvPicPr>
            <a:picLocks noChangeAspect="1"/>
          </p:cNvPicPr>
          <p:nvPr/>
        </p:nvPicPr>
        <p:blipFill>
          <a:blip r:embed="rId3"/>
          <a:stretch>
            <a:fillRect/>
          </a:stretch>
        </p:blipFill>
        <p:spPr>
          <a:xfrm>
            <a:off x="2463124" y="2204864"/>
            <a:ext cx="4217751" cy="4138366"/>
          </a:xfrm>
          <a:prstGeom prst="rect">
            <a:avLst/>
          </a:prstGeom>
        </p:spPr>
      </p:pic>
    </p:spTree>
    <p:extLst>
      <p:ext uri="{BB962C8B-B14F-4D97-AF65-F5344CB8AC3E}">
        <p14:creationId xmlns:p14="http://schemas.microsoft.com/office/powerpoint/2010/main" val="31497173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38C06-D46B-FA8B-CC6C-3EA663EC66AC}"/>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AE8D77AB-2F28-319D-1B72-3D782107E39D}"/>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1.2  SWAT SETUP</a:t>
            </a:r>
          </a:p>
        </p:txBody>
      </p:sp>
      <p:sp>
        <p:nvSpPr>
          <p:cNvPr id="3" name="CasellaDiTesto 2">
            <a:extLst>
              <a:ext uri="{FF2B5EF4-FFF2-40B4-BE49-F238E27FC236}">
                <a16:creationId xmlns:a16="http://schemas.microsoft.com/office/drawing/2014/main" id="{FC3E60F2-4443-57C2-6F4D-69F70AE2F898}"/>
              </a:ext>
            </a:extLst>
          </p:cNvPr>
          <p:cNvSpPr txBox="1"/>
          <p:nvPr/>
        </p:nvSpPr>
        <p:spPr>
          <a:xfrm>
            <a:off x="467544" y="1084094"/>
            <a:ext cx="2935355" cy="369332"/>
          </a:xfrm>
          <a:prstGeom prst="rect">
            <a:avLst/>
          </a:prstGeom>
          <a:noFill/>
        </p:spPr>
        <p:txBody>
          <a:bodyPr wrap="none" rtlCol="0">
            <a:spAutoFit/>
          </a:bodyPr>
          <a:lstStyle/>
          <a:p>
            <a:r>
              <a:rPr lang="it-IT" b="1" dirty="0" err="1"/>
              <a:t>Installing</a:t>
            </a:r>
            <a:r>
              <a:rPr lang="it-IT" b="1" dirty="0"/>
              <a:t> the QSWAT+ plugin</a:t>
            </a:r>
            <a:endParaRPr lang="en-US" b="1" dirty="0"/>
          </a:p>
        </p:txBody>
      </p:sp>
      <p:sp>
        <p:nvSpPr>
          <p:cNvPr id="6" name="CasellaDiTesto 5">
            <a:extLst>
              <a:ext uri="{FF2B5EF4-FFF2-40B4-BE49-F238E27FC236}">
                <a16:creationId xmlns:a16="http://schemas.microsoft.com/office/drawing/2014/main" id="{012BCD88-FA20-52D9-A6A4-47BD9CDF27EC}"/>
              </a:ext>
            </a:extLst>
          </p:cNvPr>
          <p:cNvSpPr txBox="1"/>
          <p:nvPr/>
        </p:nvSpPr>
        <p:spPr>
          <a:xfrm>
            <a:off x="1043608" y="1547500"/>
            <a:ext cx="6624736" cy="1754326"/>
          </a:xfrm>
          <a:prstGeom prst="rect">
            <a:avLst/>
          </a:prstGeom>
          <a:noFill/>
        </p:spPr>
        <p:txBody>
          <a:bodyPr wrap="square">
            <a:spAutoFit/>
          </a:bodyPr>
          <a:lstStyle/>
          <a:p>
            <a:r>
              <a:rPr lang="en-US" dirty="0"/>
              <a:t>Start </a:t>
            </a:r>
            <a:r>
              <a:rPr lang="en-US" b="1" dirty="0"/>
              <a:t>QGIS</a:t>
            </a:r>
            <a:r>
              <a:rPr lang="en-US" dirty="0"/>
              <a:t> and select </a:t>
            </a:r>
            <a:r>
              <a:rPr lang="en-US" b="1" dirty="0"/>
              <a:t>Plugins</a:t>
            </a:r>
            <a:r>
              <a:rPr lang="en-US" dirty="0"/>
              <a:t> menu -&gt; </a:t>
            </a:r>
            <a:r>
              <a:rPr lang="en-US" b="1" dirty="0"/>
              <a:t>Manage and Install Plugins</a:t>
            </a:r>
            <a:r>
              <a:rPr lang="en-US" dirty="0"/>
              <a:t> and find </a:t>
            </a:r>
            <a:r>
              <a:rPr lang="en-US" b="1" dirty="0" err="1"/>
              <a:t>QSWATPlus</a:t>
            </a:r>
            <a:r>
              <a:rPr lang="en-US" dirty="0"/>
              <a:t>. </a:t>
            </a:r>
          </a:p>
          <a:p>
            <a:endParaRPr lang="en-US" dirty="0"/>
          </a:p>
          <a:p>
            <a:r>
              <a:rPr lang="en-US" dirty="0"/>
              <a:t>If you already have an older version QSWATPlus3_12 (or 3_9 or 3_64) uncheck it first. </a:t>
            </a:r>
          </a:p>
          <a:p>
            <a:endParaRPr lang="en-US" dirty="0"/>
          </a:p>
        </p:txBody>
      </p:sp>
      <p:pic>
        <p:nvPicPr>
          <p:cNvPr id="8" name="Immagine 7">
            <a:extLst>
              <a:ext uri="{FF2B5EF4-FFF2-40B4-BE49-F238E27FC236}">
                <a16:creationId xmlns:a16="http://schemas.microsoft.com/office/drawing/2014/main" id="{14446585-B5B0-40C1-645F-9A6BF3483CC4}"/>
              </a:ext>
            </a:extLst>
          </p:cNvPr>
          <p:cNvPicPr>
            <a:picLocks noChangeAspect="1"/>
          </p:cNvPicPr>
          <p:nvPr/>
        </p:nvPicPr>
        <p:blipFill>
          <a:blip r:embed="rId3"/>
          <a:stretch>
            <a:fillRect/>
          </a:stretch>
        </p:blipFill>
        <p:spPr>
          <a:xfrm>
            <a:off x="2051720" y="3265015"/>
            <a:ext cx="4896544" cy="2690098"/>
          </a:xfrm>
          <a:prstGeom prst="rect">
            <a:avLst/>
          </a:prstGeom>
        </p:spPr>
      </p:pic>
    </p:spTree>
    <p:extLst>
      <p:ext uri="{BB962C8B-B14F-4D97-AF65-F5344CB8AC3E}">
        <p14:creationId xmlns:p14="http://schemas.microsoft.com/office/powerpoint/2010/main" val="54296389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E0369-D707-6996-70C7-9DC8FA417AD8}"/>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E22648ED-30CC-29C3-1F56-5171B9DCD2AD}"/>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E5CD23D5-FAA2-2CFA-302A-0B68E0CD2D98}"/>
              </a:ext>
            </a:extLst>
          </p:cNvPr>
          <p:cNvSpPr txBox="1"/>
          <p:nvPr/>
        </p:nvSpPr>
        <p:spPr>
          <a:xfrm>
            <a:off x="467544" y="776893"/>
            <a:ext cx="3339504" cy="369332"/>
          </a:xfrm>
          <a:prstGeom prst="rect">
            <a:avLst/>
          </a:prstGeom>
          <a:noFill/>
        </p:spPr>
        <p:txBody>
          <a:bodyPr wrap="none" rtlCol="0">
            <a:spAutoFit/>
          </a:bodyPr>
          <a:lstStyle/>
          <a:p>
            <a:r>
              <a:rPr lang="en-US" b="1" dirty="0"/>
              <a:t>Splitting and exempting </a:t>
            </a:r>
            <a:r>
              <a:rPr lang="en-US" b="1" dirty="0" err="1"/>
              <a:t>landuses</a:t>
            </a:r>
            <a:endParaRPr lang="en-US" b="1" dirty="0"/>
          </a:p>
        </p:txBody>
      </p:sp>
      <p:sp>
        <p:nvSpPr>
          <p:cNvPr id="6" name="CasellaDiTesto 5">
            <a:extLst>
              <a:ext uri="{FF2B5EF4-FFF2-40B4-BE49-F238E27FC236}">
                <a16:creationId xmlns:a16="http://schemas.microsoft.com/office/drawing/2014/main" id="{FD8C6827-A5D0-7F4B-FE42-67664A4AD931}"/>
              </a:ext>
            </a:extLst>
          </p:cNvPr>
          <p:cNvSpPr txBox="1"/>
          <p:nvPr/>
        </p:nvSpPr>
        <p:spPr>
          <a:xfrm>
            <a:off x="395536" y="1171488"/>
            <a:ext cx="8174478" cy="1200329"/>
          </a:xfrm>
          <a:prstGeom prst="rect">
            <a:avLst/>
          </a:prstGeom>
          <a:noFill/>
        </p:spPr>
        <p:txBody>
          <a:bodyPr wrap="square">
            <a:spAutoFit/>
          </a:bodyPr>
          <a:lstStyle/>
          <a:p>
            <a:pPr marL="285750" indent="-285750">
              <a:buFont typeface="Arial" panose="020B0604020202020204" pitchFamily="34" charset="0"/>
              <a:buChar char="•"/>
            </a:pPr>
            <a:r>
              <a:rPr lang="en-US" dirty="0"/>
              <a:t>We have two further options now available in the Create HRUs form: Split </a:t>
            </a:r>
            <a:r>
              <a:rPr lang="en-US" dirty="0" err="1"/>
              <a:t>landuses</a:t>
            </a:r>
            <a:r>
              <a:rPr lang="en-US" dirty="0"/>
              <a:t> and Exempt </a:t>
            </a:r>
            <a:r>
              <a:rPr lang="en-US" dirty="0" err="1"/>
              <a:t>landuses</a:t>
            </a:r>
            <a:r>
              <a:rPr lang="en-US" dirty="0"/>
              <a:t>.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sp>
        <p:nvSpPr>
          <p:cNvPr id="5" name="CasellaDiTesto 4">
            <a:extLst>
              <a:ext uri="{FF2B5EF4-FFF2-40B4-BE49-F238E27FC236}">
                <a16:creationId xmlns:a16="http://schemas.microsoft.com/office/drawing/2014/main" id="{4B9E19C0-78D2-6CCD-4759-5F814FE5E848}"/>
              </a:ext>
            </a:extLst>
          </p:cNvPr>
          <p:cNvSpPr txBox="1"/>
          <p:nvPr/>
        </p:nvSpPr>
        <p:spPr>
          <a:xfrm>
            <a:off x="323528" y="4460615"/>
            <a:ext cx="4581022" cy="1477328"/>
          </a:xfrm>
          <a:prstGeom prst="rect">
            <a:avLst/>
          </a:prstGeom>
          <a:noFill/>
        </p:spPr>
        <p:txBody>
          <a:bodyPr wrap="square">
            <a:spAutoFit/>
          </a:bodyPr>
          <a:lstStyle/>
          <a:p>
            <a:pPr marL="285750" indent="-285750">
              <a:buFont typeface="Arial" panose="020B0604020202020204" pitchFamily="34" charset="0"/>
              <a:buChar char="•"/>
            </a:pPr>
            <a:r>
              <a:rPr lang="en-US" b="1" dirty="0"/>
              <a:t>Exempting </a:t>
            </a:r>
            <a:r>
              <a:rPr lang="en-US" b="1" dirty="0" err="1"/>
              <a:t>landuses</a:t>
            </a:r>
            <a:r>
              <a:rPr lang="en-US" b="1" dirty="0"/>
              <a:t> </a:t>
            </a:r>
            <a:r>
              <a:rPr lang="en-US" dirty="0"/>
              <a:t>means marking them as not to be removed when we come later to remove small HRUs. For example, the FRST (forest) </a:t>
            </a:r>
            <a:r>
              <a:rPr lang="en-US" dirty="0" err="1"/>
              <a:t>landuse</a:t>
            </a:r>
            <a:r>
              <a:rPr lang="en-US" dirty="0"/>
              <a:t> could be exempted. Make this exemption.</a:t>
            </a:r>
          </a:p>
        </p:txBody>
      </p:sp>
      <p:sp>
        <p:nvSpPr>
          <p:cNvPr id="8" name="CasellaDiTesto 7">
            <a:extLst>
              <a:ext uri="{FF2B5EF4-FFF2-40B4-BE49-F238E27FC236}">
                <a16:creationId xmlns:a16="http://schemas.microsoft.com/office/drawing/2014/main" id="{8C1BF75A-980C-C141-8F34-24BC935F9D10}"/>
              </a:ext>
            </a:extLst>
          </p:cNvPr>
          <p:cNvSpPr txBox="1"/>
          <p:nvPr/>
        </p:nvSpPr>
        <p:spPr>
          <a:xfrm>
            <a:off x="372196" y="1875292"/>
            <a:ext cx="5832648" cy="2585323"/>
          </a:xfrm>
          <a:prstGeom prst="rect">
            <a:avLst/>
          </a:prstGeom>
          <a:noFill/>
        </p:spPr>
        <p:txBody>
          <a:bodyPr wrap="square">
            <a:spAutoFit/>
          </a:bodyPr>
          <a:lstStyle/>
          <a:p>
            <a:pPr marL="285750" indent="-285750">
              <a:buFont typeface="Arial" panose="020B0604020202020204" pitchFamily="34" charset="0"/>
              <a:buChar char="•"/>
            </a:pPr>
            <a:r>
              <a:rPr lang="en-US" b="1" dirty="0"/>
              <a:t>Splitting </a:t>
            </a:r>
            <a:r>
              <a:rPr lang="en-US" b="1" dirty="0" err="1"/>
              <a:t>landuses</a:t>
            </a:r>
            <a:r>
              <a:rPr lang="en-US" dirty="0"/>
              <a:t> allows us to divide existing </a:t>
            </a:r>
            <a:r>
              <a:rPr lang="en-US" dirty="0" err="1"/>
              <a:t>landuses</a:t>
            </a:r>
            <a:r>
              <a:rPr lang="en-US" dirty="0"/>
              <a:t>. Suppose, for example, we know that 50% of the </a:t>
            </a:r>
            <a:r>
              <a:rPr lang="en-US" dirty="0" err="1"/>
              <a:t>landuse</a:t>
            </a:r>
            <a:r>
              <a:rPr lang="en-US" dirty="0"/>
              <a:t> AGRL (generic agriculture) in this area is actually CORN and 50% is TEFF. To do this, first select AGRL in the </a:t>
            </a:r>
            <a:r>
              <a:rPr lang="en-US" b="1" dirty="0"/>
              <a:t>Select </a:t>
            </a:r>
            <a:r>
              <a:rPr lang="en-US" b="1" dirty="0" err="1"/>
              <a:t>landuse</a:t>
            </a:r>
            <a:r>
              <a:rPr lang="en-US" b="1" dirty="0"/>
              <a:t> to split</a:t>
            </a:r>
            <a:r>
              <a:rPr lang="en-US" dirty="0"/>
              <a:t> pull down menu. This immediately raises a Select sub-</a:t>
            </a:r>
            <a:r>
              <a:rPr lang="en-US" dirty="0" err="1"/>
              <a:t>landuse</a:t>
            </a:r>
            <a:r>
              <a:rPr lang="en-US" dirty="0"/>
              <a:t> form. Select CORN and click OK. This completes the first line of the table. Click the </a:t>
            </a:r>
            <a:r>
              <a:rPr lang="en-US" b="1" dirty="0"/>
              <a:t>Add sub-</a:t>
            </a:r>
            <a:r>
              <a:rPr lang="en-US" b="1" dirty="0" err="1"/>
              <a:t>landuse</a:t>
            </a:r>
            <a:r>
              <a:rPr lang="en-US" b="1" dirty="0"/>
              <a:t> button</a:t>
            </a:r>
            <a:r>
              <a:rPr lang="en-US" dirty="0"/>
              <a:t>, select TEFF and click OK. This adds the second line. Click then Save edits and Save splits</a:t>
            </a:r>
          </a:p>
        </p:txBody>
      </p:sp>
      <p:pic>
        <p:nvPicPr>
          <p:cNvPr id="10" name="Immagine 9">
            <a:extLst>
              <a:ext uri="{FF2B5EF4-FFF2-40B4-BE49-F238E27FC236}">
                <a16:creationId xmlns:a16="http://schemas.microsoft.com/office/drawing/2014/main" id="{C769BF61-79B3-8EB6-829C-90F1AB209862}"/>
              </a:ext>
            </a:extLst>
          </p:cNvPr>
          <p:cNvPicPr>
            <a:picLocks noChangeAspect="1"/>
          </p:cNvPicPr>
          <p:nvPr/>
        </p:nvPicPr>
        <p:blipFill>
          <a:blip r:embed="rId3"/>
          <a:stretch>
            <a:fillRect/>
          </a:stretch>
        </p:blipFill>
        <p:spPr>
          <a:xfrm>
            <a:off x="6231475" y="1559013"/>
            <a:ext cx="2365170" cy="2732959"/>
          </a:xfrm>
          <a:prstGeom prst="rect">
            <a:avLst/>
          </a:prstGeom>
        </p:spPr>
      </p:pic>
      <p:pic>
        <p:nvPicPr>
          <p:cNvPr id="12" name="Immagine 11">
            <a:extLst>
              <a:ext uri="{FF2B5EF4-FFF2-40B4-BE49-F238E27FC236}">
                <a16:creationId xmlns:a16="http://schemas.microsoft.com/office/drawing/2014/main" id="{5136951A-4646-4BA6-C4CD-690374D38204}"/>
              </a:ext>
            </a:extLst>
          </p:cNvPr>
          <p:cNvPicPr>
            <a:picLocks noChangeAspect="1"/>
          </p:cNvPicPr>
          <p:nvPr/>
        </p:nvPicPr>
        <p:blipFill>
          <a:blip r:embed="rId4"/>
          <a:stretch>
            <a:fillRect/>
          </a:stretch>
        </p:blipFill>
        <p:spPr>
          <a:xfrm>
            <a:off x="6231475" y="4291972"/>
            <a:ext cx="2365170" cy="2137750"/>
          </a:xfrm>
          <a:prstGeom prst="rect">
            <a:avLst/>
          </a:prstGeom>
        </p:spPr>
      </p:pic>
    </p:spTree>
    <p:extLst>
      <p:ext uri="{BB962C8B-B14F-4D97-AF65-F5344CB8AC3E}">
        <p14:creationId xmlns:p14="http://schemas.microsoft.com/office/powerpoint/2010/main" val="32354493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1A637-00F0-D641-BC57-6B13429C6B5C}"/>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8834EB42-2BB2-FAE4-D0AD-E6908F2A79A1}"/>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9AE94E56-81C6-2BC8-F04B-40703E6229BD}"/>
              </a:ext>
            </a:extLst>
          </p:cNvPr>
          <p:cNvSpPr txBox="1"/>
          <p:nvPr/>
        </p:nvSpPr>
        <p:spPr>
          <a:xfrm>
            <a:off x="467544" y="776893"/>
            <a:ext cx="1552156" cy="369332"/>
          </a:xfrm>
          <a:prstGeom prst="rect">
            <a:avLst/>
          </a:prstGeom>
          <a:noFill/>
        </p:spPr>
        <p:txBody>
          <a:bodyPr wrap="none" rtlCol="0">
            <a:spAutoFit/>
          </a:bodyPr>
          <a:lstStyle/>
          <a:p>
            <a:r>
              <a:rPr lang="en-US" b="1" dirty="0"/>
              <a:t>Creating HRUs</a:t>
            </a:r>
          </a:p>
        </p:txBody>
      </p:sp>
      <p:sp>
        <p:nvSpPr>
          <p:cNvPr id="6" name="CasellaDiTesto 5">
            <a:extLst>
              <a:ext uri="{FF2B5EF4-FFF2-40B4-BE49-F238E27FC236}">
                <a16:creationId xmlns:a16="http://schemas.microsoft.com/office/drawing/2014/main" id="{A8403E17-0495-4627-2D01-E1C08E73B584}"/>
              </a:ext>
            </a:extLst>
          </p:cNvPr>
          <p:cNvSpPr txBox="1"/>
          <p:nvPr/>
        </p:nvSpPr>
        <p:spPr>
          <a:xfrm>
            <a:off x="1043608" y="1331544"/>
            <a:ext cx="6798316" cy="2862322"/>
          </a:xfrm>
          <a:prstGeom prst="rect">
            <a:avLst/>
          </a:prstGeom>
          <a:noFill/>
        </p:spPr>
        <p:txBody>
          <a:bodyPr wrap="square">
            <a:spAutoFit/>
          </a:bodyPr>
          <a:lstStyle/>
          <a:p>
            <a:pPr marL="285750" indent="-285750">
              <a:buFont typeface="Arial" panose="020B0604020202020204" pitchFamily="34" charset="0"/>
              <a:buChar char="•"/>
            </a:pPr>
            <a:r>
              <a:rPr lang="en-US" dirty="0"/>
              <a:t>Subdividing the watershed into areas having unique land use, soil and slope combinations enables the model to reflect differences in evapotranspiration for various crops and soils. Runoff is predicted separately for each HRU and routed to obtain the total runoff for the watershed. This increases accuracy and gives a much better physical description of the water balance. </a:t>
            </a:r>
          </a:p>
          <a:p>
            <a:endParaRPr lang="en-US" dirty="0"/>
          </a:p>
          <a:p>
            <a:pPr marL="285750" indent="-285750">
              <a:buFont typeface="Arial" panose="020B0604020202020204" pitchFamily="34" charset="0"/>
              <a:buChar char="•"/>
            </a:pPr>
            <a:r>
              <a:rPr lang="en-US" dirty="0"/>
              <a:t>The user has a choice between making each LSU into just one HRU or dividing it into multiple HRUs through the </a:t>
            </a:r>
            <a:r>
              <a:rPr lang="en-US" b="1" dirty="0"/>
              <a:t>Single/Multiple HRUs </a:t>
            </a:r>
            <a:r>
              <a:rPr lang="en-US" dirty="0"/>
              <a:t>selection. </a:t>
            </a:r>
          </a:p>
        </p:txBody>
      </p:sp>
      <p:pic>
        <p:nvPicPr>
          <p:cNvPr id="4" name="Immagine 3">
            <a:extLst>
              <a:ext uri="{FF2B5EF4-FFF2-40B4-BE49-F238E27FC236}">
                <a16:creationId xmlns:a16="http://schemas.microsoft.com/office/drawing/2014/main" id="{E1270D5E-B398-C492-CE73-CA082290AC0A}"/>
              </a:ext>
            </a:extLst>
          </p:cNvPr>
          <p:cNvPicPr>
            <a:picLocks noChangeAspect="1"/>
          </p:cNvPicPr>
          <p:nvPr/>
        </p:nvPicPr>
        <p:blipFill>
          <a:blip r:embed="rId3"/>
          <a:stretch>
            <a:fillRect/>
          </a:stretch>
        </p:blipFill>
        <p:spPr>
          <a:xfrm>
            <a:off x="3059832" y="4293096"/>
            <a:ext cx="2601771" cy="1835274"/>
          </a:xfrm>
          <a:prstGeom prst="rect">
            <a:avLst/>
          </a:prstGeom>
        </p:spPr>
      </p:pic>
    </p:spTree>
    <p:extLst>
      <p:ext uri="{BB962C8B-B14F-4D97-AF65-F5344CB8AC3E}">
        <p14:creationId xmlns:p14="http://schemas.microsoft.com/office/powerpoint/2010/main" val="8888656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CDEA3E-803C-513C-224D-DC3F73E74537}"/>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B468C79E-5415-1A67-7580-63E42C0B1F1E}"/>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82A5C031-5B7C-F610-E76B-767E059EBAEA}"/>
              </a:ext>
            </a:extLst>
          </p:cNvPr>
          <p:cNvSpPr txBox="1"/>
          <p:nvPr/>
        </p:nvSpPr>
        <p:spPr>
          <a:xfrm>
            <a:off x="467544" y="776893"/>
            <a:ext cx="1552156" cy="369332"/>
          </a:xfrm>
          <a:prstGeom prst="rect">
            <a:avLst/>
          </a:prstGeom>
          <a:noFill/>
        </p:spPr>
        <p:txBody>
          <a:bodyPr wrap="none" rtlCol="0">
            <a:spAutoFit/>
          </a:bodyPr>
          <a:lstStyle/>
          <a:p>
            <a:r>
              <a:rPr lang="en-US" b="1" dirty="0"/>
              <a:t>Creating HRUs</a:t>
            </a:r>
          </a:p>
        </p:txBody>
      </p:sp>
      <p:sp>
        <p:nvSpPr>
          <p:cNvPr id="6" name="CasellaDiTesto 5">
            <a:extLst>
              <a:ext uri="{FF2B5EF4-FFF2-40B4-BE49-F238E27FC236}">
                <a16:creationId xmlns:a16="http://schemas.microsoft.com/office/drawing/2014/main" id="{7CBCC00E-E6AF-DACC-98AA-1164FFD755C2}"/>
              </a:ext>
            </a:extLst>
          </p:cNvPr>
          <p:cNvSpPr txBox="1"/>
          <p:nvPr/>
        </p:nvSpPr>
        <p:spPr>
          <a:xfrm>
            <a:off x="1086052" y="1628800"/>
            <a:ext cx="7200800" cy="2862322"/>
          </a:xfrm>
          <a:prstGeom prst="rect">
            <a:avLst/>
          </a:prstGeom>
          <a:noFill/>
        </p:spPr>
        <p:txBody>
          <a:bodyPr wrap="square">
            <a:spAutoFit/>
          </a:bodyPr>
          <a:lstStyle/>
          <a:p>
            <a:r>
              <a:rPr lang="en-US" dirty="0"/>
              <a:t>The first two choices define just one HRU for each LSU: single choices:</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b="1" dirty="0"/>
              <a:t>Dominant </a:t>
            </a:r>
            <a:r>
              <a:rPr lang="en-US" b="1" dirty="0" err="1"/>
              <a:t>landuse</a:t>
            </a:r>
            <a:r>
              <a:rPr lang="en-US" b="1" dirty="0"/>
              <a:t>, soil, slope </a:t>
            </a:r>
            <a:r>
              <a:rPr lang="en-US" dirty="0"/>
              <a:t>chooses the </a:t>
            </a:r>
            <a:r>
              <a:rPr lang="en-US" dirty="0" err="1"/>
              <a:t>landuse</a:t>
            </a:r>
            <a:r>
              <a:rPr lang="en-US" dirty="0"/>
              <a:t> with the biggest area in the landscape unit, the soil with the biggest area in the landscape unit, and the slope range with the biggest area in the landscape unit and uses them for the whole landscape unit.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b="1" dirty="0"/>
              <a:t>Dominant HRU </a:t>
            </a:r>
            <a:r>
              <a:rPr lang="en-US" dirty="0"/>
              <a:t>selects the largest of the potential HRUs in each landscape unit and makes its </a:t>
            </a:r>
            <a:r>
              <a:rPr lang="en-US" dirty="0" err="1"/>
              <a:t>landuse</a:t>
            </a:r>
            <a:r>
              <a:rPr lang="en-US" dirty="0"/>
              <a:t>, soil and slope range the ones chosen for the whole landscape unit.</a:t>
            </a:r>
          </a:p>
        </p:txBody>
      </p:sp>
    </p:spTree>
    <p:extLst>
      <p:ext uri="{BB962C8B-B14F-4D97-AF65-F5344CB8AC3E}">
        <p14:creationId xmlns:p14="http://schemas.microsoft.com/office/powerpoint/2010/main" val="23023291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8BA4ED-4B65-AFF6-109E-1A940A1F0014}"/>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7FFB802F-E06E-585F-4883-F17183CA310D}"/>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B07DB074-35E6-408D-A612-9690A8D53B1A}"/>
              </a:ext>
            </a:extLst>
          </p:cNvPr>
          <p:cNvSpPr txBox="1"/>
          <p:nvPr/>
        </p:nvSpPr>
        <p:spPr>
          <a:xfrm>
            <a:off x="467544" y="776893"/>
            <a:ext cx="1552156" cy="369332"/>
          </a:xfrm>
          <a:prstGeom prst="rect">
            <a:avLst/>
          </a:prstGeom>
          <a:noFill/>
        </p:spPr>
        <p:txBody>
          <a:bodyPr wrap="none" rtlCol="0">
            <a:spAutoFit/>
          </a:bodyPr>
          <a:lstStyle/>
          <a:p>
            <a:r>
              <a:rPr lang="en-US" b="1" dirty="0"/>
              <a:t>Creating HRUs</a:t>
            </a:r>
          </a:p>
        </p:txBody>
      </p:sp>
      <p:sp>
        <p:nvSpPr>
          <p:cNvPr id="6" name="CasellaDiTesto 5">
            <a:extLst>
              <a:ext uri="{FF2B5EF4-FFF2-40B4-BE49-F238E27FC236}">
                <a16:creationId xmlns:a16="http://schemas.microsoft.com/office/drawing/2014/main" id="{1558A195-5D51-8EFF-A85F-0628E7677900}"/>
              </a:ext>
            </a:extLst>
          </p:cNvPr>
          <p:cNvSpPr txBox="1"/>
          <p:nvPr/>
        </p:nvSpPr>
        <p:spPr>
          <a:xfrm>
            <a:off x="642910" y="1360534"/>
            <a:ext cx="7858180" cy="4247317"/>
          </a:xfrm>
          <a:prstGeom prst="rect">
            <a:avLst/>
          </a:prstGeom>
          <a:noFill/>
        </p:spPr>
        <p:txBody>
          <a:bodyPr wrap="square">
            <a:spAutoFit/>
          </a:bodyPr>
          <a:lstStyle/>
          <a:p>
            <a:r>
              <a:rPr lang="en-US" dirty="0"/>
              <a:t>The other three choices are multiple choices.  If one of these are chosen it is possible to reduce the number of HRUs by eliminating small ones and redistributing their area proportionately amongst the larger ones.  </a:t>
            </a:r>
          </a:p>
          <a:p>
            <a:endParaRPr lang="en-US" dirty="0">
              <a:highlight>
                <a:srgbClr val="FFFF00"/>
              </a:highlight>
            </a:endParaRPr>
          </a:p>
          <a:p>
            <a:pPr marL="285750" indent="-285750">
              <a:buFont typeface="Arial" panose="020B0604020202020204" pitchFamily="34" charset="0"/>
              <a:buChar char="•"/>
            </a:pPr>
            <a:r>
              <a:rPr lang="en-US" dirty="0"/>
              <a:t>The option of </a:t>
            </a:r>
            <a:r>
              <a:rPr lang="en-US" b="1" dirty="0"/>
              <a:t>Filter by land use, soil and slope</a:t>
            </a:r>
            <a:r>
              <a:rPr lang="en-US" dirty="0"/>
              <a:t>, will ignore any potential HRUs for which the </a:t>
            </a:r>
            <a:r>
              <a:rPr lang="en-US" dirty="0" err="1"/>
              <a:t>landuse</a:t>
            </a:r>
            <a:r>
              <a:rPr lang="en-US" dirty="0"/>
              <a:t>, soil or slope is less than the selected threshold. The areas of HRUs that are ignored will be redistributed proportionately amongst those that are retained within each landscape unit.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option of </a:t>
            </a:r>
            <a:r>
              <a:rPr lang="en-US" b="1" dirty="0"/>
              <a:t>Filter by area </a:t>
            </a:r>
            <a:r>
              <a:rPr lang="en-US" dirty="0"/>
              <a:t>will ignore HRUs that are below a specified threshold amount (either percent of the landscape unit, or area).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option of </a:t>
            </a:r>
            <a:r>
              <a:rPr lang="en-US" b="1" dirty="0"/>
              <a:t>Target number of HRUs </a:t>
            </a:r>
            <a:r>
              <a:rPr lang="en-US" dirty="0"/>
              <a:t>limits the number of HRUs in the whole watershed to a user preferred amount (i.e. between the lower limit of one HRU per landscape unit and the upper one of retaining all potential HRUs).</a:t>
            </a:r>
          </a:p>
        </p:txBody>
      </p:sp>
    </p:spTree>
    <p:extLst>
      <p:ext uri="{BB962C8B-B14F-4D97-AF65-F5344CB8AC3E}">
        <p14:creationId xmlns:p14="http://schemas.microsoft.com/office/powerpoint/2010/main" val="395635040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14F0B-DB02-F9AF-4BA4-909600B914E9}"/>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D1306501-0E3E-6F28-F492-AAE58562C833}"/>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3C6CA0A3-0A1B-E6EE-506D-3ACA1F7C2258}"/>
              </a:ext>
            </a:extLst>
          </p:cNvPr>
          <p:cNvSpPr txBox="1"/>
          <p:nvPr/>
        </p:nvSpPr>
        <p:spPr>
          <a:xfrm>
            <a:off x="467544" y="776893"/>
            <a:ext cx="1462067" cy="369332"/>
          </a:xfrm>
          <a:prstGeom prst="rect">
            <a:avLst/>
          </a:prstGeom>
          <a:noFill/>
        </p:spPr>
        <p:txBody>
          <a:bodyPr wrap="none" rtlCol="0">
            <a:spAutoFit/>
          </a:bodyPr>
          <a:lstStyle/>
          <a:p>
            <a:r>
              <a:rPr lang="en-US" b="1" dirty="0"/>
              <a:t>Filter by area</a:t>
            </a:r>
          </a:p>
        </p:txBody>
      </p:sp>
      <p:sp>
        <p:nvSpPr>
          <p:cNvPr id="6" name="CasellaDiTesto 5">
            <a:extLst>
              <a:ext uri="{FF2B5EF4-FFF2-40B4-BE49-F238E27FC236}">
                <a16:creationId xmlns:a16="http://schemas.microsoft.com/office/drawing/2014/main" id="{190073C3-227F-E30B-FBE3-F61D29993076}"/>
              </a:ext>
            </a:extLst>
          </p:cNvPr>
          <p:cNvSpPr txBox="1"/>
          <p:nvPr/>
        </p:nvSpPr>
        <p:spPr>
          <a:xfrm>
            <a:off x="899592" y="1312589"/>
            <a:ext cx="7200800" cy="3693319"/>
          </a:xfrm>
          <a:prstGeom prst="rect">
            <a:avLst/>
          </a:prstGeom>
          <a:noFill/>
        </p:spPr>
        <p:txBody>
          <a:bodyPr wrap="square">
            <a:spAutoFit/>
          </a:bodyPr>
          <a:lstStyle/>
          <a:p>
            <a:r>
              <a:rPr lang="en-US" dirty="0"/>
              <a:t>If </a:t>
            </a:r>
            <a:r>
              <a:rPr lang="en-US" b="1" dirty="0"/>
              <a:t>Filter by area </a:t>
            </a:r>
            <a:r>
              <a:rPr lang="en-US" dirty="0"/>
              <a:t>is chosen there is then a choice of threshold method, and a choice of threshold value. </a:t>
            </a:r>
          </a:p>
          <a:p>
            <a:endParaRPr lang="en-US" dirty="0"/>
          </a:p>
          <a:p>
            <a:pPr marL="285750" indent="-285750">
              <a:buFont typeface="Arial" panose="020B0604020202020204" pitchFamily="34" charset="0"/>
              <a:buChar char="•"/>
            </a:pPr>
            <a:r>
              <a:rPr lang="en-US" dirty="0"/>
              <a:t>If the method chosen is </a:t>
            </a:r>
            <a:r>
              <a:rPr lang="en-US" b="1" dirty="0"/>
              <a:t>Percent of landscape unit</a:t>
            </a:r>
            <a:r>
              <a:rPr lang="en-US" dirty="0"/>
              <a:t> and the value (set by moving the slider or typing in the box) is, say, 10, then HRUs which are less than 10% of their LSUs will be removed.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If the method chosen is </a:t>
            </a:r>
            <a:r>
              <a:rPr lang="en-US" b="1" dirty="0"/>
              <a:t>Area (ha) </a:t>
            </a:r>
            <a:r>
              <a:rPr lang="en-US" dirty="0"/>
              <a:t>and the value set is, say, 5, then HRUs which are less than 5 ha will be removed. </a:t>
            </a:r>
          </a:p>
        </p:txBody>
      </p:sp>
      <p:pic>
        <p:nvPicPr>
          <p:cNvPr id="4" name="Immagine 3">
            <a:extLst>
              <a:ext uri="{FF2B5EF4-FFF2-40B4-BE49-F238E27FC236}">
                <a16:creationId xmlns:a16="http://schemas.microsoft.com/office/drawing/2014/main" id="{554C2076-D8B4-86FE-2302-66931D316FF0}"/>
              </a:ext>
            </a:extLst>
          </p:cNvPr>
          <p:cNvPicPr>
            <a:picLocks noChangeAspect="1"/>
          </p:cNvPicPr>
          <p:nvPr/>
        </p:nvPicPr>
        <p:blipFill>
          <a:blip r:embed="rId3"/>
          <a:stretch>
            <a:fillRect/>
          </a:stretch>
        </p:blipFill>
        <p:spPr>
          <a:xfrm>
            <a:off x="1619672" y="3068960"/>
            <a:ext cx="5240831" cy="1157590"/>
          </a:xfrm>
          <a:prstGeom prst="rect">
            <a:avLst/>
          </a:prstGeom>
        </p:spPr>
      </p:pic>
      <p:pic>
        <p:nvPicPr>
          <p:cNvPr id="7" name="Immagine 6">
            <a:extLst>
              <a:ext uri="{FF2B5EF4-FFF2-40B4-BE49-F238E27FC236}">
                <a16:creationId xmlns:a16="http://schemas.microsoft.com/office/drawing/2014/main" id="{8735C9BF-F63E-DEF3-D781-BA8FE62D287F}"/>
              </a:ext>
            </a:extLst>
          </p:cNvPr>
          <p:cNvPicPr>
            <a:picLocks noChangeAspect="1"/>
          </p:cNvPicPr>
          <p:nvPr/>
        </p:nvPicPr>
        <p:blipFill>
          <a:blip r:embed="rId4"/>
          <a:stretch>
            <a:fillRect/>
          </a:stretch>
        </p:blipFill>
        <p:spPr>
          <a:xfrm>
            <a:off x="1707906" y="5005908"/>
            <a:ext cx="5092874" cy="1092965"/>
          </a:xfrm>
          <a:prstGeom prst="rect">
            <a:avLst/>
          </a:prstGeom>
        </p:spPr>
      </p:pic>
    </p:spTree>
    <p:extLst>
      <p:ext uri="{BB962C8B-B14F-4D97-AF65-F5344CB8AC3E}">
        <p14:creationId xmlns:p14="http://schemas.microsoft.com/office/powerpoint/2010/main" val="359465347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995A15-B463-8B26-ED2A-4812F1EB5747}"/>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4B235C1A-F76B-400D-1538-D6AA93C28D3A}"/>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7ABBA92A-399F-9EF3-D5C5-F3481EE102E2}"/>
              </a:ext>
            </a:extLst>
          </p:cNvPr>
          <p:cNvSpPr txBox="1"/>
          <p:nvPr/>
        </p:nvSpPr>
        <p:spPr>
          <a:xfrm>
            <a:off x="467544" y="776893"/>
            <a:ext cx="1697388" cy="369332"/>
          </a:xfrm>
          <a:prstGeom prst="rect">
            <a:avLst/>
          </a:prstGeom>
          <a:noFill/>
        </p:spPr>
        <p:txBody>
          <a:bodyPr wrap="none" rtlCol="0">
            <a:spAutoFit/>
          </a:bodyPr>
          <a:lstStyle/>
          <a:p>
            <a:r>
              <a:rPr lang="en-US" b="1" dirty="0"/>
              <a:t>Setting a target</a:t>
            </a:r>
          </a:p>
        </p:txBody>
      </p:sp>
      <p:sp>
        <p:nvSpPr>
          <p:cNvPr id="6" name="CasellaDiTesto 5">
            <a:extLst>
              <a:ext uri="{FF2B5EF4-FFF2-40B4-BE49-F238E27FC236}">
                <a16:creationId xmlns:a16="http://schemas.microsoft.com/office/drawing/2014/main" id="{7C1DB689-B2B6-FFF6-0B6C-0A47D6741439}"/>
              </a:ext>
            </a:extLst>
          </p:cNvPr>
          <p:cNvSpPr txBox="1"/>
          <p:nvPr/>
        </p:nvSpPr>
        <p:spPr>
          <a:xfrm>
            <a:off x="683568" y="1312589"/>
            <a:ext cx="8064896" cy="4801314"/>
          </a:xfrm>
          <a:prstGeom prst="rect">
            <a:avLst/>
          </a:prstGeom>
          <a:noFill/>
        </p:spPr>
        <p:txBody>
          <a:bodyPr wrap="square">
            <a:spAutoFit/>
          </a:bodyPr>
          <a:lstStyle/>
          <a:p>
            <a:r>
              <a:rPr lang="en-US" dirty="0"/>
              <a:t>If </a:t>
            </a:r>
            <a:r>
              <a:rPr lang="en-US" b="1" dirty="0"/>
              <a:t>Target number of HRUs </a:t>
            </a:r>
            <a:r>
              <a:rPr lang="en-US" dirty="0"/>
              <a:t>is chosen there is then a choice of threshold method, and a choice of target value.   </a:t>
            </a:r>
          </a:p>
          <a:p>
            <a:r>
              <a:rPr lang="en-US" dirty="0"/>
              <a:t>Suppose, for example, we set a target of 250 HRUs, out of the current 455.</a:t>
            </a:r>
          </a:p>
          <a:p>
            <a:endParaRPr lang="en-US" dirty="0"/>
          </a:p>
          <a:p>
            <a:endParaRPr lang="en-US" dirty="0"/>
          </a:p>
          <a:p>
            <a:r>
              <a:rPr lang="en-US" dirty="0"/>
              <a:t> </a:t>
            </a:r>
          </a:p>
          <a:p>
            <a:endParaRPr lang="en-US" dirty="0"/>
          </a:p>
          <a:p>
            <a:endParaRPr lang="en-US" dirty="0"/>
          </a:p>
          <a:p>
            <a:pPr marL="285750" indent="-285750">
              <a:buFont typeface="Arial" panose="020B0604020202020204" pitchFamily="34" charset="0"/>
              <a:buChar char="•"/>
            </a:pPr>
            <a:r>
              <a:rPr lang="en-US" dirty="0"/>
              <a:t>If the method chosen is </a:t>
            </a:r>
            <a:r>
              <a:rPr lang="en-US" b="1" dirty="0"/>
              <a:t>Percent of landscape unit </a:t>
            </a:r>
            <a:r>
              <a:rPr lang="en-US" dirty="0"/>
              <a:t>then the HRUs will be sorted in order of their percentages of their LSUs, and the smallest 205 will be eliminated.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If the method chosen is </a:t>
            </a:r>
            <a:r>
              <a:rPr lang="en-US" b="1" dirty="0"/>
              <a:t>Area (ha)</a:t>
            </a:r>
            <a:r>
              <a:rPr lang="en-US" dirty="0"/>
              <a:t> then the HRUs will be sorted in order of their areas in hectares, and the smallest 155 will be eliminated. </a:t>
            </a:r>
          </a:p>
          <a:p>
            <a:pPr marL="285750" indent="-285750">
              <a:buFont typeface="Arial" panose="020B0604020202020204" pitchFamily="34" charset="0"/>
              <a:buChar char="•"/>
            </a:pPr>
            <a:endParaRPr lang="en-US" dirty="0"/>
          </a:p>
          <a:p>
            <a:r>
              <a:rPr lang="en-US" dirty="0"/>
              <a:t>Targets are typically exceeded when exemptions for some </a:t>
            </a:r>
            <a:r>
              <a:rPr lang="en-US" dirty="0" err="1"/>
              <a:t>landuses</a:t>
            </a:r>
            <a:r>
              <a:rPr lang="en-US" dirty="0"/>
              <a:t> have been chosen, or </a:t>
            </a:r>
            <a:r>
              <a:rPr lang="en-US" dirty="0" err="1"/>
              <a:t>landuses</a:t>
            </a:r>
            <a:r>
              <a:rPr lang="en-US" dirty="0"/>
              <a:t> are split, as splitting is done after elimination.  If the result has too many HRUs you can always run again with a lower target.</a:t>
            </a:r>
          </a:p>
        </p:txBody>
      </p:sp>
      <p:pic>
        <p:nvPicPr>
          <p:cNvPr id="5" name="Immagine 4">
            <a:extLst>
              <a:ext uri="{FF2B5EF4-FFF2-40B4-BE49-F238E27FC236}">
                <a16:creationId xmlns:a16="http://schemas.microsoft.com/office/drawing/2014/main" id="{2A0248F1-92FC-655E-241A-81D66A2490D6}"/>
              </a:ext>
            </a:extLst>
          </p:cNvPr>
          <p:cNvPicPr>
            <a:picLocks noChangeAspect="1"/>
          </p:cNvPicPr>
          <p:nvPr/>
        </p:nvPicPr>
        <p:blipFill>
          <a:blip r:embed="rId3"/>
          <a:stretch>
            <a:fillRect/>
          </a:stretch>
        </p:blipFill>
        <p:spPr>
          <a:xfrm>
            <a:off x="3563888" y="2348880"/>
            <a:ext cx="2257797" cy="995301"/>
          </a:xfrm>
          <a:prstGeom prst="rect">
            <a:avLst/>
          </a:prstGeom>
        </p:spPr>
      </p:pic>
    </p:spTree>
    <p:extLst>
      <p:ext uri="{BB962C8B-B14F-4D97-AF65-F5344CB8AC3E}">
        <p14:creationId xmlns:p14="http://schemas.microsoft.com/office/powerpoint/2010/main" val="198846988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99B38A-FABC-D28F-821B-D74D99011542}"/>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AB0A1D18-B80F-B269-F9D4-BE32E3A22043}"/>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4EBE7EF9-46DA-FF96-9CED-5C7845D74F90}"/>
              </a:ext>
            </a:extLst>
          </p:cNvPr>
          <p:cNvSpPr txBox="1"/>
          <p:nvPr/>
        </p:nvSpPr>
        <p:spPr>
          <a:xfrm>
            <a:off x="467544" y="776893"/>
            <a:ext cx="3465179" cy="369332"/>
          </a:xfrm>
          <a:prstGeom prst="rect">
            <a:avLst/>
          </a:prstGeom>
          <a:noFill/>
        </p:spPr>
        <p:txBody>
          <a:bodyPr wrap="none" rtlCol="0">
            <a:spAutoFit/>
          </a:bodyPr>
          <a:lstStyle/>
          <a:p>
            <a:r>
              <a:rPr lang="en-US" b="1" dirty="0"/>
              <a:t>Filtering by </a:t>
            </a:r>
            <a:r>
              <a:rPr lang="en-US" b="1" dirty="0" err="1"/>
              <a:t>landuse</a:t>
            </a:r>
            <a:r>
              <a:rPr lang="en-US" b="1" dirty="0"/>
              <a:t>, soil and slope</a:t>
            </a:r>
          </a:p>
        </p:txBody>
      </p:sp>
      <p:sp>
        <p:nvSpPr>
          <p:cNvPr id="6" name="CasellaDiTesto 5">
            <a:extLst>
              <a:ext uri="{FF2B5EF4-FFF2-40B4-BE49-F238E27FC236}">
                <a16:creationId xmlns:a16="http://schemas.microsoft.com/office/drawing/2014/main" id="{36FCC891-695B-D67E-CFD0-97A1416E971A}"/>
              </a:ext>
            </a:extLst>
          </p:cNvPr>
          <p:cNvSpPr txBox="1"/>
          <p:nvPr/>
        </p:nvSpPr>
        <p:spPr>
          <a:xfrm>
            <a:off x="683568" y="1196752"/>
            <a:ext cx="8064896" cy="5078313"/>
          </a:xfrm>
          <a:prstGeom prst="rect">
            <a:avLst/>
          </a:prstGeom>
          <a:noFill/>
        </p:spPr>
        <p:txBody>
          <a:bodyPr wrap="square">
            <a:spAutoFit/>
          </a:bodyPr>
          <a:lstStyle/>
          <a:p>
            <a:r>
              <a:rPr lang="en-US" dirty="0"/>
              <a:t>For this exercise we will use </a:t>
            </a:r>
            <a:r>
              <a:rPr lang="en-US" b="1" dirty="0"/>
              <a:t>Filter by </a:t>
            </a:r>
            <a:r>
              <a:rPr lang="en-US" b="1" dirty="0" err="1"/>
              <a:t>landuse</a:t>
            </a:r>
            <a:r>
              <a:rPr lang="en-US" b="1" dirty="0"/>
              <a:t>, soil, slope</a:t>
            </a:r>
            <a:r>
              <a:rPr lang="en-US" dirty="0"/>
              <a:t>. Select this option, and choose </a:t>
            </a:r>
            <a:r>
              <a:rPr lang="en-US" b="1" dirty="0"/>
              <a:t>Percent of landscape unit </a:t>
            </a:r>
            <a:r>
              <a:rPr lang="en-US" dirty="0"/>
              <a:t>as the method.</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pPr marL="285750" indent="-285750">
              <a:buFont typeface="Arial" panose="020B0604020202020204" pitchFamily="34" charset="0"/>
              <a:buChar char="•"/>
            </a:pPr>
            <a:r>
              <a:rPr lang="en-US" dirty="0"/>
              <a:t>We will first set the </a:t>
            </a:r>
            <a:r>
              <a:rPr lang="en-US" dirty="0" err="1"/>
              <a:t>landuse</a:t>
            </a:r>
            <a:r>
              <a:rPr lang="en-US" dirty="0"/>
              <a:t> percentage to 10 and click </a:t>
            </a:r>
            <a:r>
              <a:rPr lang="en-US" i="1" dirty="0"/>
              <a:t>Go</a:t>
            </a:r>
            <a:r>
              <a:rPr lang="en-US" dirty="0"/>
              <a:t>. This means for each LSU we will not include any </a:t>
            </a:r>
            <a:r>
              <a:rPr lang="en-US" dirty="0" err="1"/>
              <a:t>landuse</a:t>
            </a:r>
            <a:r>
              <a:rPr lang="en-US" dirty="0"/>
              <a:t> for which the percentage area in the LSU is less than 10. The number 51 at the end of the </a:t>
            </a:r>
            <a:r>
              <a:rPr lang="en-US" dirty="0" err="1"/>
              <a:t>landuse</a:t>
            </a:r>
            <a:r>
              <a:rPr lang="en-US" dirty="0"/>
              <a:t> slider indicates that this is the lowest percentage for a dominant </a:t>
            </a:r>
            <a:r>
              <a:rPr lang="en-US" dirty="0" err="1"/>
              <a:t>landuse</a:t>
            </a:r>
            <a:r>
              <a:rPr lang="en-US" dirty="0"/>
              <a:t> across all the LSUs. Trying to set the percentage higher than this would mean trying to remove all HRUs from at least one LSU.</a:t>
            </a:r>
          </a:p>
          <a:p>
            <a:pPr marL="285750" indent="-285750">
              <a:buFont typeface="Arial" panose="020B0604020202020204" pitchFamily="34" charset="0"/>
              <a:buChar char="•"/>
            </a:pPr>
            <a:r>
              <a:rPr lang="en-US" dirty="0"/>
              <a:t>We set the same percentage of 10 for soil and click Go, and also for slope. Then we complete the HRU selection by clicking </a:t>
            </a:r>
            <a:r>
              <a:rPr lang="en-US" i="1" dirty="0"/>
              <a:t>Create HRUs</a:t>
            </a:r>
            <a:r>
              <a:rPr lang="en-US" dirty="0"/>
              <a:t>.</a:t>
            </a:r>
          </a:p>
        </p:txBody>
      </p:sp>
      <p:pic>
        <p:nvPicPr>
          <p:cNvPr id="4" name="Immagine 3">
            <a:extLst>
              <a:ext uri="{FF2B5EF4-FFF2-40B4-BE49-F238E27FC236}">
                <a16:creationId xmlns:a16="http://schemas.microsoft.com/office/drawing/2014/main" id="{263326B0-5E71-44FE-2783-DC791ADBBD98}"/>
              </a:ext>
            </a:extLst>
          </p:cNvPr>
          <p:cNvPicPr>
            <a:picLocks noChangeAspect="1"/>
          </p:cNvPicPr>
          <p:nvPr/>
        </p:nvPicPr>
        <p:blipFill>
          <a:blip r:embed="rId3"/>
          <a:stretch>
            <a:fillRect/>
          </a:stretch>
        </p:blipFill>
        <p:spPr>
          <a:xfrm>
            <a:off x="3563888" y="1965962"/>
            <a:ext cx="2232248" cy="2016442"/>
          </a:xfrm>
          <a:prstGeom prst="rect">
            <a:avLst/>
          </a:prstGeom>
        </p:spPr>
      </p:pic>
    </p:spTree>
    <p:extLst>
      <p:ext uri="{BB962C8B-B14F-4D97-AF65-F5344CB8AC3E}">
        <p14:creationId xmlns:p14="http://schemas.microsoft.com/office/powerpoint/2010/main" val="381821810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ED30B7-270C-7664-75EF-6F9878D56BCA}"/>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33471EF6-789C-B9F1-1658-C21D97541BCC}"/>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4DD37799-112A-5990-E454-46E86A84753A}"/>
              </a:ext>
            </a:extLst>
          </p:cNvPr>
          <p:cNvSpPr txBox="1"/>
          <p:nvPr/>
        </p:nvSpPr>
        <p:spPr>
          <a:xfrm>
            <a:off x="467544" y="776893"/>
            <a:ext cx="1358705" cy="369332"/>
          </a:xfrm>
          <a:prstGeom prst="rect">
            <a:avLst/>
          </a:prstGeom>
          <a:noFill/>
        </p:spPr>
        <p:txBody>
          <a:bodyPr wrap="none" rtlCol="0">
            <a:spAutoFit/>
          </a:bodyPr>
          <a:lstStyle/>
          <a:p>
            <a:r>
              <a:rPr lang="en-US" b="1" dirty="0"/>
              <a:t>HRUs report</a:t>
            </a:r>
          </a:p>
        </p:txBody>
      </p:sp>
      <p:sp>
        <p:nvSpPr>
          <p:cNvPr id="6" name="CasellaDiTesto 5">
            <a:extLst>
              <a:ext uri="{FF2B5EF4-FFF2-40B4-BE49-F238E27FC236}">
                <a16:creationId xmlns:a16="http://schemas.microsoft.com/office/drawing/2014/main" id="{84BDCBF5-C66D-FCCE-8EDF-741C9ED16FA4}"/>
              </a:ext>
            </a:extLst>
          </p:cNvPr>
          <p:cNvSpPr txBox="1"/>
          <p:nvPr/>
        </p:nvSpPr>
        <p:spPr>
          <a:xfrm>
            <a:off x="827584" y="1412776"/>
            <a:ext cx="7416824" cy="3970318"/>
          </a:xfrm>
          <a:prstGeom prst="rect">
            <a:avLst/>
          </a:prstGeom>
          <a:noFill/>
        </p:spPr>
        <p:txBody>
          <a:bodyPr wrap="square">
            <a:spAutoFit/>
          </a:bodyPr>
          <a:lstStyle/>
          <a:p>
            <a:pPr marL="285750" indent="-285750">
              <a:buFont typeface="Arial" panose="020B0604020202020204" pitchFamily="34" charset="0"/>
              <a:buChar char="•"/>
            </a:pPr>
            <a:r>
              <a:rPr lang="en-US" dirty="0"/>
              <a:t>There is then a Ground water option which enables users to use the new </a:t>
            </a:r>
            <a:r>
              <a:rPr lang="en-US" dirty="0" err="1"/>
              <a:t>gwflow</a:t>
            </a:r>
            <a:r>
              <a:rPr lang="en-US" dirty="0"/>
              <a:t> module, but in this exercise we will use the default option </a:t>
            </a:r>
            <a:r>
              <a:rPr lang="en-US" b="1" dirty="0"/>
              <a:t>SWAT+ aquifers </a:t>
            </a:r>
            <a:r>
              <a:rPr lang="en-US" dirty="0"/>
              <a:t>not to.</a:t>
            </a:r>
          </a:p>
          <a:p>
            <a:endParaRPr lang="en-US" dirty="0"/>
          </a:p>
          <a:p>
            <a:pPr marL="285750" indent="-285750">
              <a:buFont typeface="Arial" panose="020B0604020202020204" pitchFamily="34" charset="0"/>
              <a:buChar char="•"/>
            </a:pPr>
            <a:r>
              <a:rPr lang="en-US" dirty="0"/>
              <a:t>We see in the main QSWAT+ form, under </a:t>
            </a:r>
            <a:r>
              <a:rPr lang="en-US" i="1" dirty="0"/>
              <a:t>Select report to view</a:t>
            </a:r>
            <a:r>
              <a:rPr lang="en-US" dirty="0"/>
              <a:t>, that there is a new report available: HRUs</a:t>
            </a:r>
          </a:p>
          <a:p>
            <a:pPr marL="285750" indent="-285750">
              <a:buFont typeface="Arial" panose="020B0604020202020204" pitchFamily="34" charset="0"/>
              <a:buChar char="•"/>
            </a:pPr>
            <a:r>
              <a:rPr lang="en-US" dirty="0"/>
              <a:t>This shows the detailed actual and percentage areas for the watershed and each subbasin, for each </a:t>
            </a:r>
            <a:r>
              <a:rPr lang="en-US" dirty="0" err="1"/>
              <a:t>landuse</a:t>
            </a:r>
            <a:r>
              <a:rPr lang="en-US" dirty="0"/>
              <a:t> and soil, before and after HRU creation, and for each HRU.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If you want to change the HRU thresholds and selection, click on </a:t>
            </a:r>
            <a:r>
              <a:rPr lang="en-US" i="1" dirty="0"/>
              <a:t>Create HRUs  </a:t>
            </a:r>
            <a:r>
              <a:rPr lang="en-US" dirty="0"/>
              <a:t>in the main QSWAT+ form to reopen the Create HRUs form.  Read choice will be set to </a:t>
            </a:r>
            <a:r>
              <a:rPr lang="en-US" i="1" dirty="0"/>
              <a:t>Read from previous run</a:t>
            </a:r>
            <a:r>
              <a:rPr lang="en-US" dirty="0"/>
              <a:t>, and you can click </a:t>
            </a:r>
            <a:r>
              <a:rPr lang="en-US" i="1" dirty="0"/>
              <a:t>Read</a:t>
            </a:r>
            <a:r>
              <a:rPr lang="en-US" dirty="0"/>
              <a:t> and redo HRU selection.</a:t>
            </a:r>
          </a:p>
        </p:txBody>
      </p:sp>
    </p:spTree>
    <p:extLst>
      <p:ext uri="{BB962C8B-B14F-4D97-AF65-F5344CB8AC3E}">
        <p14:creationId xmlns:p14="http://schemas.microsoft.com/office/powerpoint/2010/main" val="391729488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E88142-01FD-A7EC-6F72-40B0D80595E7}"/>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0508253E-0927-4A8C-7DE7-2A7D94D24C80}"/>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EFE08603-D3DB-21FA-2B2E-77DBB81EAC00}"/>
              </a:ext>
            </a:extLst>
          </p:cNvPr>
          <p:cNvSpPr txBox="1"/>
          <p:nvPr/>
        </p:nvSpPr>
        <p:spPr>
          <a:xfrm>
            <a:off x="467544" y="776893"/>
            <a:ext cx="1364476" cy="369332"/>
          </a:xfrm>
          <a:prstGeom prst="rect">
            <a:avLst/>
          </a:prstGeom>
          <a:noFill/>
        </p:spPr>
        <p:txBody>
          <a:bodyPr wrap="none" rtlCol="0">
            <a:spAutoFit/>
          </a:bodyPr>
          <a:lstStyle/>
          <a:p>
            <a:r>
              <a:rPr lang="en-US" b="1" dirty="0"/>
              <a:t>Actual HRUs</a:t>
            </a:r>
          </a:p>
        </p:txBody>
      </p:sp>
      <p:sp>
        <p:nvSpPr>
          <p:cNvPr id="6" name="CasellaDiTesto 5">
            <a:extLst>
              <a:ext uri="{FF2B5EF4-FFF2-40B4-BE49-F238E27FC236}">
                <a16:creationId xmlns:a16="http://schemas.microsoft.com/office/drawing/2014/main" id="{9D72C904-4A79-59E1-9CCC-23C0F0E0BA80}"/>
              </a:ext>
            </a:extLst>
          </p:cNvPr>
          <p:cNvSpPr txBox="1"/>
          <p:nvPr/>
        </p:nvSpPr>
        <p:spPr>
          <a:xfrm>
            <a:off x="971600" y="1325918"/>
            <a:ext cx="6840760" cy="5355312"/>
          </a:xfrm>
          <a:prstGeom prst="rect">
            <a:avLst/>
          </a:prstGeom>
          <a:noFill/>
        </p:spPr>
        <p:txBody>
          <a:bodyPr wrap="square">
            <a:spAutoFit/>
          </a:bodyPr>
          <a:lstStyle/>
          <a:p>
            <a:pPr marL="285750" indent="-285750">
              <a:buFont typeface="Arial" panose="020B0604020202020204" pitchFamily="34" charset="0"/>
              <a:buChar char="•"/>
            </a:pPr>
            <a:r>
              <a:rPr lang="en-US" dirty="0"/>
              <a:t>Create HRUs is now reported as done and the third step is enabled</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 shapefile </a:t>
            </a:r>
            <a:r>
              <a:rPr lang="en-US" b="1" dirty="0"/>
              <a:t>Actual LSUs</a:t>
            </a:r>
            <a:r>
              <a:rPr lang="en-US" dirty="0"/>
              <a:t> has been added and, if you requested a Full HRUs file (as we did) an </a:t>
            </a:r>
            <a:r>
              <a:rPr lang="en-US" b="1" dirty="0"/>
              <a:t>Actual HRUs shapefile</a:t>
            </a:r>
            <a:r>
              <a:rPr lang="en-US" dirty="0"/>
              <a:t> has also been added.  </a:t>
            </a:r>
          </a:p>
          <a:p>
            <a:pPr marL="285750" indent="-285750">
              <a:buFont typeface="Arial" panose="020B0604020202020204" pitchFamily="34" charset="0"/>
              <a:buChar char="•"/>
            </a:pPr>
            <a:r>
              <a:rPr lang="en-US" dirty="0"/>
              <a:t>These contain the actual LSUs after any channel merges, and the potential HRUs that were retained as actual HRUs that is simply the Full HRUs file with the eliminated HRUs removed. </a:t>
            </a:r>
          </a:p>
          <a:p>
            <a:pPr marL="285750" indent="-285750">
              <a:buFont typeface="Arial" panose="020B0604020202020204" pitchFamily="34" charset="0"/>
              <a:buChar char="•"/>
            </a:pPr>
            <a:endParaRPr lang="en-US" dirty="0"/>
          </a:p>
          <a:p>
            <a:endParaRPr lang="en-US" dirty="0"/>
          </a:p>
        </p:txBody>
      </p:sp>
      <p:pic>
        <p:nvPicPr>
          <p:cNvPr id="4" name="Immagine 3">
            <a:extLst>
              <a:ext uri="{FF2B5EF4-FFF2-40B4-BE49-F238E27FC236}">
                <a16:creationId xmlns:a16="http://schemas.microsoft.com/office/drawing/2014/main" id="{F0C46B1A-A0A0-4849-BFE2-F434123A9557}"/>
              </a:ext>
            </a:extLst>
          </p:cNvPr>
          <p:cNvPicPr>
            <a:picLocks noChangeAspect="1"/>
          </p:cNvPicPr>
          <p:nvPr/>
        </p:nvPicPr>
        <p:blipFill>
          <a:blip r:embed="rId3"/>
          <a:stretch>
            <a:fillRect/>
          </a:stretch>
        </p:blipFill>
        <p:spPr>
          <a:xfrm>
            <a:off x="2915815" y="1844824"/>
            <a:ext cx="2970389" cy="2664296"/>
          </a:xfrm>
          <a:prstGeom prst="rect">
            <a:avLst/>
          </a:prstGeom>
        </p:spPr>
      </p:pic>
    </p:spTree>
    <p:extLst>
      <p:ext uri="{BB962C8B-B14F-4D97-AF65-F5344CB8AC3E}">
        <p14:creationId xmlns:p14="http://schemas.microsoft.com/office/powerpoint/2010/main" val="150421043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A11344-5A87-6296-0D6E-8995B63CA0C2}"/>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35A00C48-F2D2-648D-85F1-FAABA223F2D6}"/>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A51AA611-CA1F-1CE0-18A4-C967923FD8C3}"/>
              </a:ext>
            </a:extLst>
          </p:cNvPr>
          <p:cNvSpPr txBox="1"/>
          <p:nvPr/>
        </p:nvSpPr>
        <p:spPr>
          <a:xfrm>
            <a:off x="467544" y="776893"/>
            <a:ext cx="1364476" cy="369332"/>
          </a:xfrm>
          <a:prstGeom prst="rect">
            <a:avLst/>
          </a:prstGeom>
          <a:noFill/>
        </p:spPr>
        <p:txBody>
          <a:bodyPr wrap="none" rtlCol="0">
            <a:spAutoFit/>
          </a:bodyPr>
          <a:lstStyle/>
          <a:p>
            <a:r>
              <a:rPr lang="en-US" b="1" dirty="0"/>
              <a:t>Actual HRUs</a:t>
            </a:r>
          </a:p>
        </p:txBody>
      </p:sp>
      <p:sp>
        <p:nvSpPr>
          <p:cNvPr id="6" name="CasellaDiTesto 5">
            <a:extLst>
              <a:ext uri="{FF2B5EF4-FFF2-40B4-BE49-F238E27FC236}">
                <a16:creationId xmlns:a16="http://schemas.microsoft.com/office/drawing/2014/main" id="{9A7E04AD-901C-18F9-F42B-413F1D36ECB8}"/>
              </a:ext>
            </a:extLst>
          </p:cNvPr>
          <p:cNvSpPr txBox="1"/>
          <p:nvPr/>
        </p:nvSpPr>
        <p:spPr>
          <a:xfrm>
            <a:off x="863588" y="1325918"/>
            <a:ext cx="7416824" cy="4801314"/>
          </a:xfrm>
          <a:prstGeom prst="rect">
            <a:avLst/>
          </a:prstGeom>
          <a:noFill/>
        </p:spPr>
        <p:txBody>
          <a:bodyPr wrap="square">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It appears from the Actual HRUs file that there are now holes in the watershed.  But in fact the retained HRUs have been proportionately increased in size so that in each subbasin their total area is the area of the subbasin. This can be seen from the before/after figures in the HRUs report.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actual LSUs shapefile attributes table shows the LSU identifiers, the channel and the subbasin. The actual HRUs shapefile attribute table shows the subbasin and channel, the landscape category, (original) </a:t>
            </a:r>
            <a:r>
              <a:rPr lang="en-US" dirty="0" err="1"/>
              <a:t>landuse</a:t>
            </a:r>
            <a:r>
              <a:rPr lang="en-US" dirty="0"/>
              <a:t>, soil, and slope band, and the HRU number(s)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In the case of split HRUs there can be more than one HRU number for a shape, as it is impossible to show in a shapefile the splitting by arbitrary amounts of the original potential HRUs.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6226055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27F016-4E47-1A25-BE90-234E085895BA}"/>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A9FA1977-DA7B-CA2F-125A-21CE8985A884}"/>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1.2  SWAT SETUP</a:t>
            </a:r>
          </a:p>
        </p:txBody>
      </p:sp>
      <p:sp>
        <p:nvSpPr>
          <p:cNvPr id="3" name="CasellaDiTesto 2">
            <a:extLst>
              <a:ext uri="{FF2B5EF4-FFF2-40B4-BE49-F238E27FC236}">
                <a16:creationId xmlns:a16="http://schemas.microsoft.com/office/drawing/2014/main" id="{730553CC-F48E-148A-4E42-817C72A82EB7}"/>
              </a:ext>
            </a:extLst>
          </p:cNvPr>
          <p:cNvSpPr txBox="1"/>
          <p:nvPr/>
        </p:nvSpPr>
        <p:spPr>
          <a:xfrm>
            <a:off x="467544" y="1084094"/>
            <a:ext cx="2935355" cy="369332"/>
          </a:xfrm>
          <a:prstGeom prst="rect">
            <a:avLst/>
          </a:prstGeom>
          <a:noFill/>
        </p:spPr>
        <p:txBody>
          <a:bodyPr wrap="none" rtlCol="0">
            <a:spAutoFit/>
          </a:bodyPr>
          <a:lstStyle/>
          <a:p>
            <a:r>
              <a:rPr lang="it-IT" b="1" dirty="0" err="1"/>
              <a:t>Installing</a:t>
            </a:r>
            <a:r>
              <a:rPr lang="it-IT" b="1" dirty="0"/>
              <a:t> the QSWAT+ plugin</a:t>
            </a:r>
            <a:endParaRPr lang="en-US" b="1" dirty="0"/>
          </a:p>
        </p:txBody>
      </p:sp>
      <p:sp>
        <p:nvSpPr>
          <p:cNvPr id="6" name="CasellaDiTesto 5">
            <a:extLst>
              <a:ext uri="{FF2B5EF4-FFF2-40B4-BE49-F238E27FC236}">
                <a16:creationId xmlns:a16="http://schemas.microsoft.com/office/drawing/2014/main" id="{A761C0CE-F406-2800-4266-594E880B7028}"/>
              </a:ext>
            </a:extLst>
          </p:cNvPr>
          <p:cNvSpPr txBox="1"/>
          <p:nvPr/>
        </p:nvSpPr>
        <p:spPr>
          <a:xfrm>
            <a:off x="1259632" y="1547500"/>
            <a:ext cx="7684600" cy="1477328"/>
          </a:xfrm>
          <a:prstGeom prst="rect">
            <a:avLst/>
          </a:prstGeom>
          <a:noFill/>
        </p:spPr>
        <p:txBody>
          <a:bodyPr wrap="square">
            <a:spAutoFit/>
          </a:bodyPr>
          <a:lstStyle/>
          <a:p>
            <a:endParaRPr lang="en-US" dirty="0"/>
          </a:p>
          <a:p>
            <a:r>
              <a:rPr lang="en-US" dirty="0"/>
              <a:t>Click the </a:t>
            </a:r>
            <a:r>
              <a:rPr lang="en-US" dirty="0" err="1"/>
              <a:t>QSWATPlus</a:t>
            </a:r>
            <a:r>
              <a:rPr lang="en-US" dirty="0"/>
              <a:t> checkbox to install, which takes a few seconds.</a:t>
            </a:r>
          </a:p>
          <a:p>
            <a:r>
              <a:rPr lang="en-US" dirty="0"/>
              <a:t> </a:t>
            </a:r>
          </a:p>
          <a:p>
            <a:r>
              <a:rPr lang="en-US" dirty="0"/>
              <a:t>The QSWAT+ icon will appear in the toolbar.</a:t>
            </a:r>
            <a:endParaRPr lang="it-IT" dirty="0"/>
          </a:p>
          <a:p>
            <a:endParaRPr lang="en-US" dirty="0"/>
          </a:p>
        </p:txBody>
      </p:sp>
      <p:pic>
        <p:nvPicPr>
          <p:cNvPr id="4" name="Immagine 3">
            <a:extLst>
              <a:ext uri="{FF2B5EF4-FFF2-40B4-BE49-F238E27FC236}">
                <a16:creationId xmlns:a16="http://schemas.microsoft.com/office/drawing/2014/main" id="{86F324E5-1F7A-43E0-9FED-4D697FA97D2B}"/>
              </a:ext>
            </a:extLst>
          </p:cNvPr>
          <p:cNvPicPr>
            <a:picLocks noChangeAspect="1"/>
          </p:cNvPicPr>
          <p:nvPr/>
        </p:nvPicPr>
        <p:blipFill>
          <a:blip r:embed="rId3"/>
          <a:stretch>
            <a:fillRect/>
          </a:stretch>
        </p:blipFill>
        <p:spPr>
          <a:xfrm>
            <a:off x="1184485" y="3212976"/>
            <a:ext cx="6775030" cy="1993030"/>
          </a:xfrm>
          <a:prstGeom prst="rect">
            <a:avLst/>
          </a:prstGeom>
        </p:spPr>
      </p:pic>
    </p:spTree>
    <p:extLst>
      <p:ext uri="{BB962C8B-B14F-4D97-AF65-F5344CB8AC3E}">
        <p14:creationId xmlns:p14="http://schemas.microsoft.com/office/powerpoint/2010/main" val="164451327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A372F5-D9E3-20D2-1142-FAFBBF958144}"/>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FA4D060D-06BA-CC65-4B8D-33322BDC5AD4}"/>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6D4AE2A9-CF0D-224E-057E-0F0AA6877EFF}"/>
              </a:ext>
            </a:extLst>
          </p:cNvPr>
          <p:cNvSpPr txBox="1"/>
          <p:nvPr/>
        </p:nvSpPr>
        <p:spPr>
          <a:xfrm>
            <a:off x="467544" y="776893"/>
            <a:ext cx="1364476" cy="369332"/>
          </a:xfrm>
          <a:prstGeom prst="rect">
            <a:avLst/>
          </a:prstGeom>
          <a:noFill/>
        </p:spPr>
        <p:txBody>
          <a:bodyPr wrap="none" rtlCol="0">
            <a:spAutoFit/>
          </a:bodyPr>
          <a:lstStyle/>
          <a:p>
            <a:r>
              <a:rPr lang="en-US" b="1" dirty="0"/>
              <a:t>Actual HRUs</a:t>
            </a:r>
          </a:p>
        </p:txBody>
      </p:sp>
      <p:sp>
        <p:nvSpPr>
          <p:cNvPr id="6" name="CasellaDiTesto 5">
            <a:extLst>
              <a:ext uri="{FF2B5EF4-FFF2-40B4-BE49-F238E27FC236}">
                <a16:creationId xmlns:a16="http://schemas.microsoft.com/office/drawing/2014/main" id="{452965C0-94FA-F865-432D-079353503B2E}"/>
              </a:ext>
            </a:extLst>
          </p:cNvPr>
          <p:cNvSpPr txBox="1"/>
          <p:nvPr/>
        </p:nvSpPr>
        <p:spPr>
          <a:xfrm>
            <a:off x="863588" y="1325918"/>
            <a:ext cx="7416824" cy="3416320"/>
          </a:xfrm>
          <a:prstGeom prst="rect">
            <a:avLst/>
          </a:prstGeom>
          <a:noFill/>
        </p:spPr>
        <p:txBody>
          <a:bodyPr wrap="square">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 new shapefile has been added, title </a:t>
            </a:r>
            <a:r>
              <a:rPr lang="en-US" b="1" dirty="0"/>
              <a:t>Channel reaches</a:t>
            </a:r>
            <a:r>
              <a:rPr lang="en-US" dirty="0"/>
              <a:t>.  This is formed from the channels shapefile created during delineation, but has channels merged.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Another shapefile, showing the </a:t>
            </a:r>
            <a:r>
              <a:rPr lang="en-US" b="1" dirty="0"/>
              <a:t>point sources </a:t>
            </a:r>
            <a:r>
              <a:rPr lang="en-US" dirty="0"/>
              <a:t>that are automatically added to each channel, and any </a:t>
            </a:r>
            <a:r>
              <a:rPr lang="en-US" b="1" dirty="0"/>
              <a:t>reservoirs</a:t>
            </a:r>
            <a:r>
              <a:rPr lang="en-US" dirty="0"/>
              <a:t> that were added, has also been added. A point source is added to every channel as a convenience because users can add data (in the SWAT+ Editor) for any point sources they want to include in their model</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24078025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3C346-324C-FAF6-61D6-213989B3925A}"/>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B765FB5A-E56D-8450-A7A1-078D9D10863F}"/>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1.4  HRU definition</a:t>
            </a:r>
          </a:p>
        </p:txBody>
      </p:sp>
      <p:sp>
        <p:nvSpPr>
          <p:cNvPr id="3" name="CasellaDiTesto 2">
            <a:extLst>
              <a:ext uri="{FF2B5EF4-FFF2-40B4-BE49-F238E27FC236}">
                <a16:creationId xmlns:a16="http://schemas.microsoft.com/office/drawing/2014/main" id="{4B7747BA-05B7-F775-FA42-099444E65E5F}"/>
              </a:ext>
            </a:extLst>
          </p:cNvPr>
          <p:cNvSpPr txBox="1"/>
          <p:nvPr/>
        </p:nvSpPr>
        <p:spPr>
          <a:xfrm>
            <a:off x="467544" y="776893"/>
            <a:ext cx="1364476" cy="369332"/>
          </a:xfrm>
          <a:prstGeom prst="rect">
            <a:avLst/>
          </a:prstGeom>
          <a:noFill/>
        </p:spPr>
        <p:txBody>
          <a:bodyPr wrap="none" rtlCol="0">
            <a:spAutoFit/>
          </a:bodyPr>
          <a:lstStyle/>
          <a:p>
            <a:r>
              <a:rPr lang="en-US" b="1" dirty="0"/>
              <a:t>Actual HRUs</a:t>
            </a:r>
          </a:p>
        </p:txBody>
      </p:sp>
      <p:sp>
        <p:nvSpPr>
          <p:cNvPr id="6" name="CasellaDiTesto 5">
            <a:extLst>
              <a:ext uri="{FF2B5EF4-FFF2-40B4-BE49-F238E27FC236}">
                <a16:creationId xmlns:a16="http://schemas.microsoft.com/office/drawing/2014/main" id="{2FEC2876-1C5E-22AB-D3B7-041419A0FE5A}"/>
              </a:ext>
            </a:extLst>
          </p:cNvPr>
          <p:cNvSpPr txBox="1"/>
          <p:nvPr/>
        </p:nvSpPr>
        <p:spPr>
          <a:xfrm>
            <a:off x="863588" y="1325918"/>
            <a:ext cx="7416824" cy="1200329"/>
          </a:xfrm>
          <a:prstGeom prst="rect">
            <a:avLst/>
          </a:prstGeom>
          <a:noFill/>
        </p:spPr>
        <p:txBody>
          <a:bodyPr wrap="square">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You are now able to click the </a:t>
            </a:r>
            <a:r>
              <a:rPr lang="en-US" b="1" dirty="0"/>
              <a:t>Edit Inputs and Run SWAT</a:t>
            </a:r>
            <a:r>
              <a:rPr lang="en-US" dirty="0"/>
              <a:t> button to start the SWAT+ Editor, set the rest of the parameters and input data you need, and run the SWAT+ model.</a:t>
            </a:r>
          </a:p>
        </p:txBody>
      </p:sp>
      <p:pic>
        <p:nvPicPr>
          <p:cNvPr id="2" name="Immagine 1">
            <a:extLst>
              <a:ext uri="{FF2B5EF4-FFF2-40B4-BE49-F238E27FC236}">
                <a16:creationId xmlns:a16="http://schemas.microsoft.com/office/drawing/2014/main" id="{42960A66-F25A-3509-0ADA-43AE612EBD02}"/>
              </a:ext>
            </a:extLst>
          </p:cNvPr>
          <p:cNvPicPr>
            <a:picLocks noChangeAspect="1"/>
          </p:cNvPicPr>
          <p:nvPr/>
        </p:nvPicPr>
        <p:blipFill>
          <a:blip r:embed="rId3"/>
          <a:stretch>
            <a:fillRect/>
          </a:stretch>
        </p:blipFill>
        <p:spPr>
          <a:xfrm>
            <a:off x="2843808" y="2717061"/>
            <a:ext cx="3600400" cy="3229386"/>
          </a:xfrm>
          <a:prstGeom prst="rect">
            <a:avLst/>
          </a:prstGeom>
        </p:spPr>
      </p:pic>
    </p:spTree>
    <p:extLst>
      <p:ext uri="{BB962C8B-B14F-4D97-AF65-F5344CB8AC3E}">
        <p14:creationId xmlns:p14="http://schemas.microsoft.com/office/powerpoint/2010/main" val="12563610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18D59B-E973-024C-1310-AB75FEB0A21F}"/>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FAD3658D-A03C-256C-8EF5-A2412A1C6BA0}"/>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1.5  SWAT EDITOR</a:t>
            </a:r>
          </a:p>
        </p:txBody>
      </p:sp>
      <p:sp>
        <p:nvSpPr>
          <p:cNvPr id="3" name="CasellaDiTesto 2">
            <a:extLst>
              <a:ext uri="{FF2B5EF4-FFF2-40B4-BE49-F238E27FC236}">
                <a16:creationId xmlns:a16="http://schemas.microsoft.com/office/drawing/2014/main" id="{CB5CAFC8-0C90-D8FA-313A-BB7A30D1B8C3}"/>
              </a:ext>
            </a:extLst>
          </p:cNvPr>
          <p:cNvSpPr txBox="1"/>
          <p:nvPr/>
        </p:nvSpPr>
        <p:spPr>
          <a:xfrm>
            <a:off x="467544" y="776893"/>
            <a:ext cx="4773679" cy="369332"/>
          </a:xfrm>
          <a:prstGeom prst="rect">
            <a:avLst/>
          </a:prstGeom>
          <a:noFill/>
        </p:spPr>
        <p:txBody>
          <a:bodyPr wrap="none" rtlCol="0">
            <a:spAutoFit/>
          </a:bodyPr>
          <a:lstStyle/>
          <a:p>
            <a:r>
              <a:rPr lang="en-US" b="1" dirty="0"/>
              <a:t>Setting up the </a:t>
            </a:r>
            <a:r>
              <a:rPr lang="en-US" b="1" dirty="0" err="1"/>
              <a:t>Robit</a:t>
            </a:r>
            <a:r>
              <a:rPr lang="en-US" b="1" dirty="0"/>
              <a:t> example in the SWAT Editor</a:t>
            </a:r>
          </a:p>
        </p:txBody>
      </p:sp>
      <p:sp>
        <p:nvSpPr>
          <p:cNvPr id="6" name="CasellaDiTesto 5">
            <a:extLst>
              <a:ext uri="{FF2B5EF4-FFF2-40B4-BE49-F238E27FC236}">
                <a16:creationId xmlns:a16="http://schemas.microsoft.com/office/drawing/2014/main" id="{2E69BC66-86B1-D9B8-30A4-C0B5F3E373DD}"/>
              </a:ext>
            </a:extLst>
          </p:cNvPr>
          <p:cNvSpPr txBox="1"/>
          <p:nvPr/>
        </p:nvSpPr>
        <p:spPr>
          <a:xfrm>
            <a:off x="539552" y="961559"/>
            <a:ext cx="8280920" cy="2308324"/>
          </a:xfrm>
          <a:prstGeom prst="rect">
            <a:avLst/>
          </a:prstGeom>
          <a:noFill/>
        </p:spPr>
        <p:txBody>
          <a:bodyPr wrap="square">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Before starting, you can prepare weather generator information. The </a:t>
            </a:r>
            <a:r>
              <a:rPr lang="en-US" dirty="0" err="1"/>
              <a:t>Robit</a:t>
            </a:r>
            <a:r>
              <a:rPr lang="en-US" dirty="0"/>
              <a:t> example data includes such data in the </a:t>
            </a:r>
            <a:r>
              <a:rPr lang="en-US" i="1" dirty="0" err="1"/>
              <a:t>Robit</a:t>
            </a:r>
            <a:r>
              <a:rPr lang="en-US" i="1" dirty="0"/>
              <a:t> directory</a:t>
            </a:r>
            <a:r>
              <a:rPr lang="en-US" dirty="0"/>
              <a:t>, and no more preparation is required. </a:t>
            </a:r>
          </a:p>
          <a:p>
            <a:pPr marL="285750" indent="-285750">
              <a:buFont typeface="Arial" panose="020B0604020202020204" pitchFamily="34" charset="0"/>
              <a:buChar char="•"/>
            </a:pPr>
            <a:r>
              <a:rPr lang="en-US" dirty="0"/>
              <a:t>Second you will need (if you have it) to supply observed weather data. The </a:t>
            </a:r>
            <a:r>
              <a:rPr lang="en-US" dirty="0" err="1"/>
              <a:t>Robit</a:t>
            </a:r>
            <a:r>
              <a:rPr lang="en-US" dirty="0"/>
              <a:t> example data includes such data, in </a:t>
            </a:r>
            <a:r>
              <a:rPr lang="en-US" i="1" dirty="0" err="1"/>
              <a:t>Robit</a:t>
            </a:r>
            <a:r>
              <a:rPr lang="en-US" i="1" dirty="0"/>
              <a:t>/</a:t>
            </a:r>
            <a:r>
              <a:rPr lang="en-US" i="1" dirty="0" err="1"/>
              <a:t>ClimateRobit</a:t>
            </a:r>
            <a:r>
              <a:rPr lang="en-US" dirty="0"/>
              <a:t>, and no more preparation is required.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After starting the editor, click Start to import the project and reference databases.</a:t>
            </a:r>
          </a:p>
        </p:txBody>
      </p:sp>
      <p:pic>
        <p:nvPicPr>
          <p:cNvPr id="5" name="Immagine 4">
            <a:extLst>
              <a:ext uri="{FF2B5EF4-FFF2-40B4-BE49-F238E27FC236}">
                <a16:creationId xmlns:a16="http://schemas.microsoft.com/office/drawing/2014/main" id="{8A362A6C-2B7E-6CA8-7F31-333D92E369B2}"/>
              </a:ext>
            </a:extLst>
          </p:cNvPr>
          <p:cNvPicPr>
            <a:picLocks noChangeAspect="1"/>
          </p:cNvPicPr>
          <p:nvPr/>
        </p:nvPicPr>
        <p:blipFill>
          <a:blip r:embed="rId3"/>
          <a:stretch>
            <a:fillRect/>
          </a:stretch>
        </p:blipFill>
        <p:spPr>
          <a:xfrm>
            <a:off x="2087724" y="3269883"/>
            <a:ext cx="4968552" cy="2954783"/>
          </a:xfrm>
          <a:prstGeom prst="rect">
            <a:avLst/>
          </a:prstGeom>
        </p:spPr>
      </p:pic>
    </p:spTree>
    <p:extLst>
      <p:ext uri="{BB962C8B-B14F-4D97-AF65-F5344CB8AC3E}">
        <p14:creationId xmlns:p14="http://schemas.microsoft.com/office/powerpoint/2010/main" val="84270823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0BEF3-526C-D0BF-4077-270CFB79A471}"/>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EF6D49D2-6721-7EB6-1F5F-5FA94852BFB2}"/>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1.5  SWAT EDITOR</a:t>
            </a:r>
          </a:p>
        </p:txBody>
      </p:sp>
      <p:sp>
        <p:nvSpPr>
          <p:cNvPr id="3" name="CasellaDiTesto 2">
            <a:extLst>
              <a:ext uri="{FF2B5EF4-FFF2-40B4-BE49-F238E27FC236}">
                <a16:creationId xmlns:a16="http://schemas.microsoft.com/office/drawing/2014/main" id="{03A1CF37-F1A5-81F7-3F82-0F9A5079AE75}"/>
              </a:ext>
            </a:extLst>
          </p:cNvPr>
          <p:cNvSpPr txBox="1"/>
          <p:nvPr/>
        </p:nvSpPr>
        <p:spPr>
          <a:xfrm>
            <a:off x="467544" y="776893"/>
            <a:ext cx="1516505" cy="369332"/>
          </a:xfrm>
          <a:prstGeom prst="rect">
            <a:avLst/>
          </a:prstGeom>
          <a:noFill/>
        </p:spPr>
        <p:txBody>
          <a:bodyPr wrap="none" rtlCol="0">
            <a:spAutoFit/>
          </a:bodyPr>
          <a:lstStyle/>
          <a:p>
            <a:r>
              <a:rPr lang="en-US" b="1" dirty="0"/>
              <a:t>Weather data</a:t>
            </a:r>
          </a:p>
        </p:txBody>
      </p:sp>
      <p:sp>
        <p:nvSpPr>
          <p:cNvPr id="6" name="CasellaDiTesto 5">
            <a:extLst>
              <a:ext uri="{FF2B5EF4-FFF2-40B4-BE49-F238E27FC236}">
                <a16:creationId xmlns:a16="http://schemas.microsoft.com/office/drawing/2014/main" id="{E308E723-FE2B-3AD4-5D8D-05AA8F20C318}"/>
              </a:ext>
            </a:extLst>
          </p:cNvPr>
          <p:cNvSpPr txBox="1"/>
          <p:nvPr/>
        </p:nvSpPr>
        <p:spPr>
          <a:xfrm>
            <a:off x="539552" y="961559"/>
            <a:ext cx="8280920" cy="923330"/>
          </a:xfrm>
          <a:prstGeom prst="rect">
            <a:avLst/>
          </a:prstGeom>
          <a:noFill/>
        </p:spPr>
        <p:txBody>
          <a:bodyPr wrap="square">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Then on the project summary screen click </a:t>
            </a:r>
            <a:r>
              <a:rPr lang="en-US" b="1" dirty="0"/>
              <a:t>Get started</a:t>
            </a:r>
            <a:r>
              <a:rPr lang="en-US" dirty="0"/>
              <a:t>, and then on the next screen </a:t>
            </a:r>
            <a:r>
              <a:rPr lang="en-US" b="1" dirty="0"/>
              <a:t>Add weather generators now</a:t>
            </a:r>
            <a:r>
              <a:rPr lang="en-US" dirty="0"/>
              <a:t>.</a:t>
            </a:r>
          </a:p>
        </p:txBody>
      </p:sp>
      <p:pic>
        <p:nvPicPr>
          <p:cNvPr id="4" name="Immagine 3">
            <a:extLst>
              <a:ext uri="{FF2B5EF4-FFF2-40B4-BE49-F238E27FC236}">
                <a16:creationId xmlns:a16="http://schemas.microsoft.com/office/drawing/2014/main" id="{BE3503D8-93F5-4D62-7005-BE91725CBE21}"/>
              </a:ext>
            </a:extLst>
          </p:cNvPr>
          <p:cNvPicPr>
            <a:picLocks noChangeAspect="1"/>
          </p:cNvPicPr>
          <p:nvPr/>
        </p:nvPicPr>
        <p:blipFill>
          <a:blip r:embed="rId3"/>
          <a:stretch>
            <a:fillRect/>
          </a:stretch>
        </p:blipFill>
        <p:spPr>
          <a:xfrm>
            <a:off x="1619672" y="1884889"/>
            <a:ext cx="5740287" cy="4197551"/>
          </a:xfrm>
          <a:prstGeom prst="rect">
            <a:avLst/>
          </a:prstGeom>
        </p:spPr>
      </p:pic>
    </p:spTree>
    <p:extLst>
      <p:ext uri="{BB962C8B-B14F-4D97-AF65-F5344CB8AC3E}">
        <p14:creationId xmlns:p14="http://schemas.microsoft.com/office/powerpoint/2010/main" val="270811346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1B0DCC-69FF-C5FE-824E-3FAA440ECF9F}"/>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EBB3929A-776A-96AA-1B87-4A1BD961EF9D}"/>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1.5  SWAT EDITOR</a:t>
            </a:r>
          </a:p>
        </p:txBody>
      </p:sp>
      <p:sp>
        <p:nvSpPr>
          <p:cNvPr id="3" name="CasellaDiTesto 2">
            <a:extLst>
              <a:ext uri="{FF2B5EF4-FFF2-40B4-BE49-F238E27FC236}">
                <a16:creationId xmlns:a16="http://schemas.microsoft.com/office/drawing/2014/main" id="{1560DD52-480C-9AB9-3B71-1B9246C096FA}"/>
              </a:ext>
            </a:extLst>
          </p:cNvPr>
          <p:cNvSpPr txBox="1"/>
          <p:nvPr/>
        </p:nvSpPr>
        <p:spPr>
          <a:xfrm>
            <a:off x="467544" y="776893"/>
            <a:ext cx="1516505" cy="369332"/>
          </a:xfrm>
          <a:prstGeom prst="rect">
            <a:avLst/>
          </a:prstGeom>
          <a:noFill/>
        </p:spPr>
        <p:txBody>
          <a:bodyPr wrap="none" rtlCol="0">
            <a:spAutoFit/>
          </a:bodyPr>
          <a:lstStyle/>
          <a:p>
            <a:r>
              <a:rPr lang="en-US" b="1" dirty="0"/>
              <a:t>Weather data</a:t>
            </a:r>
          </a:p>
        </p:txBody>
      </p:sp>
      <p:sp>
        <p:nvSpPr>
          <p:cNvPr id="6" name="CasellaDiTesto 5">
            <a:extLst>
              <a:ext uri="{FF2B5EF4-FFF2-40B4-BE49-F238E27FC236}">
                <a16:creationId xmlns:a16="http://schemas.microsoft.com/office/drawing/2014/main" id="{A3FB9B88-A39B-1B0C-82D5-F87FBC040CE2}"/>
              </a:ext>
            </a:extLst>
          </p:cNvPr>
          <p:cNvSpPr txBox="1"/>
          <p:nvPr/>
        </p:nvSpPr>
        <p:spPr>
          <a:xfrm>
            <a:off x="611560" y="903449"/>
            <a:ext cx="7920880" cy="1754326"/>
          </a:xfrm>
          <a:prstGeom prst="rect">
            <a:avLst/>
          </a:prstGeom>
          <a:noFill/>
        </p:spPr>
        <p:txBody>
          <a:bodyPr wrap="square">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To set up the weather generator, click </a:t>
            </a:r>
            <a:r>
              <a:rPr lang="en-US" b="1" dirty="0"/>
              <a:t>Import data  </a:t>
            </a:r>
            <a:r>
              <a:rPr lang="en-US" dirty="0"/>
              <a:t>and select </a:t>
            </a:r>
            <a:r>
              <a:rPr lang="en-US" b="1" dirty="0"/>
              <a:t>Two</a:t>
            </a:r>
            <a:r>
              <a:rPr lang="en-US" dirty="0"/>
              <a:t> </a:t>
            </a:r>
            <a:r>
              <a:rPr lang="en-US" b="1" dirty="0"/>
              <a:t>CSV files  </a:t>
            </a:r>
            <a:r>
              <a:rPr lang="en-US" dirty="0"/>
              <a:t>as the data format.  </a:t>
            </a:r>
          </a:p>
          <a:p>
            <a:pPr marL="285750" indent="-285750">
              <a:buFont typeface="Arial" panose="020B0604020202020204" pitchFamily="34" charset="0"/>
              <a:buChar char="•"/>
            </a:pPr>
            <a:r>
              <a:rPr lang="en-US" dirty="0"/>
              <a:t>Browse to </a:t>
            </a:r>
            <a:r>
              <a:rPr lang="en-US" i="1" dirty="0" err="1"/>
              <a:t>Robit</a:t>
            </a:r>
            <a:r>
              <a:rPr lang="en-US" i="1" dirty="0"/>
              <a:t>/WGEN_Robit_stat.csv  </a:t>
            </a:r>
            <a:r>
              <a:rPr lang="en-US" dirty="0"/>
              <a:t>as the </a:t>
            </a:r>
            <a:r>
              <a:rPr lang="en-US" b="1" dirty="0"/>
              <a:t>Stations csv file</a:t>
            </a:r>
            <a:r>
              <a:rPr lang="en-US" dirty="0"/>
              <a:t>, and  </a:t>
            </a:r>
            <a:r>
              <a:rPr lang="en-US" i="1" dirty="0" err="1"/>
              <a:t>Robit</a:t>
            </a:r>
            <a:r>
              <a:rPr lang="en-US" i="1" dirty="0"/>
              <a:t>/WGEN_Robit_mon.csv  </a:t>
            </a:r>
            <a:r>
              <a:rPr lang="en-US" dirty="0"/>
              <a:t>as the </a:t>
            </a:r>
            <a:r>
              <a:rPr lang="en-US" b="1" dirty="0"/>
              <a:t>Monthly values csv file</a:t>
            </a:r>
            <a:r>
              <a:rPr lang="en-US" dirty="0"/>
              <a:t>.  Check the box to state that you have observed weather data and click </a:t>
            </a:r>
            <a:r>
              <a:rPr lang="en-US" b="1" dirty="0"/>
              <a:t>Import data.</a:t>
            </a:r>
            <a:endParaRPr lang="en-US" dirty="0"/>
          </a:p>
        </p:txBody>
      </p:sp>
      <p:pic>
        <p:nvPicPr>
          <p:cNvPr id="10" name="Immagine 9">
            <a:extLst>
              <a:ext uri="{FF2B5EF4-FFF2-40B4-BE49-F238E27FC236}">
                <a16:creationId xmlns:a16="http://schemas.microsoft.com/office/drawing/2014/main" id="{BACA2C32-7086-98DE-7610-FB7E1A74858F}"/>
              </a:ext>
            </a:extLst>
          </p:cNvPr>
          <p:cNvPicPr>
            <a:picLocks noChangeAspect="1"/>
          </p:cNvPicPr>
          <p:nvPr/>
        </p:nvPicPr>
        <p:blipFill>
          <a:blip r:embed="rId3"/>
          <a:stretch>
            <a:fillRect/>
          </a:stretch>
        </p:blipFill>
        <p:spPr>
          <a:xfrm>
            <a:off x="1475656" y="2633558"/>
            <a:ext cx="6138428" cy="3666272"/>
          </a:xfrm>
          <a:prstGeom prst="rect">
            <a:avLst/>
          </a:prstGeom>
        </p:spPr>
      </p:pic>
    </p:spTree>
    <p:extLst>
      <p:ext uri="{BB962C8B-B14F-4D97-AF65-F5344CB8AC3E}">
        <p14:creationId xmlns:p14="http://schemas.microsoft.com/office/powerpoint/2010/main" val="47978126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FE2255-D9A8-6C2D-7F16-4B9A60E444B7}"/>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242CF162-87B7-FB89-9D32-1932425CA68F}"/>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1.5  SWAT EDITOR</a:t>
            </a:r>
          </a:p>
        </p:txBody>
      </p:sp>
      <p:sp>
        <p:nvSpPr>
          <p:cNvPr id="3" name="CasellaDiTesto 2">
            <a:extLst>
              <a:ext uri="{FF2B5EF4-FFF2-40B4-BE49-F238E27FC236}">
                <a16:creationId xmlns:a16="http://schemas.microsoft.com/office/drawing/2014/main" id="{373ED4D6-D439-9651-1A97-CBA04CE229AC}"/>
              </a:ext>
            </a:extLst>
          </p:cNvPr>
          <p:cNvSpPr txBox="1"/>
          <p:nvPr/>
        </p:nvSpPr>
        <p:spPr>
          <a:xfrm>
            <a:off x="467544" y="776893"/>
            <a:ext cx="1516505" cy="369332"/>
          </a:xfrm>
          <a:prstGeom prst="rect">
            <a:avLst/>
          </a:prstGeom>
          <a:noFill/>
        </p:spPr>
        <p:txBody>
          <a:bodyPr wrap="none" rtlCol="0">
            <a:spAutoFit/>
          </a:bodyPr>
          <a:lstStyle/>
          <a:p>
            <a:r>
              <a:rPr lang="en-US" b="1" dirty="0"/>
              <a:t>Weather data</a:t>
            </a:r>
          </a:p>
        </p:txBody>
      </p:sp>
      <p:sp>
        <p:nvSpPr>
          <p:cNvPr id="6" name="CasellaDiTesto 5">
            <a:extLst>
              <a:ext uri="{FF2B5EF4-FFF2-40B4-BE49-F238E27FC236}">
                <a16:creationId xmlns:a16="http://schemas.microsoft.com/office/drawing/2014/main" id="{CD8EAA8D-5F75-3F18-DEDB-6ACEBB8D663B}"/>
              </a:ext>
            </a:extLst>
          </p:cNvPr>
          <p:cNvSpPr txBox="1"/>
          <p:nvPr/>
        </p:nvSpPr>
        <p:spPr>
          <a:xfrm>
            <a:off x="611560" y="903449"/>
            <a:ext cx="7920880" cy="923330"/>
          </a:xfrm>
          <a:prstGeom prst="rect">
            <a:avLst/>
          </a:prstGeom>
          <a:noFill/>
        </p:spPr>
        <p:txBody>
          <a:bodyPr wrap="square">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weather data generator data is imported and you will see a single row since there is only a single station in this data</a:t>
            </a:r>
          </a:p>
        </p:txBody>
      </p:sp>
      <p:pic>
        <p:nvPicPr>
          <p:cNvPr id="4" name="Immagine 3">
            <a:extLst>
              <a:ext uri="{FF2B5EF4-FFF2-40B4-BE49-F238E27FC236}">
                <a16:creationId xmlns:a16="http://schemas.microsoft.com/office/drawing/2014/main" id="{94D17C8F-BB80-BBAE-2338-49C5434E0C55}"/>
              </a:ext>
            </a:extLst>
          </p:cNvPr>
          <p:cNvPicPr>
            <a:picLocks noChangeAspect="1"/>
          </p:cNvPicPr>
          <p:nvPr/>
        </p:nvPicPr>
        <p:blipFill>
          <a:blip r:embed="rId3"/>
          <a:stretch>
            <a:fillRect/>
          </a:stretch>
        </p:blipFill>
        <p:spPr>
          <a:xfrm>
            <a:off x="1475656" y="1857402"/>
            <a:ext cx="6336704" cy="4501484"/>
          </a:xfrm>
          <a:prstGeom prst="rect">
            <a:avLst/>
          </a:prstGeom>
        </p:spPr>
      </p:pic>
    </p:spTree>
    <p:extLst>
      <p:ext uri="{BB962C8B-B14F-4D97-AF65-F5344CB8AC3E}">
        <p14:creationId xmlns:p14="http://schemas.microsoft.com/office/powerpoint/2010/main" val="149168860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6E05A-2E3C-1E4E-6315-318B069D8613}"/>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4BECF142-A3BC-65FF-7C30-A85D557B9A37}"/>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1.5  SWAT EDITOR</a:t>
            </a:r>
          </a:p>
        </p:txBody>
      </p:sp>
      <p:sp>
        <p:nvSpPr>
          <p:cNvPr id="3" name="CasellaDiTesto 2">
            <a:extLst>
              <a:ext uri="{FF2B5EF4-FFF2-40B4-BE49-F238E27FC236}">
                <a16:creationId xmlns:a16="http://schemas.microsoft.com/office/drawing/2014/main" id="{4ED13895-5889-D254-6902-05C97FE631B5}"/>
              </a:ext>
            </a:extLst>
          </p:cNvPr>
          <p:cNvSpPr txBox="1"/>
          <p:nvPr/>
        </p:nvSpPr>
        <p:spPr>
          <a:xfrm>
            <a:off x="467544" y="776893"/>
            <a:ext cx="1516505" cy="369332"/>
          </a:xfrm>
          <a:prstGeom prst="rect">
            <a:avLst/>
          </a:prstGeom>
          <a:noFill/>
        </p:spPr>
        <p:txBody>
          <a:bodyPr wrap="none" rtlCol="0">
            <a:spAutoFit/>
          </a:bodyPr>
          <a:lstStyle/>
          <a:p>
            <a:r>
              <a:rPr lang="en-US" b="1" dirty="0"/>
              <a:t>Weather data</a:t>
            </a:r>
          </a:p>
        </p:txBody>
      </p:sp>
      <p:sp>
        <p:nvSpPr>
          <p:cNvPr id="6" name="CasellaDiTesto 5">
            <a:extLst>
              <a:ext uri="{FF2B5EF4-FFF2-40B4-BE49-F238E27FC236}">
                <a16:creationId xmlns:a16="http://schemas.microsoft.com/office/drawing/2014/main" id="{2C96C944-7910-DD77-C9E4-21730445E893}"/>
              </a:ext>
            </a:extLst>
          </p:cNvPr>
          <p:cNvSpPr txBox="1"/>
          <p:nvPr/>
        </p:nvSpPr>
        <p:spPr>
          <a:xfrm>
            <a:off x="395536" y="821611"/>
            <a:ext cx="8620704" cy="2031325"/>
          </a:xfrm>
          <a:prstGeom prst="rect">
            <a:avLst/>
          </a:prstGeom>
          <a:noFill/>
        </p:spPr>
        <p:txBody>
          <a:bodyPr wrap="square">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With the weather generator set up, select </a:t>
            </a:r>
            <a:r>
              <a:rPr lang="en-US" b="1" dirty="0"/>
              <a:t>Weather stations </a:t>
            </a:r>
            <a:r>
              <a:rPr lang="en-US" dirty="0"/>
              <a:t>at the top left. In the Weather Stations form click </a:t>
            </a:r>
            <a:r>
              <a:rPr lang="en-US" b="1" dirty="0"/>
              <a:t>Import data</a:t>
            </a:r>
            <a:r>
              <a:rPr lang="en-US" dirty="0"/>
              <a:t>. The </a:t>
            </a:r>
            <a:r>
              <a:rPr lang="en-US" dirty="0" err="1"/>
              <a:t>Robit</a:t>
            </a:r>
            <a:r>
              <a:rPr lang="en-US" dirty="0"/>
              <a:t> observed data is in the SWAT2012 format, so leave this as the choice in the first box. For the weather files directory, browse to select the folder </a:t>
            </a:r>
            <a:r>
              <a:rPr lang="en-US" i="1" dirty="0" err="1"/>
              <a:t>Robit</a:t>
            </a:r>
            <a:r>
              <a:rPr lang="en-US" i="1" dirty="0"/>
              <a:t>/</a:t>
            </a:r>
            <a:r>
              <a:rPr lang="en-US" i="1" dirty="0" err="1"/>
              <a:t>ClimateRobit</a:t>
            </a:r>
            <a:r>
              <a:rPr lang="en-US" dirty="0"/>
              <a:t>. For a directory to save the files you can choose anywhere you like, but the default of the Scenarios/Default/</a:t>
            </a:r>
            <a:r>
              <a:rPr lang="en-US" dirty="0" err="1"/>
              <a:t>TxtInOut</a:t>
            </a:r>
            <a:r>
              <a:rPr lang="en-US" dirty="0"/>
              <a:t> folder, where other input files will be stored, is a sensible choice. Click </a:t>
            </a:r>
            <a:r>
              <a:rPr lang="en-US" b="1" dirty="0"/>
              <a:t>Import Data</a:t>
            </a:r>
          </a:p>
        </p:txBody>
      </p:sp>
      <p:pic>
        <p:nvPicPr>
          <p:cNvPr id="4" name="Immagine 3">
            <a:extLst>
              <a:ext uri="{FF2B5EF4-FFF2-40B4-BE49-F238E27FC236}">
                <a16:creationId xmlns:a16="http://schemas.microsoft.com/office/drawing/2014/main" id="{8FA7E47F-A583-A40D-C4E8-EB7E86A18D44}"/>
              </a:ext>
            </a:extLst>
          </p:cNvPr>
          <p:cNvPicPr>
            <a:picLocks noChangeAspect="1"/>
          </p:cNvPicPr>
          <p:nvPr/>
        </p:nvPicPr>
        <p:blipFill>
          <a:blip r:embed="rId3"/>
          <a:stretch>
            <a:fillRect/>
          </a:stretch>
        </p:blipFill>
        <p:spPr>
          <a:xfrm>
            <a:off x="1806116" y="2780928"/>
            <a:ext cx="5033628" cy="3567984"/>
          </a:xfrm>
          <a:prstGeom prst="rect">
            <a:avLst/>
          </a:prstGeom>
        </p:spPr>
      </p:pic>
    </p:spTree>
    <p:extLst>
      <p:ext uri="{BB962C8B-B14F-4D97-AF65-F5344CB8AC3E}">
        <p14:creationId xmlns:p14="http://schemas.microsoft.com/office/powerpoint/2010/main" val="369175690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6A7B3-0235-A597-3260-108BA1BBBA26}"/>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45E0F4DD-B1C8-FE94-9E79-A7A7805770A8}"/>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1.5  SWAT EDITOR</a:t>
            </a:r>
          </a:p>
        </p:txBody>
      </p:sp>
      <p:sp>
        <p:nvSpPr>
          <p:cNvPr id="3" name="CasellaDiTesto 2">
            <a:extLst>
              <a:ext uri="{FF2B5EF4-FFF2-40B4-BE49-F238E27FC236}">
                <a16:creationId xmlns:a16="http://schemas.microsoft.com/office/drawing/2014/main" id="{5EA2F122-C9D3-FDF7-B7E2-E19D76E80D0C}"/>
              </a:ext>
            </a:extLst>
          </p:cNvPr>
          <p:cNvSpPr txBox="1"/>
          <p:nvPr/>
        </p:nvSpPr>
        <p:spPr>
          <a:xfrm>
            <a:off x="467544" y="776893"/>
            <a:ext cx="1516505" cy="369332"/>
          </a:xfrm>
          <a:prstGeom prst="rect">
            <a:avLst/>
          </a:prstGeom>
          <a:noFill/>
        </p:spPr>
        <p:txBody>
          <a:bodyPr wrap="none" rtlCol="0">
            <a:spAutoFit/>
          </a:bodyPr>
          <a:lstStyle/>
          <a:p>
            <a:r>
              <a:rPr lang="en-US" b="1" dirty="0"/>
              <a:t>Weather data</a:t>
            </a:r>
          </a:p>
        </p:txBody>
      </p:sp>
      <p:sp>
        <p:nvSpPr>
          <p:cNvPr id="6" name="CasellaDiTesto 5">
            <a:extLst>
              <a:ext uri="{FF2B5EF4-FFF2-40B4-BE49-F238E27FC236}">
                <a16:creationId xmlns:a16="http://schemas.microsoft.com/office/drawing/2014/main" id="{9C4FC658-8790-D6FE-E0EA-61E5A20001F0}"/>
              </a:ext>
            </a:extLst>
          </p:cNvPr>
          <p:cNvSpPr txBox="1"/>
          <p:nvPr/>
        </p:nvSpPr>
        <p:spPr>
          <a:xfrm>
            <a:off x="395536" y="947726"/>
            <a:ext cx="8620704" cy="923330"/>
          </a:xfrm>
          <a:prstGeom prst="rect">
            <a:avLst/>
          </a:prstGeom>
          <a:noFill/>
        </p:spPr>
        <p:txBody>
          <a:bodyPr wrap="square">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Weather Stations form will reappear, showing a single station with data for precipitation, temperature, solar radiation, relative humidity and wind speed</a:t>
            </a:r>
            <a:endParaRPr lang="en-US" b="1" dirty="0"/>
          </a:p>
        </p:txBody>
      </p:sp>
      <p:pic>
        <p:nvPicPr>
          <p:cNvPr id="5" name="Immagine 4">
            <a:extLst>
              <a:ext uri="{FF2B5EF4-FFF2-40B4-BE49-F238E27FC236}">
                <a16:creationId xmlns:a16="http://schemas.microsoft.com/office/drawing/2014/main" id="{1C6C431E-148C-0469-2A73-40F24276F659}"/>
              </a:ext>
            </a:extLst>
          </p:cNvPr>
          <p:cNvPicPr>
            <a:picLocks noChangeAspect="1"/>
          </p:cNvPicPr>
          <p:nvPr/>
        </p:nvPicPr>
        <p:blipFill>
          <a:blip r:embed="rId3"/>
          <a:stretch>
            <a:fillRect/>
          </a:stretch>
        </p:blipFill>
        <p:spPr>
          <a:xfrm>
            <a:off x="1619672" y="2041889"/>
            <a:ext cx="6011229" cy="4280497"/>
          </a:xfrm>
          <a:prstGeom prst="rect">
            <a:avLst/>
          </a:prstGeom>
        </p:spPr>
      </p:pic>
    </p:spTree>
    <p:extLst>
      <p:ext uri="{BB962C8B-B14F-4D97-AF65-F5344CB8AC3E}">
        <p14:creationId xmlns:p14="http://schemas.microsoft.com/office/powerpoint/2010/main" val="10989073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C468DA-00BA-EA4A-8D78-6C0A0FE5ADEA}"/>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0F3F05F3-C39A-8E64-6816-8548E44CA2AB}"/>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1.5  SWAT EDITOR</a:t>
            </a:r>
          </a:p>
        </p:txBody>
      </p:sp>
      <p:sp>
        <p:nvSpPr>
          <p:cNvPr id="3" name="CasellaDiTesto 2">
            <a:extLst>
              <a:ext uri="{FF2B5EF4-FFF2-40B4-BE49-F238E27FC236}">
                <a16:creationId xmlns:a16="http://schemas.microsoft.com/office/drawing/2014/main" id="{AEA8FBA9-1312-C6CC-0340-7FD865B71DB3}"/>
              </a:ext>
            </a:extLst>
          </p:cNvPr>
          <p:cNvSpPr txBox="1"/>
          <p:nvPr/>
        </p:nvSpPr>
        <p:spPr>
          <a:xfrm>
            <a:off x="467544" y="776893"/>
            <a:ext cx="1888146" cy="369332"/>
          </a:xfrm>
          <a:prstGeom prst="rect">
            <a:avLst/>
          </a:prstGeom>
          <a:noFill/>
        </p:spPr>
        <p:txBody>
          <a:bodyPr wrap="none" rtlCol="0">
            <a:spAutoFit/>
          </a:bodyPr>
          <a:lstStyle/>
          <a:p>
            <a:r>
              <a:rPr lang="en-US" b="1" dirty="0"/>
              <a:t>Simulation period</a:t>
            </a:r>
          </a:p>
        </p:txBody>
      </p:sp>
      <p:sp>
        <p:nvSpPr>
          <p:cNvPr id="6" name="CasellaDiTesto 5">
            <a:extLst>
              <a:ext uri="{FF2B5EF4-FFF2-40B4-BE49-F238E27FC236}">
                <a16:creationId xmlns:a16="http://schemas.microsoft.com/office/drawing/2014/main" id="{00FFD68D-4BF7-2768-1DD1-1E0204652F38}"/>
              </a:ext>
            </a:extLst>
          </p:cNvPr>
          <p:cNvSpPr txBox="1"/>
          <p:nvPr/>
        </p:nvSpPr>
        <p:spPr>
          <a:xfrm>
            <a:off x="395536" y="947726"/>
            <a:ext cx="8620704" cy="923330"/>
          </a:xfrm>
          <a:prstGeom prst="rect">
            <a:avLst/>
          </a:prstGeom>
          <a:noFill/>
        </p:spPr>
        <p:txBody>
          <a:bodyPr wrap="square">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Click the triangular symbol on the left for Run SWAT+, which opens the simulation settings page</a:t>
            </a:r>
            <a:endParaRPr lang="en-US" b="1" dirty="0"/>
          </a:p>
        </p:txBody>
      </p:sp>
      <p:pic>
        <p:nvPicPr>
          <p:cNvPr id="4" name="Immagine 3">
            <a:extLst>
              <a:ext uri="{FF2B5EF4-FFF2-40B4-BE49-F238E27FC236}">
                <a16:creationId xmlns:a16="http://schemas.microsoft.com/office/drawing/2014/main" id="{69105902-9655-2B47-DD0F-3BAE79D7FD16}"/>
              </a:ext>
            </a:extLst>
          </p:cNvPr>
          <p:cNvPicPr>
            <a:picLocks noChangeAspect="1"/>
          </p:cNvPicPr>
          <p:nvPr/>
        </p:nvPicPr>
        <p:blipFill>
          <a:blip r:embed="rId3"/>
          <a:stretch>
            <a:fillRect/>
          </a:stretch>
        </p:blipFill>
        <p:spPr>
          <a:xfrm>
            <a:off x="1907704" y="1916832"/>
            <a:ext cx="6169410" cy="4381353"/>
          </a:xfrm>
          <a:prstGeom prst="rect">
            <a:avLst/>
          </a:prstGeom>
        </p:spPr>
      </p:pic>
    </p:spTree>
    <p:extLst>
      <p:ext uri="{BB962C8B-B14F-4D97-AF65-F5344CB8AC3E}">
        <p14:creationId xmlns:p14="http://schemas.microsoft.com/office/powerpoint/2010/main" val="236363450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5807BC-C4FF-E268-1B1B-1BCAD62AC981}"/>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861E6812-A6F6-BDA2-F585-0E01E67D447A}"/>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1.5  SWAT EDITOR</a:t>
            </a:r>
          </a:p>
        </p:txBody>
      </p:sp>
      <p:sp>
        <p:nvSpPr>
          <p:cNvPr id="3" name="CasellaDiTesto 2">
            <a:extLst>
              <a:ext uri="{FF2B5EF4-FFF2-40B4-BE49-F238E27FC236}">
                <a16:creationId xmlns:a16="http://schemas.microsoft.com/office/drawing/2014/main" id="{D60BE858-2F31-4836-8AA4-F39032BC435E}"/>
              </a:ext>
            </a:extLst>
          </p:cNvPr>
          <p:cNvSpPr txBox="1"/>
          <p:nvPr/>
        </p:nvSpPr>
        <p:spPr>
          <a:xfrm>
            <a:off x="467544" y="776893"/>
            <a:ext cx="1888146" cy="369332"/>
          </a:xfrm>
          <a:prstGeom prst="rect">
            <a:avLst/>
          </a:prstGeom>
          <a:noFill/>
        </p:spPr>
        <p:txBody>
          <a:bodyPr wrap="none" rtlCol="0">
            <a:spAutoFit/>
          </a:bodyPr>
          <a:lstStyle/>
          <a:p>
            <a:r>
              <a:rPr lang="en-US" b="1" dirty="0"/>
              <a:t>Simulation period</a:t>
            </a:r>
          </a:p>
        </p:txBody>
      </p:sp>
      <p:sp>
        <p:nvSpPr>
          <p:cNvPr id="6" name="CasellaDiTesto 5">
            <a:extLst>
              <a:ext uri="{FF2B5EF4-FFF2-40B4-BE49-F238E27FC236}">
                <a16:creationId xmlns:a16="http://schemas.microsoft.com/office/drawing/2014/main" id="{29C3E59B-08D1-C19F-078A-C9049772DFB8}"/>
              </a:ext>
            </a:extLst>
          </p:cNvPr>
          <p:cNvSpPr txBox="1"/>
          <p:nvPr/>
        </p:nvSpPr>
        <p:spPr>
          <a:xfrm>
            <a:off x="359532" y="882586"/>
            <a:ext cx="8424936" cy="1754326"/>
          </a:xfrm>
          <a:prstGeom prst="rect">
            <a:avLst/>
          </a:prstGeom>
          <a:noFill/>
        </p:spPr>
        <p:txBody>
          <a:bodyPr wrap="square">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Under simulation settings the folder for the SWAT+ input files can be left as the default. Select </a:t>
            </a:r>
            <a:r>
              <a:rPr lang="en-US" b="1" dirty="0"/>
              <a:t>Set your simulation period</a:t>
            </a:r>
            <a:r>
              <a:rPr lang="en-US" dirty="0"/>
              <a:t>.</a:t>
            </a:r>
          </a:p>
          <a:p>
            <a:pPr marL="285750" indent="-285750">
              <a:buFont typeface="Arial" panose="020B0604020202020204" pitchFamily="34" charset="0"/>
              <a:buChar char="•"/>
            </a:pPr>
            <a:r>
              <a:rPr lang="en-US" dirty="0"/>
              <a:t>We have daily data for the beginning of 1990 to the end of 2013, but to keep down the time needed to run and to import the output data we will restrict the period to 1990 to 2000.  Use the date picker to change the ending date to 31 December 2000.  </a:t>
            </a:r>
            <a:endParaRPr lang="en-US" b="1" dirty="0"/>
          </a:p>
        </p:txBody>
      </p:sp>
      <p:pic>
        <p:nvPicPr>
          <p:cNvPr id="5" name="Immagine 4">
            <a:extLst>
              <a:ext uri="{FF2B5EF4-FFF2-40B4-BE49-F238E27FC236}">
                <a16:creationId xmlns:a16="http://schemas.microsoft.com/office/drawing/2014/main" id="{6D038AE1-BB66-76B5-A368-44066FD4301D}"/>
              </a:ext>
            </a:extLst>
          </p:cNvPr>
          <p:cNvPicPr>
            <a:picLocks noChangeAspect="1"/>
          </p:cNvPicPr>
          <p:nvPr/>
        </p:nvPicPr>
        <p:blipFill>
          <a:blip r:embed="rId3"/>
          <a:stretch>
            <a:fillRect/>
          </a:stretch>
        </p:blipFill>
        <p:spPr>
          <a:xfrm>
            <a:off x="2015716" y="2636912"/>
            <a:ext cx="5112568" cy="3745055"/>
          </a:xfrm>
          <a:prstGeom prst="rect">
            <a:avLst/>
          </a:prstGeom>
        </p:spPr>
      </p:pic>
    </p:spTree>
    <p:extLst>
      <p:ext uri="{BB962C8B-B14F-4D97-AF65-F5344CB8AC3E}">
        <p14:creationId xmlns:p14="http://schemas.microsoft.com/office/powerpoint/2010/main" val="13552195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FB821-4B97-AB58-337B-E12D1D8E1039}"/>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DB53CA01-A5DB-BD8E-8C07-1EB9B6482102}"/>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1.2  SWAT SETUP</a:t>
            </a:r>
          </a:p>
        </p:txBody>
      </p:sp>
      <p:sp>
        <p:nvSpPr>
          <p:cNvPr id="3" name="CasellaDiTesto 2">
            <a:extLst>
              <a:ext uri="{FF2B5EF4-FFF2-40B4-BE49-F238E27FC236}">
                <a16:creationId xmlns:a16="http://schemas.microsoft.com/office/drawing/2014/main" id="{45779CA4-3471-6B7C-15C5-B36410D62A07}"/>
              </a:ext>
            </a:extLst>
          </p:cNvPr>
          <p:cNvSpPr txBox="1"/>
          <p:nvPr/>
        </p:nvSpPr>
        <p:spPr>
          <a:xfrm>
            <a:off x="467544" y="1084094"/>
            <a:ext cx="1804597" cy="369332"/>
          </a:xfrm>
          <a:prstGeom prst="rect">
            <a:avLst/>
          </a:prstGeom>
          <a:noFill/>
        </p:spPr>
        <p:txBody>
          <a:bodyPr wrap="none" rtlCol="0">
            <a:spAutoFit/>
          </a:bodyPr>
          <a:lstStyle/>
          <a:p>
            <a:r>
              <a:rPr lang="it-IT" b="1" dirty="0" err="1"/>
              <a:t>Starting</a:t>
            </a:r>
            <a:r>
              <a:rPr lang="it-IT" b="1" dirty="0"/>
              <a:t> QSWAT+</a:t>
            </a:r>
            <a:endParaRPr lang="en-US" b="1" dirty="0"/>
          </a:p>
        </p:txBody>
      </p:sp>
      <p:sp>
        <p:nvSpPr>
          <p:cNvPr id="6" name="CasellaDiTesto 5">
            <a:extLst>
              <a:ext uri="{FF2B5EF4-FFF2-40B4-BE49-F238E27FC236}">
                <a16:creationId xmlns:a16="http://schemas.microsoft.com/office/drawing/2014/main" id="{02BBF4EE-4951-2F14-7D1D-3DCB4EEBA615}"/>
              </a:ext>
            </a:extLst>
          </p:cNvPr>
          <p:cNvSpPr txBox="1"/>
          <p:nvPr/>
        </p:nvSpPr>
        <p:spPr>
          <a:xfrm>
            <a:off x="2272141" y="1382893"/>
            <a:ext cx="4824536" cy="1477328"/>
          </a:xfrm>
          <a:prstGeom prst="rect">
            <a:avLst/>
          </a:prstGeom>
          <a:noFill/>
        </p:spPr>
        <p:txBody>
          <a:bodyPr wrap="square">
            <a:spAutoFit/>
          </a:bodyPr>
          <a:lstStyle/>
          <a:p>
            <a:endParaRPr lang="en-US" dirty="0"/>
          </a:p>
          <a:p>
            <a:r>
              <a:rPr lang="en-US" dirty="0"/>
              <a:t>Start </a:t>
            </a:r>
            <a:r>
              <a:rPr lang="en-US" b="1" dirty="0"/>
              <a:t>QSWAT+</a:t>
            </a:r>
            <a:r>
              <a:rPr lang="en-US" dirty="0"/>
              <a:t> by clicking the </a:t>
            </a:r>
            <a:r>
              <a:rPr lang="en-US" b="1" dirty="0"/>
              <a:t>QSWAT+</a:t>
            </a:r>
            <a:r>
              <a:rPr lang="en-US" dirty="0"/>
              <a:t> icon.</a:t>
            </a:r>
          </a:p>
          <a:p>
            <a:endParaRPr lang="en-US" dirty="0"/>
          </a:p>
          <a:p>
            <a:r>
              <a:rPr lang="en-US" dirty="0"/>
              <a:t>The main QSWAT+ interface will be displayed </a:t>
            </a:r>
          </a:p>
          <a:p>
            <a:endParaRPr lang="en-US" dirty="0"/>
          </a:p>
        </p:txBody>
      </p:sp>
      <p:pic>
        <p:nvPicPr>
          <p:cNvPr id="10" name="Immagine 9">
            <a:extLst>
              <a:ext uri="{FF2B5EF4-FFF2-40B4-BE49-F238E27FC236}">
                <a16:creationId xmlns:a16="http://schemas.microsoft.com/office/drawing/2014/main" id="{B79D0A99-37CC-4CB9-E187-57D1DBEA9BEF}"/>
              </a:ext>
            </a:extLst>
          </p:cNvPr>
          <p:cNvPicPr>
            <a:picLocks noChangeAspect="1"/>
          </p:cNvPicPr>
          <p:nvPr/>
        </p:nvPicPr>
        <p:blipFill>
          <a:blip r:embed="rId3"/>
          <a:stretch>
            <a:fillRect/>
          </a:stretch>
        </p:blipFill>
        <p:spPr>
          <a:xfrm>
            <a:off x="2411760" y="2828146"/>
            <a:ext cx="4104492" cy="3302833"/>
          </a:xfrm>
          <a:prstGeom prst="rect">
            <a:avLst/>
          </a:prstGeom>
        </p:spPr>
      </p:pic>
    </p:spTree>
    <p:extLst>
      <p:ext uri="{BB962C8B-B14F-4D97-AF65-F5344CB8AC3E}">
        <p14:creationId xmlns:p14="http://schemas.microsoft.com/office/powerpoint/2010/main" val="108499044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DC820-A647-AD7B-936A-2705E598DD9F}"/>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6C4F7386-2E55-99DF-5D64-285C3D24D488}"/>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1.5  SWAT EDITOR</a:t>
            </a:r>
          </a:p>
        </p:txBody>
      </p:sp>
      <p:sp>
        <p:nvSpPr>
          <p:cNvPr id="3" name="CasellaDiTesto 2">
            <a:extLst>
              <a:ext uri="{FF2B5EF4-FFF2-40B4-BE49-F238E27FC236}">
                <a16:creationId xmlns:a16="http://schemas.microsoft.com/office/drawing/2014/main" id="{963973F0-1A81-7474-B960-0E9DDDC0BAEF}"/>
              </a:ext>
            </a:extLst>
          </p:cNvPr>
          <p:cNvSpPr txBox="1"/>
          <p:nvPr/>
        </p:nvSpPr>
        <p:spPr>
          <a:xfrm>
            <a:off x="467544" y="776893"/>
            <a:ext cx="1420774" cy="369332"/>
          </a:xfrm>
          <a:prstGeom prst="rect">
            <a:avLst/>
          </a:prstGeom>
          <a:noFill/>
        </p:spPr>
        <p:txBody>
          <a:bodyPr wrap="none" rtlCol="0">
            <a:spAutoFit/>
          </a:bodyPr>
          <a:lstStyle/>
          <a:p>
            <a:r>
              <a:rPr lang="en-US" b="1" dirty="0"/>
              <a:t>Print options</a:t>
            </a:r>
          </a:p>
        </p:txBody>
      </p:sp>
      <p:sp>
        <p:nvSpPr>
          <p:cNvPr id="6" name="CasellaDiTesto 5">
            <a:extLst>
              <a:ext uri="{FF2B5EF4-FFF2-40B4-BE49-F238E27FC236}">
                <a16:creationId xmlns:a16="http://schemas.microsoft.com/office/drawing/2014/main" id="{3DEF6A74-F1EC-88F8-E426-058A7A2EDDF9}"/>
              </a:ext>
            </a:extLst>
          </p:cNvPr>
          <p:cNvSpPr txBox="1"/>
          <p:nvPr/>
        </p:nvSpPr>
        <p:spPr>
          <a:xfrm>
            <a:off x="359532" y="1146225"/>
            <a:ext cx="8424936" cy="2031325"/>
          </a:xfrm>
          <a:prstGeom prst="rect">
            <a:avLst/>
          </a:prstGeom>
          <a:noFill/>
        </p:spPr>
        <p:txBody>
          <a:bodyPr wrap="square">
            <a:spAutoFit/>
          </a:bodyPr>
          <a:lstStyle/>
          <a:p>
            <a:pPr marL="285750" indent="-285750">
              <a:buFont typeface="Arial" panose="020B0604020202020204" pitchFamily="34" charset="0"/>
              <a:buChar char="•"/>
            </a:pPr>
            <a:r>
              <a:rPr lang="en-US" dirty="0"/>
              <a:t>Select </a:t>
            </a:r>
            <a:r>
              <a:rPr lang="en-US" b="1" dirty="0"/>
              <a:t>Choose output to print</a:t>
            </a:r>
            <a:r>
              <a:rPr lang="en-US" dirty="0"/>
              <a:t>. We will use 3 as the warm-up period.  SWAT+ will run for the first three </a:t>
            </a:r>
            <a:r>
              <a:rPr lang="en-US" dirty="0" err="1"/>
              <a:t>three</a:t>
            </a:r>
            <a:r>
              <a:rPr lang="en-US" dirty="0"/>
              <a:t> years, but the output will be ignored.  </a:t>
            </a:r>
          </a:p>
          <a:p>
            <a:pPr marL="285750" indent="-285750">
              <a:buFont typeface="Arial" panose="020B0604020202020204" pitchFamily="34" charset="0"/>
              <a:buChar char="•"/>
            </a:pPr>
            <a:r>
              <a:rPr lang="en-US" dirty="0"/>
              <a:t>For the objects to print, some output is preselected.  We will </a:t>
            </a:r>
            <a:r>
              <a:rPr lang="en-US" dirty="0" err="1"/>
              <a:t>visualise</a:t>
            </a:r>
            <a:r>
              <a:rPr lang="en-US" dirty="0"/>
              <a:t> a variety of outputs, so select just three of the top boxes under </a:t>
            </a:r>
            <a:r>
              <a:rPr lang="en-US" b="1" dirty="0"/>
              <a:t>Monthly</a:t>
            </a:r>
            <a:r>
              <a:rPr lang="en-US" dirty="0"/>
              <a:t>, </a:t>
            </a:r>
            <a:r>
              <a:rPr lang="en-US" b="1" dirty="0"/>
              <a:t>Yearly</a:t>
            </a:r>
            <a:r>
              <a:rPr lang="en-US" dirty="0"/>
              <a:t> and </a:t>
            </a:r>
            <a:r>
              <a:rPr lang="en-US" b="1" dirty="0"/>
              <a:t>Average</a:t>
            </a:r>
            <a:r>
              <a:rPr lang="en-US" dirty="0"/>
              <a:t>.  Then find and add </a:t>
            </a:r>
            <a:r>
              <a:rPr lang="en-US" i="1" dirty="0"/>
              <a:t>channel</a:t>
            </a:r>
            <a:r>
              <a:rPr lang="en-US" dirty="0"/>
              <a:t> under </a:t>
            </a:r>
            <a:r>
              <a:rPr lang="en-US" b="1" dirty="0"/>
              <a:t>Daily</a:t>
            </a:r>
            <a:r>
              <a:rPr lang="en-US" dirty="0"/>
              <a:t>, which we will need for calculating environmental flows.  We won't include other daily output as it will take some time to write nearly 3000 records for each channel, </a:t>
            </a:r>
            <a:r>
              <a:rPr lang="en-US" dirty="0" err="1"/>
              <a:t>lsu</a:t>
            </a:r>
            <a:r>
              <a:rPr lang="en-US" dirty="0"/>
              <a:t> or </a:t>
            </a:r>
            <a:r>
              <a:rPr lang="en-US" dirty="0" err="1"/>
              <a:t>hru</a:t>
            </a:r>
            <a:r>
              <a:rPr lang="en-US" dirty="0"/>
              <a:t> in requested output</a:t>
            </a:r>
            <a:endParaRPr lang="en-US" b="1" dirty="0"/>
          </a:p>
        </p:txBody>
      </p:sp>
      <p:pic>
        <p:nvPicPr>
          <p:cNvPr id="4" name="Immagine 3">
            <a:extLst>
              <a:ext uri="{FF2B5EF4-FFF2-40B4-BE49-F238E27FC236}">
                <a16:creationId xmlns:a16="http://schemas.microsoft.com/office/drawing/2014/main" id="{66DEE984-1DF4-D66D-DE7D-E1BADF8EE909}"/>
              </a:ext>
            </a:extLst>
          </p:cNvPr>
          <p:cNvPicPr>
            <a:picLocks noChangeAspect="1"/>
          </p:cNvPicPr>
          <p:nvPr/>
        </p:nvPicPr>
        <p:blipFill>
          <a:blip r:embed="rId3"/>
          <a:stretch>
            <a:fillRect/>
          </a:stretch>
        </p:blipFill>
        <p:spPr>
          <a:xfrm>
            <a:off x="2411760" y="3140968"/>
            <a:ext cx="4363020" cy="3191155"/>
          </a:xfrm>
          <a:prstGeom prst="rect">
            <a:avLst/>
          </a:prstGeom>
        </p:spPr>
      </p:pic>
    </p:spTree>
    <p:extLst>
      <p:ext uri="{BB962C8B-B14F-4D97-AF65-F5344CB8AC3E}">
        <p14:creationId xmlns:p14="http://schemas.microsoft.com/office/powerpoint/2010/main" val="428789058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CACB46-3519-D427-AB67-DBF08792394B}"/>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6628C7CD-3F02-5F5B-400F-21472021977F}"/>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1.5  SWAT EDITOR</a:t>
            </a:r>
          </a:p>
        </p:txBody>
      </p:sp>
      <p:sp>
        <p:nvSpPr>
          <p:cNvPr id="3" name="CasellaDiTesto 2">
            <a:extLst>
              <a:ext uri="{FF2B5EF4-FFF2-40B4-BE49-F238E27FC236}">
                <a16:creationId xmlns:a16="http://schemas.microsoft.com/office/drawing/2014/main" id="{01679419-18BF-8CC9-E96B-3B403AA72225}"/>
              </a:ext>
            </a:extLst>
          </p:cNvPr>
          <p:cNvSpPr txBox="1"/>
          <p:nvPr/>
        </p:nvSpPr>
        <p:spPr>
          <a:xfrm>
            <a:off x="467544" y="776893"/>
            <a:ext cx="1271438" cy="369332"/>
          </a:xfrm>
          <a:prstGeom prst="rect">
            <a:avLst/>
          </a:prstGeom>
          <a:noFill/>
        </p:spPr>
        <p:txBody>
          <a:bodyPr wrap="none" rtlCol="0">
            <a:spAutoFit/>
          </a:bodyPr>
          <a:lstStyle/>
          <a:p>
            <a:r>
              <a:rPr lang="en-US" b="1" dirty="0"/>
              <a:t>Run SWAT+</a:t>
            </a:r>
          </a:p>
        </p:txBody>
      </p:sp>
      <p:sp>
        <p:nvSpPr>
          <p:cNvPr id="6" name="CasellaDiTesto 5">
            <a:extLst>
              <a:ext uri="{FF2B5EF4-FFF2-40B4-BE49-F238E27FC236}">
                <a16:creationId xmlns:a16="http://schemas.microsoft.com/office/drawing/2014/main" id="{A3ECD674-FF15-D7A8-60D4-9463CB4DB5FD}"/>
              </a:ext>
            </a:extLst>
          </p:cNvPr>
          <p:cNvSpPr txBox="1"/>
          <p:nvPr/>
        </p:nvSpPr>
        <p:spPr>
          <a:xfrm>
            <a:off x="539552" y="1113080"/>
            <a:ext cx="8280920" cy="2308324"/>
          </a:xfrm>
          <a:prstGeom prst="rect">
            <a:avLst/>
          </a:prstGeom>
          <a:noFill/>
        </p:spPr>
        <p:txBody>
          <a:bodyPr wrap="square">
            <a:spAutoFit/>
          </a:bodyPr>
          <a:lstStyle/>
          <a:p>
            <a:pPr marL="285750" indent="-285750">
              <a:buFont typeface="Arial" panose="020B0604020202020204" pitchFamily="34" charset="0"/>
              <a:buChar char="•"/>
            </a:pPr>
            <a:r>
              <a:rPr lang="en-US" dirty="0"/>
              <a:t>Scroll down and make sure </a:t>
            </a:r>
            <a:r>
              <a:rPr lang="en-US" b="1" dirty="0"/>
              <a:t>Write input files, Run SWAT+, and Analyze output for visualization</a:t>
            </a:r>
            <a:r>
              <a:rPr lang="en-US" dirty="0"/>
              <a:t>  are all checked. We don't need the debug version, which you would normally only use if the model has errors, to get more information.  </a:t>
            </a:r>
          </a:p>
          <a:p>
            <a:pPr marL="285750" indent="-285750">
              <a:buFont typeface="Arial" panose="020B0604020202020204" pitchFamily="34" charset="0"/>
              <a:buChar char="•"/>
            </a:pPr>
            <a:r>
              <a:rPr lang="en-US" dirty="0"/>
              <a:t>Click </a:t>
            </a:r>
            <a:r>
              <a:rPr lang="en-US" b="1" dirty="0"/>
              <a:t>Save Settings &amp; Run Selected</a:t>
            </a:r>
            <a:r>
              <a:rPr lang="en-US" dirty="0"/>
              <a:t>. We see the input files being written, then SWAT+ running, and the output files being read.  They are being stored in an output database, </a:t>
            </a:r>
            <a:r>
              <a:rPr lang="en-US" i="1" dirty="0" err="1"/>
              <a:t>swatplus_outputs.sqlite</a:t>
            </a:r>
            <a:r>
              <a:rPr lang="en-US" i="1" dirty="0"/>
              <a:t>  </a:t>
            </a:r>
            <a:r>
              <a:rPr lang="en-US" dirty="0"/>
              <a:t>in the </a:t>
            </a:r>
            <a:r>
              <a:rPr lang="en-US" i="1" dirty="0"/>
              <a:t>Scenarios/Default/Results</a:t>
            </a:r>
            <a:r>
              <a:rPr lang="en-US" dirty="0"/>
              <a:t>  folder. </a:t>
            </a:r>
          </a:p>
          <a:p>
            <a:pPr marL="285750" indent="-285750">
              <a:buFont typeface="Arial" panose="020B0604020202020204" pitchFamily="34" charset="0"/>
              <a:buChar char="•"/>
            </a:pPr>
            <a:r>
              <a:rPr lang="en-US" dirty="0"/>
              <a:t>We selected a lot of outputs, so this takes a few minutes.  When it is finished we can </a:t>
            </a:r>
            <a:r>
              <a:rPr lang="en-US" b="1" dirty="0"/>
              <a:t>Exit SWAT+ editor</a:t>
            </a:r>
            <a:r>
              <a:rPr lang="en-US" dirty="0"/>
              <a:t>.</a:t>
            </a:r>
            <a:endParaRPr lang="en-US" b="1" dirty="0"/>
          </a:p>
        </p:txBody>
      </p:sp>
      <p:pic>
        <p:nvPicPr>
          <p:cNvPr id="5" name="Immagine 4">
            <a:extLst>
              <a:ext uri="{FF2B5EF4-FFF2-40B4-BE49-F238E27FC236}">
                <a16:creationId xmlns:a16="http://schemas.microsoft.com/office/drawing/2014/main" id="{87E271BD-BBDB-26E1-AF56-14CE66FA67FC}"/>
              </a:ext>
            </a:extLst>
          </p:cNvPr>
          <p:cNvPicPr>
            <a:picLocks noChangeAspect="1"/>
          </p:cNvPicPr>
          <p:nvPr/>
        </p:nvPicPr>
        <p:blipFill>
          <a:blip r:embed="rId3"/>
          <a:stretch>
            <a:fillRect/>
          </a:stretch>
        </p:blipFill>
        <p:spPr>
          <a:xfrm>
            <a:off x="1547664" y="3388259"/>
            <a:ext cx="6012811" cy="2874562"/>
          </a:xfrm>
          <a:prstGeom prst="rect">
            <a:avLst/>
          </a:prstGeom>
        </p:spPr>
      </p:pic>
    </p:spTree>
    <p:extLst>
      <p:ext uri="{BB962C8B-B14F-4D97-AF65-F5344CB8AC3E}">
        <p14:creationId xmlns:p14="http://schemas.microsoft.com/office/powerpoint/2010/main" val="243654921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E072F-C5C3-683A-0BEF-DB90CE44D2A9}"/>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6E5F42C3-A2B2-9C41-DAC3-0317616E2F61}"/>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6AC86170-C6C9-73D8-CD43-D8106F4F1B48}"/>
              </a:ext>
            </a:extLst>
          </p:cNvPr>
          <p:cNvSpPr txBox="1"/>
          <p:nvPr/>
        </p:nvSpPr>
        <p:spPr>
          <a:xfrm>
            <a:off x="467544" y="776893"/>
            <a:ext cx="1401089" cy="369332"/>
          </a:xfrm>
          <a:prstGeom prst="rect">
            <a:avLst/>
          </a:prstGeom>
          <a:noFill/>
        </p:spPr>
        <p:txBody>
          <a:bodyPr wrap="none" rtlCol="0">
            <a:spAutoFit/>
          </a:bodyPr>
          <a:lstStyle/>
          <a:p>
            <a:r>
              <a:rPr lang="en-US" b="1" dirty="0" err="1"/>
              <a:t>Visualisation</a:t>
            </a:r>
            <a:endParaRPr lang="en-US" b="1" dirty="0"/>
          </a:p>
        </p:txBody>
      </p:sp>
      <p:sp>
        <p:nvSpPr>
          <p:cNvPr id="6" name="CasellaDiTesto 5">
            <a:extLst>
              <a:ext uri="{FF2B5EF4-FFF2-40B4-BE49-F238E27FC236}">
                <a16:creationId xmlns:a16="http://schemas.microsoft.com/office/drawing/2014/main" id="{329BFD5C-FF8B-8293-E0F0-C82463FEFF81}"/>
              </a:ext>
            </a:extLst>
          </p:cNvPr>
          <p:cNvSpPr txBox="1"/>
          <p:nvPr/>
        </p:nvSpPr>
        <p:spPr>
          <a:xfrm>
            <a:off x="611560" y="1196752"/>
            <a:ext cx="8280920" cy="1200329"/>
          </a:xfrm>
          <a:prstGeom prst="rect">
            <a:avLst/>
          </a:prstGeom>
          <a:noFill/>
        </p:spPr>
        <p:txBody>
          <a:bodyPr wrap="square">
            <a:spAutoFit/>
          </a:bodyPr>
          <a:lstStyle/>
          <a:p>
            <a:pPr marL="285750" indent="-285750">
              <a:buFont typeface="Arial" panose="020B0604020202020204" pitchFamily="34" charset="0"/>
              <a:buChar char="•"/>
            </a:pPr>
            <a:r>
              <a:rPr lang="en-US" dirty="0"/>
              <a:t>Once SWAT+ has been run and the output imported, so that there is an output database </a:t>
            </a:r>
            <a:r>
              <a:rPr lang="en-US" i="1" dirty="0" err="1"/>
              <a:t>swatplus_output.sqlite</a:t>
            </a:r>
            <a:r>
              <a:rPr lang="en-US" i="1" dirty="0"/>
              <a:t> </a:t>
            </a:r>
            <a:r>
              <a:rPr lang="en-US" dirty="0"/>
              <a:t>in the </a:t>
            </a:r>
            <a:r>
              <a:rPr lang="en-US" i="1" dirty="0"/>
              <a:t>Scenarios/Default/Results</a:t>
            </a:r>
            <a:r>
              <a:rPr lang="en-US" dirty="0"/>
              <a:t> directory of the project, then a button </a:t>
            </a:r>
            <a:r>
              <a:rPr lang="en-US" b="1" dirty="0" err="1"/>
              <a:t>Visualise</a:t>
            </a:r>
            <a:r>
              <a:rPr lang="en-US" dirty="0"/>
              <a:t> becomes available in the main QSWAT+ form. </a:t>
            </a:r>
            <a:r>
              <a:rPr lang="en-US" dirty="0" err="1"/>
              <a:t>Visualisation</a:t>
            </a:r>
            <a:r>
              <a:rPr lang="en-US" dirty="0"/>
              <a:t> allows outputs from SWAT+ to be </a:t>
            </a:r>
            <a:r>
              <a:rPr lang="en-US" dirty="0" err="1"/>
              <a:t>visualised</a:t>
            </a:r>
            <a:r>
              <a:rPr lang="en-US" dirty="0"/>
              <a:t> graphically.</a:t>
            </a:r>
            <a:endParaRPr lang="en-US" b="1" dirty="0"/>
          </a:p>
        </p:txBody>
      </p:sp>
      <p:pic>
        <p:nvPicPr>
          <p:cNvPr id="4" name="Immagine 3">
            <a:extLst>
              <a:ext uri="{FF2B5EF4-FFF2-40B4-BE49-F238E27FC236}">
                <a16:creationId xmlns:a16="http://schemas.microsoft.com/office/drawing/2014/main" id="{3CF6C0CB-4675-7055-B480-61D8A82DB01B}"/>
              </a:ext>
            </a:extLst>
          </p:cNvPr>
          <p:cNvPicPr>
            <a:picLocks noChangeAspect="1"/>
          </p:cNvPicPr>
          <p:nvPr/>
        </p:nvPicPr>
        <p:blipFill>
          <a:blip r:embed="rId3"/>
          <a:stretch>
            <a:fillRect/>
          </a:stretch>
        </p:blipFill>
        <p:spPr>
          <a:xfrm>
            <a:off x="2267744" y="2564904"/>
            <a:ext cx="4021777" cy="3618917"/>
          </a:xfrm>
          <a:prstGeom prst="rect">
            <a:avLst/>
          </a:prstGeom>
        </p:spPr>
      </p:pic>
    </p:spTree>
    <p:extLst>
      <p:ext uri="{BB962C8B-B14F-4D97-AF65-F5344CB8AC3E}">
        <p14:creationId xmlns:p14="http://schemas.microsoft.com/office/powerpoint/2010/main" val="37907492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E27331-E915-E450-92F2-8A4EBEFC47BE}"/>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4FACF879-A73A-715E-01FB-FDD4CC22D8D7}"/>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A978B128-9CC5-C373-67C4-2946EF4F06A4}"/>
              </a:ext>
            </a:extLst>
          </p:cNvPr>
          <p:cNvSpPr txBox="1"/>
          <p:nvPr/>
        </p:nvSpPr>
        <p:spPr>
          <a:xfrm>
            <a:off x="467544" y="776893"/>
            <a:ext cx="1866217" cy="369332"/>
          </a:xfrm>
          <a:prstGeom prst="rect">
            <a:avLst/>
          </a:prstGeom>
          <a:noFill/>
        </p:spPr>
        <p:txBody>
          <a:bodyPr wrap="none" rtlCol="0">
            <a:spAutoFit/>
          </a:bodyPr>
          <a:lstStyle/>
          <a:p>
            <a:r>
              <a:rPr lang="en-US" b="1" dirty="0"/>
              <a:t>Running </a:t>
            </a:r>
            <a:r>
              <a:rPr lang="en-US" b="1" dirty="0" err="1"/>
              <a:t>Visualise</a:t>
            </a:r>
            <a:endParaRPr lang="en-US" b="1" dirty="0"/>
          </a:p>
        </p:txBody>
      </p:sp>
      <p:sp>
        <p:nvSpPr>
          <p:cNvPr id="6" name="CasellaDiTesto 5">
            <a:extLst>
              <a:ext uri="{FF2B5EF4-FFF2-40B4-BE49-F238E27FC236}">
                <a16:creationId xmlns:a16="http://schemas.microsoft.com/office/drawing/2014/main" id="{B0861DB7-98E8-A38F-021F-9D3CE2E302E9}"/>
              </a:ext>
            </a:extLst>
          </p:cNvPr>
          <p:cNvSpPr txBox="1"/>
          <p:nvPr/>
        </p:nvSpPr>
        <p:spPr>
          <a:xfrm>
            <a:off x="683568" y="1484784"/>
            <a:ext cx="3498383" cy="3416320"/>
          </a:xfrm>
          <a:prstGeom prst="rect">
            <a:avLst/>
          </a:prstGeom>
          <a:noFill/>
        </p:spPr>
        <p:txBody>
          <a:bodyPr wrap="square">
            <a:spAutoFit/>
          </a:bodyPr>
          <a:lstStyle/>
          <a:p>
            <a:pPr marL="285750" indent="-285750">
              <a:buFont typeface="Arial" panose="020B0604020202020204" pitchFamily="34" charset="0"/>
              <a:buChar char="•"/>
            </a:pPr>
            <a:r>
              <a:rPr lang="en-US" dirty="0"/>
              <a:t>Click </a:t>
            </a:r>
            <a:r>
              <a:rPr lang="en-US" b="1" dirty="0" err="1"/>
              <a:t>Visualise</a:t>
            </a:r>
            <a:r>
              <a:rPr lang="en-US" dirty="0"/>
              <a:t> on the main QSWAT+ form to bring up the </a:t>
            </a:r>
            <a:r>
              <a:rPr lang="en-US" b="1" dirty="0" err="1"/>
              <a:t>Visualise</a:t>
            </a:r>
            <a:r>
              <a:rPr lang="en-US" b="1" dirty="0"/>
              <a:t> Results </a:t>
            </a:r>
            <a:r>
              <a:rPr lang="en-US" dirty="0"/>
              <a:t>form.</a:t>
            </a:r>
          </a:p>
          <a:p>
            <a:pPr marL="285750" indent="-285750">
              <a:buFont typeface="Arial" panose="020B0604020202020204" pitchFamily="34" charset="0"/>
              <a:buChar char="•"/>
            </a:pPr>
            <a:r>
              <a:rPr lang="en-US" dirty="0"/>
              <a:t>Here the </a:t>
            </a:r>
            <a:r>
              <a:rPr lang="en-US" b="1" dirty="0"/>
              <a:t>Choose scenario </a:t>
            </a:r>
            <a:r>
              <a:rPr lang="en-US" dirty="0"/>
              <a:t>pull-down menu shows the simulations, or scenarios, that are available, currently only the </a:t>
            </a:r>
            <a:r>
              <a:rPr lang="en-US" b="1" dirty="0"/>
              <a:t>Default</a:t>
            </a:r>
            <a:r>
              <a:rPr lang="en-US" dirty="0"/>
              <a:t> one.  Select the one that you wish to display. </a:t>
            </a:r>
          </a:p>
          <a:p>
            <a:pPr marL="285750" indent="-285750">
              <a:buFont typeface="Arial" panose="020B0604020202020204" pitchFamily="34" charset="0"/>
              <a:buChar char="•"/>
            </a:pPr>
            <a:r>
              <a:rPr lang="en-US" dirty="0"/>
              <a:t>Then use the </a:t>
            </a:r>
            <a:r>
              <a:rPr lang="en-US" b="1" dirty="0"/>
              <a:t>Choose SWAT+ output table </a:t>
            </a:r>
            <a:r>
              <a:rPr lang="en-US" dirty="0"/>
              <a:t>to see what tables are available.</a:t>
            </a:r>
            <a:endParaRPr lang="en-US" b="1" dirty="0"/>
          </a:p>
        </p:txBody>
      </p:sp>
      <p:pic>
        <p:nvPicPr>
          <p:cNvPr id="8" name="Immagine 7">
            <a:extLst>
              <a:ext uri="{FF2B5EF4-FFF2-40B4-BE49-F238E27FC236}">
                <a16:creationId xmlns:a16="http://schemas.microsoft.com/office/drawing/2014/main" id="{FED4C7E5-21A7-FA00-E7BF-B6DC45C75011}"/>
              </a:ext>
            </a:extLst>
          </p:cNvPr>
          <p:cNvPicPr>
            <a:picLocks noChangeAspect="1"/>
          </p:cNvPicPr>
          <p:nvPr/>
        </p:nvPicPr>
        <p:blipFill>
          <a:blip r:embed="rId3"/>
          <a:stretch>
            <a:fillRect/>
          </a:stretch>
        </p:blipFill>
        <p:spPr>
          <a:xfrm>
            <a:off x="4817172" y="908720"/>
            <a:ext cx="3512487" cy="5256239"/>
          </a:xfrm>
          <a:prstGeom prst="rect">
            <a:avLst/>
          </a:prstGeom>
        </p:spPr>
      </p:pic>
    </p:spTree>
    <p:extLst>
      <p:ext uri="{BB962C8B-B14F-4D97-AF65-F5344CB8AC3E}">
        <p14:creationId xmlns:p14="http://schemas.microsoft.com/office/powerpoint/2010/main" val="254730884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C55D48-BB5D-3E7D-13AE-A57C9119D869}"/>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91EB27F4-42B9-05B2-A698-6C6ACC5D5BB2}"/>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494A4562-E55E-28FB-9C08-DE0B1320FFB0}"/>
              </a:ext>
            </a:extLst>
          </p:cNvPr>
          <p:cNvSpPr txBox="1"/>
          <p:nvPr/>
        </p:nvSpPr>
        <p:spPr>
          <a:xfrm>
            <a:off x="467544" y="776893"/>
            <a:ext cx="2080506" cy="369332"/>
          </a:xfrm>
          <a:prstGeom prst="rect">
            <a:avLst/>
          </a:prstGeom>
          <a:noFill/>
        </p:spPr>
        <p:txBody>
          <a:bodyPr wrap="none" rtlCol="0">
            <a:spAutoFit/>
          </a:bodyPr>
          <a:lstStyle/>
          <a:p>
            <a:r>
              <a:rPr lang="en-US" b="1" dirty="0" err="1"/>
              <a:t>Visualisation</a:t>
            </a:r>
            <a:r>
              <a:rPr lang="en-US" b="1" dirty="0"/>
              <a:t> period</a:t>
            </a:r>
          </a:p>
        </p:txBody>
      </p:sp>
      <p:sp>
        <p:nvSpPr>
          <p:cNvPr id="6" name="CasellaDiTesto 5">
            <a:extLst>
              <a:ext uri="{FF2B5EF4-FFF2-40B4-BE49-F238E27FC236}">
                <a16:creationId xmlns:a16="http://schemas.microsoft.com/office/drawing/2014/main" id="{2C664BCD-0B51-C80C-C73C-5F22BB0B8E23}"/>
              </a:ext>
            </a:extLst>
          </p:cNvPr>
          <p:cNvSpPr txBox="1"/>
          <p:nvPr/>
        </p:nvSpPr>
        <p:spPr>
          <a:xfrm>
            <a:off x="971600" y="1258638"/>
            <a:ext cx="7560840" cy="2585323"/>
          </a:xfrm>
          <a:prstGeom prst="rect">
            <a:avLst/>
          </a:prstGeom>
          <a:noFill/>
        </p:spPr>
        <p:txBody>
          <a:bodyPr wrap="square">
            <a:spAutoFit/>
          </a:bodyPr>
          <a:lstStyle/>
          <a:p>
            <a:pPr marL="285750" indent="-285750">
              <a:buFont typeface="Arial" panose="020B0604020202020204" pitchFamily="34" charset="0"/>
              <a:buChar char="•"/>
            </a:pPr>
            <a:r>
              <a:rPr lang="en-US" dirty="0"/>
              <a:t>The start and finish dates shown are initially the start and finish dates of output from the Default scenario.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Note that the initial year is 1993 since we simulated from 1990 but set warm-up period (</a:t>
            </a:r>
            <a:r>
              <a:rPr lang="en-US" i="1" dirty="0" err="1"/>
              <a:t>nyskip</a:t>
            </a:r>
            <a:r>
              <a:rPr lang="en-US" i="1" dirty="0"/>
              <a:t>)</a:t>
            </a:r>
            <a:r>
              <a:rPr lang="en-US" dirty="0"/>
              <a:t> to 3.  You may choose dates within these if you wish, to shorten the period being </a:t>
            </a:r>
            <a:r>
              <a:rPr lang="en-US" dirty="0" err="1"/>
              <a:t>visualised</a:t>
            </a:r>
            <a:r>
              <a:rPr lang="en-US" dirty="0"/>
              <a:t>.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If other scenarios are selected, the dates will be changed if necessary to ensure there is data available for the whole period.</a:t>
            </a:r>
            <a:endParaRPr lang="en-US" b="1" dirty="0"/>
          </a:p>
        </p:txBody>
      </p:sp>
      <p:pic>
        <p:nvPicPr>
          <p:cNvPr id="5" name="Immagine 4">
            <a:extLst>
              <a:ext uri="{FF2B5EF4-FFF2-40B4-BE49-F238E27FC236}">
                <a16:creationId xmlns:a16="http://schemas.microsoft.com/office/drawing/2014/main" id="{A452EB39-6289-895A-0779-8B57ADFEDF5B}"/>
              </a:ext>
            </a:extLst>
          </p:cNvPr>
          <p:cNvPicPr>
            <a:picLocks noChangeAspect="1"/>
          </p:cNvPicPr>
          <p:nvPr/>
        </p:nvPicPr>
        <p:blipFill>
          <a:blip r:embed="rId3"/>
          <a:stretch>
            <a:fillRect/>
          </a:stretch>
        </p:blipFill>
        <p:spPr>
          <a:xfrm>
            <a:off x="1835696" y="4149080"/>
            <a:ext cx="5176772" cy="1453902"/>
          </a:xfrm>
          <a:prstGeom prst="rect">
            <a:avLst/>
          </a:prstGeom>
        </p:spPr>
      </p:pic>
    </p:spTree>
    <p:extLst>
      <p:ext uri="{BB962C8B-B14F-4D97-AF65-F5344CB8AC3E}">
        <p14:creationId xmlns:p14="http://schemas.microsoft.com/office/powerpoint/2010/main" val="85274876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1600AB-C6D0-6F81-66A8-8EC9B1F2EC67}"/>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728DEB05-F712-C9AA-FB1E-4FF72C26DB3C}"/>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1800AC6A-C031-AFAB-CE41-AEC3E3DE07AD}"/>
              </a:ext>
            </a:extLst>
          </p:cNvPr>
          <p:cNvSpPr txBox="1"/>
          <p:nvPr/>
        </p:nvSpPr>
        <p:spPr>
          <a:xfrm>
            <a:off x="467544" y="776893"/>
            <a:ext cx="1884940" cy="369332"/>
          </a:xfrm>
          <a:prstGeom prst="rect">
            <a:avLst/>
          </a:prstGeom>
          <a:noFill/>
        </p:spPr>
        <p:txBody>
          <a:bodyPr wrap="none" rtlCol="0">
            <a:spAutoFit/>
          </a:bodyPr>
          <a:lstStyle/>
          <a:p>
            <a:r>
              <a:rPr lang="en-US" b="1" dirty="0" err="1"/>
              <a:t>Visualisation</a:t>
            </a:r>
            <a:r>
              <a:rPr lang="en-US" b="1" dirty="0"/>
              <a:t> type</a:t>
            </a:r>
          </a:p>
        </p:txBody>
      </p:sp>
      <p:sp>
        <p:nvSpPr>
          <p:cNvPr id="6" name="CasellaDiTesto 5">
            <a:extLst>
              <a:ext uri="{FF2B5EF4-FFF2-40B4-BE49-F238E27FC236}">
                <a16:creationId xmlns:a16="http://schemas.microsoft.com/office/drawing/2014/main" id="{C5862072-B2DA-B630-6047-2777246099DD}"/>
              </a:ext>
            </a:extLst>
          </p:cNvPr>
          <p:cNvSpPr txBox="1"/>
          <p:nvPr/>
        </p:nvSpPr>
        <p:spPr>
          <a:xfrm>
            <a:off x="971600" y="1700808"/>
            <a:ext cx="7344816" cy="3693319"/>
          </a:xfrm>
          <a:prstGeom prst="rect">
            <a:avLst/>
          </a:prstGeom>
          <a:noFill/>
        </p:spPr>
        <p:txBody>
          <a:bodyPr wrap="square">
            <a:spAutoFit/>
          </a:bodyPr>
          <a:lstStyle/>
          <a:p>
            <a:r>
              <a:rPr lang="en-US" dirty="0"/>
              <a:t>There are four possibilities shown by the tabs for </a:t>
            </a:r>
            <a:r>
              <a:rPr lang="en-US" b="1" dirty="0"/>
              <a:t>Static data</a:t>
            </a:r>
            <a:r>
              <a:rPr lang="en-US" dirty="0"/>
              <a:t>, </a:t>
            </a:r>
            <a:r>
              <a:rPr lang="en-US" b="1" dirty="0"/>
              <a:t>Animation</a:t>
            </a:r>
            <a:r>
              <a:rPr lang="en-US" dirty="0"/>
              <a:t>,</a:t>
            </a:r>
            <a:r>
              <a:rPr lang="en-US" b="1" dirty="0"/>
              <a:t> Plot and Post Processing</a:t>
            </a:r>
            <a:r>
              <a:rPr lang="en-US" dirty="0"/>
              <a:t>.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For </a:t>
            </a:r>
            <a:r>
              <a:rPr lang="en-US" b="1" dirty="0"/>
              <a:t>static data </a:t>
            </a:r>
            <a:r>
              <a:rPr lang="en-US" dirty="0"/>
              <a:t>a single summary value (such as a mean or a maximum) is calculated for each aquifer, channel, HRU or LSU and displayed as a map.</a:t>
            </a:r>
          </a:p>
          <a:p>
            <a:endParaRPr lang="en-US" dirty="0"/>
          </a:p>
          <a:p>
            <a:pPr marL="285750" indent="-285750">
              <a:buFont typeface="Arial" panose="020B0604020202020204" pitchFamily="34" charset="0"/>
              <a:buChar char="•"/>
            </a:pPr>
            <a:r>
              <a:rPr lang="en-US" dirty="0"/>
              <a:t>For </a:t>
            </a:r>
            <a:r>
              <a:rPr lang="en-US" b="1" dirty="0"/>
              <a:t>animation</a:t>
            </a:r>
            <a:r>
              <a:rPr lang="en-US" dirty="0"/>
              <a:t> there is an animated display of the value in each aquifer, channel, HRU or LSU at each time step in the animation.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b="1" dirty="0"/>
              <a:t>Plot</a:t>
            </a:r>
            <a:r>
              <a:rPr lang="en-US" dirty="0"/>
              <a:t> supports the creation and display of graphical plots of selected variables. </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b="1" dirty="0"/>
              <a:t>Post processing </a:t>
            </a:r>
            <a:r>
              <a:rPr lang="en-US" dirty="0"/>
              <a:t>helps us calculate a number of environmental flows.</a:t>
            </a:r>
            <a:endParaRPr lang="en-US" b="1" dirty="0"/>
          </a:p>
        </p:txBody>
      </p:sp>
    </p:spTree>
    <p:extLst>
      <p:ext uri="{BB962C8B-B14F-4D97-AF65-F5344CB8AC3E}">
        <p14:creationId xmlns:p14="http://schemas.microsoft.com/office/powerpoint/2010/main" val="380088209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A569C7-4514-8C09-64D2-79562B8D61BE}"/>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BB7CB310-8728-C9D7-70DC-8BBD52B0B4CE}"/>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A81F0582-02FA-44D4-9B83-EE6308756829}"/>
              </a:ext>
            </a:extLst>
          </p:cNvPr>
          <p:cNvSpPr txBox="1"/>
          <p:nvPr/>
        </p:nvSpPr>
        <p:spPr>
          <a:xfrm>
            <a:off x="467544" y="776893"/>
            <a:ext cx="2486515" cy="369332"/>
          </a:xfrm>
          <a:prstGeom prst="rect">
            <a:avLst/>
          </a:prstGeom>
          <a:noFill/>
        </p:spPr>
        <p:txBody>
          <a:bodyPr wrap="none" rtlCol="0">
            <a:spAutoFit/>
          </a:bodyPr>
          <a:lstStyle/>
          <a:p>
            <a:r>
              <a:rPr lang="en-US" b="1" dirty="0"/>
              <a:t>Visualizing Statistic Data</a:t>
            </a:r>
          </a:p>
        </p:txBody>
      </p:sp>
      <p:sp>
        <p:nvSpPr>
          <p:cNvPr id="6" name="CasellaDiTesto 5">
            <a:extLst>
              <a:ext uri="{FF2B5EF4-FFF2-40B4-BE49-F238E27FC236}">
                <a16:creationId xmlns:a16="http://schemas.microsoft.com/office/drawing/2014/main" id="{784EEA50-A444-7652-8531-08896A4E924C}"/>
              </a:ext>
            </a:extLst>
          </p:cNvPr>
          <p:cNvSpPr txBox="1"/>
          <p:nvPr/>
        </p:nvSpPr>
        <p:spPr>
          <a:xfrm>
            <a:off x="467544" y="1325918"/>
            <a:ext cx="7560840" cy="4524315"/>
          </a:xfrm>
          <a:prstGeom prst="rect">
            <a:avLst/>
          </a:prstGeom>
          <a:noFill/>
        </p:spPr>
        <p:txBody>
          <a:bodyPr wrap="square">
            <a:spAutoFit/>
          </a:bodyPr>
          <a:lstStyle/>
          <a:p>
            <a:pPr marL="285750" indent="-285750">
              <a:buFont typeface="Arial" panose="020B0604020202020204" pitchFamily="34" charset="0"/>
              <a:buChar char="•"/>
            </a:pPr>
            <a:r>
              <a:rPr lang="en-US" dirty="0"/>
              <a:t>Select the </a:t>
            </a:r>
            <a:r>
              <a:rPr lang="en-US" b="1" dirty="0" err="1"/>
              <a:t>Satic</a:t>
            </a:r>
            <a:r>
              <a:rPr lang="en-US" b="1" dirty="0"/>
              <a:t> maps </a:t>
            </a:r>
            <a:r>
              <a:rPr lang="en-US" dirty="0"/>
              <a:t>tab</a:t>
            </a:r>
          </a:p>
          <a:p>
            <a:pPr marL="285750" indent="-285750">
              <a:buFont typeface="Arial" panose="020B0604020202020204" pitchFamily="34" charset="0"/>
              <a:buChar char="•"/>
            </a:pPr>
            <a:r>
              <a:rPr lang="en-US" dirty="0"/>
              <a:t>Static results are created by generating a shapefile, and by default this will be called </a:t>
            </a:r>
            <a:r>
              <a:rPr lang="en-US" b="1" dirty="0"/>
              <a:t>&lt;table&gt;</a:t>
            </a:r>
            <a:r>
              <a:rPr lang="en-US" b="1" dirty="0" err="1"/>
              <a:t>results.shp</a:t>
            </a:r>
            <a:r>
              <a:rPr lang="en-US" b="1" dirty="0"/>
              <a:t> </a:t>
            </a:r>
            <a:r>
              <a:rPr lang="en-US" dirty="0"/>
              <a:t>(e.g. </a:t>
            </a:r>
            <a:r>
              <a:rPr lang="en-US" dirty="0" err="1"/>
              <a:t>lsunit_pw_monresults.shp</a:t>
            </a:r>
            <a:r>
              <a:rPr lang="en-US" dirty="0"/>
              <a:t>) and stored in the Results directory of the current scenario. You can change the file name and/or location if you wish. </a:t>
            </a:r>
          </a:p>
          <a:p>
            <a:pPr marL="285750" indent="-285750">
              <a:buFont typeface="Arial" panose="020B0604020202020204" pitchFamily="34" charset="0"/>
              <a:buChar char="•"/>
            </a:pPr>
            <a:r>
              <a:rPr lang="en-US" b="1" dirty="0"/>
              <a:t>Select </a:t>
            </a:r>
            <a:r>
              <a:rPr lang="en-US" b="1" i="1" dirty="0" err="1"/>
              <a:t>lsunit_pw_mon</a:t>
            </a:r>
            <a:r>
              <a:rPr lang="en-US" b="1" dirty="0"/>
              <a:t> </a:t>
            </a:r>
            <a:r>
              <a:rPr lang="en-US" dirty="0"/>
              <a:t>as the SWAT+ output table.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pull-down menu in </a:t>
            </a:r>
            <a:r>
              <a:rPr lang="en-US" b="1" dirty="0"/>
              <a:t>Choose variables </a:t>
            </a:r>
            <a:r>
              <a:rPr lang="en-US" dirty="0"/>
              <a:t>contains all the output variables from your chosen table. You can select these one at a time and use the </a:t>
            </a:r>
            <a:r>
              <a:rPr lang="en-US" b="1" dirty="0"/>
              <a:t>Add</a:t>
            </a:r>
            <a:r>
              <a:rPr lang="en-US" dirty="0"/>
              <a:t> button to add them to the box below, or simply click </a:t>
            </a:r>
            <a:r>
              <a:rPr lang="en-US" b="1" dirty="0"/>
              <a:t>All</a:t>
            </a:r>
            <a:r>
              <a:rPr lang="en-US" dirty="0"/>
              <a:t> to get all of them. You can adjust your selection by selecting and using </a:t>
            </a:r>
            <a:r>
              <a:rPr lang="en-US" b="1" dirty="0"/>
              <a:t>Del</a:t>
            </a:r>
            <a:r>
              <a:rPr lang="en-US" dirty="0"/>
              <a:t> to delete ones, or using </a:t>
            </a:r>
            <a:r>
              <a:rPr lang="en-US" b="1" dirty="0"/>
              <a:t>Clear</a:t>
            </a:r>
            <a:r>
              <a:rPr lang="en-US" dirty="0"/>
              <a:t> to delete all of them. </a:t>
            </a:r>
          </a:p>
          <a:p>
            <a:pPr marL="285750" indent="-285750">
              <a:buFont typeface="Arial" panose="020B0604020202020204" pitchFamily="34" charset="0"/>
              <a:buChar char="•"/>
            </a:pPr>
            <a:r>
              <a:rPr lang="en-US" dirty="0"/>
              <a:t>Data from all the variables you place in the box will be placed in the results file. You then need to select one of them to be displayed. It is a good idea in general to select </a:t>
            </a:r>
            <a:r>
              <a:rPr lang="en-US" b="1" dirty="0"/>
              <a:t>All</a:t>
            </a:r>
            <a:r>
              <a:rPr lang="en-US" dirty="0"/>
              <a:t> as this allows you to display different variables without having to change the results file</a:t>
            </a:r>
            <a:endParaRPr lang="en-US" b="1" dirty="0"/>
          </a:p>
        </p:txBody>
      </p:sp>
    </p:spTree>
    <p:extLst>
      <p:ext uri="{BB962C8B-B14F-4D97-AF65-F5344CB8AC3E}">
        <p14:creationId xmlns:p14="http://schemas.microsoft.com/office/powerpoint/2010/main" val="158727339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1B9A0-85D3-F041-49F4-391533745FF4}"/>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D1842DDE-CD22-D2F3-1C56-F45899E72D53}"/>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FF7AF7AA-42BD-CDC9-45A8-5F30D0F93028}"/>
              </a:ext>
            </a:extLst>
          </p:cNvPr>
          <p:cNvSpPr txBox="1"/>
          <p:nvPr/>
        </p:nvSpPr>
        <p:spPr>
          <a:xfrm>
            <a:off x="467544" y="776893"/>
            <a:ext cx="2486515" cy="369332"/>
          </a:xfrm>
          <a:prstGeom prst="rect">
            <a:avLst/>
          </a:prstGeom>
          <a:noFill/>
        </p:spPr>
        <p:txBody>
          <a:bodyPr wrap="none" rtlCol="0">
            <a:spAutoFit/>
          </a:bodyPr>
          <a:lstStyle/>
          <a:p>
            <a:r>
              <a:rPr lang="en-US" b="1" dirty="0"/>
              <a:t>Visualizing Statistic Data</a:t>
            </a:r>
          </a:p>
        </p:txBody>
      </p:sp>
      <p:sp>
        <p:nvSpPr>
          <p:cNvPr id="6" name="CasellaDiTesto 5">
            <a:extLst>
              <a:ext uri="{FF2B5EF4-FFF2-40B4-BE49-F238E27FC236}">
                <a16:creationId xmlns:a16="http://schemas.microsoft.com/office/drawing/2014/main" id="{7E614950-6CD8-8917-A264-CC3BCC716CD4}"/>
              </a:ext>
            </a:extLst>
          </p:cNvPr>
          <p:cNvSpPr txBox="1"/>
          <p:nvPr/>
        </p:nvSpPr>
        <p:spPr>
          <a:xfrm>
            <a:off x="467544" y="1325918"/>
            <a:ext cx="7560840" cy="4247317"/>
          </a:xfrm>
          <a:prstGeom prst="rect">
            <a:avLst/>
          </a:prstGeom>
          <a:noFill/>
        </p:spPr>
        <p:txBody>
          <a:bodyPr wrap="square">
            <a:spAutoFit/>
          </a:bodyPr>
          <a:lstStyle/>
          <a:p>
            <a:pPr marL="285750" indent="-285750">
              <a:buFont typeface="Arial" panose="020B0604020202020204" pitchFamily="34" charset="0"/>
              <a:buChar char="•"/>
            </a:pPr>
            <a:r>
              <a:rPr lang="en-US" dirty="0"/>
              <a:t>For each variable, for each aquifer, channel, LSU or HRU the output data can have a value for each day, month, or year of your simulation, or an average year for the whole simulation</a:t>
            </a:r>
          </a:p>
          <a:p>
            <a:pPr marL="285750" indent="-285750">
              <a:buFont typeface="Arial" panose="020B0604020202020204" pitchFamily="34" charset="0"/>
              <a:buChar char="•"/>
            </a:pPr>
            <a:endParaRPr lang="en-US" b="1" dirty="0"/>
          </a:p>
          <a:p>
            <a:r>
              <a:rPr lang="en-US" dirty="0"/>
              <a:t>To display the results graphically we need to produce a single value for each variable for each subbasin, and for this we choose a </a:t>
            </a:r>
            <a:r>
              <a:rPr lang="en-US" b="1" dirty="0"/>
              <a:t>Summary</a:t>
            </a:r>
            <a:r>
              <a:rPr lang="en-US" dirty="0"/>
              <a:t>. Summaries available are: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b="1" dirty="0"/>
              <a:t>Totals</a:t>
            </a:r>
            <a:r>
              <a:rPr lang="en-US" dirty="0"/>
              <a:t> means, for each subbasin, a total value across the simulation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b="1" dirty="0"/>
              <a:t>Daily</a:t>
            </a:r>
            <a:r>
              <a:rPr lang="en-US" dirty="0"/>
              <a:t>, </a:t>
            </a:r>
            <a:r>
              <a:rPr lang="en-US" b="1" dirty="0"/>
              <a:t>Monthly</a:t>
            </a:r>
            <a:r>
              <a:rPr lang="en-US" dirty="0"/>
              <a:t>, and </a:t>
            </a:r>
            <a:r>
              <a:rPr lang="en-US" b="1" dirty="0"/>
              <a:t>Annual</a:t>
            </a:r>
            <a:r>
              <a:rPr lang="en-US" dirty="0"/>
              <a:t> </a:t>
            </a:r>
            <a:r>
              <a:rPr lang="en-US" b="1" dirty="0"/>
              <a:t>means</a:t>
            </a:r>
            <a:r>
              <a:rPr lang="en-US" dirty="0"/>
              <a:t> are averages: the total figure divided by the number of days, months, or years respectively in the simulation.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b="1" dirty="0"/>
              <a:t>Maxima</a:t>
            </a:r>
            <a:r>
              <a:rPr lang="en-US" dirty="0"/>
              <a:t> and </a:t>
            </a:r>
            <a:r>
              <a:rPr lang="en-US" b="1" dirty="0"/>
              <a:t>Minima</a:t>
            </a:r>
            <a:r>
              <a:rPr lang="en-US" dirty="0"/>
              <a:t> are the maximum or minimum values of the variable in the simulation. </a:t>
            </a:r>
          </a:p>
        </p:txBody>
      </p:sp>
    </p:spTree>
    <p:extLst>
      <p:ext uri="{BB962C8B-B14F-4D97-AF65-F5344CB8AC3E}">
        <p14:creationId xmlns:p14="http://schemas.microsoft.com/office/powerpoint/2010/main" val="87832743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631C00-8939-F780-F9E8-9FE21B54BB2E}"/>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70BAC931-A33D-D490-05B4-E7C5F8AB9E20}"/>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763A36DB-BCA9-0A1C-E04B-64673E4638BB}"/>
              </a:ext>
            </a:extLst>
          </p:cNvPr>
          <p:cNvSpPr txBox="1"/>
          <p:nvPr/>
        </p:nvSpPr>
        <p:spPr>
          <a:xfrm>
            <a:off x="467544" y="776893"/>
            <a:ext cx="2486515" cy="369332"/>
          </a:xfrm>
          <a:prstGeom prst="rect">
            <a:avLst/>
          </a:prstGeom>
          <a:noFill/>
        </p:spPr>
        <p:txBody>
          <a:bodyPr wrap="none" rtlCol="0">
            <a:spAutoFit/>
          </a:bodyPr>
          <a:lstStyle/>
          <a:p>
            <a:r>
              <a:rPr lang="en-US" b="1" dirty="0"/>
              <a:t>Visualizing Statistic Data</a:t>
            </a:r>
          </a:p>
        </p:txBody>
      </p:sp>
      <p:sp>
        <p:nvSpPr>
          <p:cNvPr id="6" name="CasellaDiTesto 5">
            <a:extLst>
              <a:ext uri="{FF2B5EF4-FFF2-40B4-BE49-F238E27FC236}">
                <a16:creationId xmlns:a16="http://schemas.microsoft.com/office/drawing/2014/main" id="{4BC28340-0AE1-A516-7D9D-EE5D478AE4F4}"/>
              </a:ext>
            </a:extLst>
          </p:cNvPr>
          <p:cNvSpPr txBox="1"/>
          <p:nvPr/>
        </p:nvSpPr>
        <p:spPr>
          <a:xfrm>
            <a:off x="467544" y="1353206"/>
            <a:ext cx="8280920" cy="1754326"/>
          </a:xfrm>
          <a:prstGeom prst="rect">
            <a:avLst/>
          </a:prstGeom>
          <a:noFill/>
        </p:spPr>
        <p:txBody>
          <a:bodyPr wrap="square">
            <a:spAutoFit/>
          </a:bodyPr>
          <a:lstStyle/>
          <a:p>
            <a:pPr marL="285750" indent="-285750">
              <a:buFont typeface="Arial" panose="020B0604020202020204" pitchFamily="34" charset="0"/>
              <a:buChar char="•"/>
            </a:pPr>
            <a:r>
              <a:rPr lang="en-US" dirty="0"/>
              <a:t>We need to select a </a:t>
            </a:r>
            <a:r>
              <a:rPr lang="en-US" b="1" dirty="0"/>
              <a:t>variable</a:t>
            </a:r>
            <a:r>
              <a:rPr lang="en-US" dirty="0"/>
              <a:t> to display. Select </a:t>
            </a:r>
            <a:r>
              <a:rPr lang="en-US" b="1" dirty="0" err="1"/>
              <a:t>bioms</a:t>
            </a:r>
            <a:r>
              <a:rPr lang="en-US" dirty="0"/>
              <a:t>.</a:t>
            </a:r>
          </a:p>
          <a:p>
            <a:pPr marL="285750" indent="-285750">
              <a:buFont typeface="Arial" panose="020B0604020202020204" pitchFamily="34" charset="0"/>
              <a:buChar char="•"/>
            </a:pPr>
            <a:r>
              <a:rPr lang="en-US" dirty="0"/>
              <a:t>Select </a:t>
            </a:r>
            <a:r>
              <a:rPr lang="en-US" b="1" dirty="0"/>
              <a:t>Monthly means </a:t>
            </a:r>
            <a:r>
              <a:rPr lang="en-US" dirty="0"/>
              <a:t>in </a:t>
            </a:r>
            <a:r>
              <a:rPr lang="en-US" b="1" dirty="0"/>
              <a:t>summary</a:t>
            </a:r>
            <a:r>
              <a:rPr lang="en-US" dirty="0"/>
              <a:t> and click Create</a:t>
            </a:r>
          </a:p>
          <a:p>
            <a:pPr marL="285750" indent="-285750">
              <a:buFont typeface="Arial" panose="020B0604020202020204" pitchFamily="34" charset="0"/>
              <a:buChar char="•"/>
            </a:pPr>
            <a:r>
              <a:rPr lang="en-US" dirty="0"/>
              <a:t>The shapefile is created on the map and the text in the map canvas shows that we are displaying </a:t>
            </a:r>
            <a:r>
              <a:rPr lang="en-US" dirty="0" err="1"/>
              <a:t>bioms</a:t>
            </a:r>
            <a:r>
              <a:rPr lang="en-US" dirty="0"/>
              <a:t> monthly mean values from the Default simulation</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pic>
        <p:nvPicPr>
          <p:cNvPr id="9" name="Immagine 8">
            <a:extLst>
              <a:ext uri="{FF2B5EF4-FFF2-40B4-BE49-F238E27FC236}">
                <a16:creationId xmlns:a16="http://schemas.microsoft.com/office/drawing/2014/main" id="{4D163DB1-3EDB-C601-D87C-FFEC4C82246E}"/>
              </a:ext>
            </a:extLst>
          </p:cNvPr>
          <p:cNvPicPr>
            <a:picLocks noChangeAspect="1"/>
          </p:cNvPicPr>
          <p:nvPr/>
        </p:nvPicPr>
        <p:blipFill>
          <a:blip r:embed="rId3"/>
          <a:stretch>
            <a:fillRect/>
          </a:stretch>
        </p:blipFill>
        <p:spPr>
          <a:xfrm>
            <a:off x="1475656" y="2564904"/>
            <a:ext cx="5954554" cy="3721596"/>
          </a:xfrm>
          <a:prstGeom prst="rect">
            <a:avLst/>
          </a:prstGeom>
        </p:spPr>
      </p:pic>
    </p:spTree>
    <p:extLst>
      <p:ext uri="{BB962C8B-B14F-4D97-AF65-F5344CB8AC3E}">
        <p14:creationId xmlns:p14="http://schemas.microsoft.com/office/powerpoint/2010/main" val="380582869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6568F9-FD35-36B7-91D8-EB4D29BC5266}"/>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2128BE97-693B-803E-8BA0-41A474498FB8}"/>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61ECDB6D-5C48-3979-16F0-3383BEFEC274}"/>
              </a:ext>
            </a:extLst>
          </p:cNvPr>
          <p:cNvSpPr txBox="1"/>
          <p:nvPr/>
        </p:nvSpPr>
        <p:spPr>
          <a:xfrm>
            <a:off x="467544" y="776893"/>
            <a:ext cx="2486515" cy="369332"/>
          </a:xfrm>
          <a:prstGeom prst="rect">
            <a:avLst/>
          </a:prstGeom>
          <a:noFill/>
        </p:spPr>
        <p:txBody>
          <a:bodyPr wrap="none" rtlCol="0">
            <a:spAutoFit/>
          </a:bodyPr>
          <a:lstStyle/>
          <a:p>
            <a:r>
              <a:rPr lang="en-US" b="1" dirty="0"/>
              <a:t>Visualizing Statistic Data</a:t>
            </a:r>
          </a:p>
        </p:txBody>
      </p:sp>
      <p:sp>
        <p:nvSpPr>
          <p:cNvPr id="6" name="CasellaDiTesto 5">
            <a:extLst>
              <a:ext uri="{FF2B5EF4-FFF2-40B4-BE49-F238E27FC236}">
                <a16:creationId xmlns:a16="http://schemas.microsoft.com/office/drawing/2014/main" id="{15219DB8-843C-DFB3-D926-320D18FFB224}"/>
              </a:ext>
            </a:extLst>
          </p:cNvPr>
          <p:cNvSpPr txBox="1"/>
          <p:nvPr/>
        </p:nvSpPr>
        <p:spPr>
          <a:xfrm>
            <a:off x="467544" y="1353206"/>
            <a:ext cx="8280920" cy="4801314"/>
          </a:xfrm>
          <a:prstGeom prst="rect">
            <a:avLst/>
          </a:prstGeom>
          <a:noFill/>
        </p:spPr>
        <p:txBody>
          <a:bodyPr wrap="square">
            <a:spAutoFit/>
          </a:bodyPr>
          <a:lstStyle/>
          <a:p>
            <a:pPr marL="285750" indent="-285750">
              <a:buFont typeface="Arial" panose="020B0604020202020204" pitchFamily="34" charset="0"/>
              <a:buChar char="•"/>
            </a:pPr>
            <a:r>
              <a:rPr lang="en-US" dirty="0"/>
              <a:t>The results layer is given a default </a:t>
            </a:r>
            <a:r>
              <a:rPr lang="en-US" dirty="0" err="1"/>
              <a:t>colouring</a:t>
            </a:r>
            <a:r>
              <a:rPr lang="en-US" dirty="0"/>
              <a:t> using 5 intervals chosen by the Jenks natural breaks algorithm to cover the range of summary values for the variable. You can change the </a:t>
            </a:r>
            <a:r>
              <a:rPr lang="en-US" dirty="0" err="1"/>
              <a:t>colouring</a:t>
            </a:r>
            <a:r>
              <a:rPr lang="en-US" dirty="0"/>
              <a:t> scheme if you wish (right click on the layer entry in the </a:t>
            </a:r>
            <a:r>
              <a:rPr lang="en-US" b="1" dirty="0"/>
              <a:t>Layers</a:t>
            </a:r>
            <a:r>
              <a:rPr lang="en-US" dirty="0"/>
              <a:t> panel, select </a:t>
            </a:r>
            <a:r>
              <a:rPr lang="en-US" b="1" dirty="0"/>
              <a:t>Properties</a:t>
            </a:r>
            <a:r>
              <a:rPr lang="en-US" dirty="0"/>
              <a:t> and then select the </a:t>
            </a:r>
            <a:r>
              <a:rPr lang="en-US" b="1" dirty="0"/>
              <a:t>Symbology</a:t>
            </a:r>
            <a:r>
              <a:rPr lang="en-US" dirty="0"/>
              <a:t> tab)</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To </a:t>
            </a:r>
            <a:r>
              <a:rPr lang="en-US" b="1" dirty="0"/>
              <a:t>display a different variable</a:t>
            </a:r>
            <a:r>
              <a:rPr lang="en-US" dirty="0"/>
              <a:t> from the list, select it with the mouse and click Create. To change the summary, select the new one from the pull-down menu and click Create.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We chose an LSU results table, so it was displayed by </a:t>
            </a:r>
            <a:r>
              <a:rPr lang="en-US" dirty="0" err="1"/>
              <a:t>colouring</a:t>
            </a:r>
            <a:r>
              <a:rPr lang="en-US" dirty="0"/>
              <a:t> LSU shapes.  HRU output </a:t>
            </a:r>
            <a:r>
              <a:rPr lang="en-US" dirty="0" err="1"/>
              <a:t>colours</a:t>
            </a:r>
            <a:r>
              <a:rPr lang="en-US" dirty="0"/>
              <a:t> HRU shapes. Results from channels are displayed using channels..  The thickness of the channel shapes is proportional to the channel width.</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Also, if you calculate a new field in the </a:t>
            </a:r>
            <a:r>
              <a:rPr lang="en-US" b="1" dirty="0"/>
              <a:t>Field Calculator</a:t>
            </a:r>
            <a:r>
              <a:rPr lang="en-US" dirty="0"/>
              <a:t>, you will find the new field name(s) added to the variables that can be selected for display.</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25791578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73387A-D16E-729D-6AF4-C804FCC79687}"/>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AC4D6E95-F5BB-BF5B-C8F6-AF2A5B5C9ED8}"/>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1.2  SWAT SETUP</a:t>
            </a:r>
          </a:p>
        </p:txBody>
      </p:sp>
      <p:sp>
        <p:nvSpPr>
          <p:cNvPr id="3" name="CasellaDiTesto 2">
            <a:extLst>
              <a:ext uri="{FF2B5EF4-FFF2-40B4-BE49-F238E27FC236}">
                <a16:creationId xmlns:a16="http://schemas.microsoft.com/office/drawing/2014/main" id="{5BD16FBF-E98E-7BD1-C1C6-0F88D313C732}"/>
              </a:ext>
            </a:extLst>
          </p:cNvPr>
          <p:cNvSpPr txBox="1"/>
          <p:nvPr/>
        </p:nvSpPr>
        <p:spPr>
          <a:xfrm>
            <a:off x="467544" y="805380"/>
            <a:ext cx="2141099" cy="369332"/>
          </a:xfrm>
          <a:prstGeom prst="rect">
            <a:avLst/>
          </a:prstGeom>
          <a:noFill/>
        </p:spPr>
        <p:txBody>
          <a:bodyPr wrap="none" rtlCol="0">
            <a:spAutoFit/>
          </a:bodyPr>
          <a:lstStyle/>
          <a:p>
            <a:r>
              <a:rPr lang="it-IT" b="1" dirty="0"/>
              <a:t>QSWAT+ </a:t>
            </a:r>
            <a:r>
              <a:rPr lang="it-IT" b="1" dirty="0" err="1"/>
              <a:t>Parameters</a:t>
            </a:r>
            <a:endParaRPr lang="en-US" b="1" dirty="0"/>
          </a:p>
        </p:txBody>
      </p:sp>
      <p:sp>
        <p:nvSpPr>
          <p:cNvPr id="6" name="CasellaDiTesto 5">
            <a:extLst>
              <a:ext uri="{FF2B5EF4-FFF2-40B4-BE49-F238E27FC236}">
                <a16:creationId xmlns:a16="http://schemas.microsoft.com/office/drawing/2014/main" id="{596AD61C-31ED-A924-3C9D-9225179684CA}"/>
              </a:ext>
            </a:extLst>
          </p:cNvPr>
          <p:cNvSpPr txBox="1"/>
          <p:nvPr/>
        </p:nvSpPr>
        <p:spPr>
          <a:xfrm>
            <a:off x="251520" y="1150985"/>
            <a:ext cx="4968552" cy="5355312"/>
          </a:xfrm>
          <a:prstGeom prst="rect">
            <a:avLst/>
          </a:prstGeom>
          <a:noFill/>
        </p:spPr>
        <p:txBody>
          <a:bodyPr wrap="square">
            <a:spAutoFit/>
          </a:bodyPr>
          <a:lstStyle/>
          <a:p>
            <a:endParaRPr lang="en-US" dirty="0"/>
          </a:p>
          <a:p>
            <a:pPr marL="285750" indent="-285750">
              <a:buFont typeface="Arial" panose="020B0604020202020204" pitchFamily="34" charset="0"/>
              <a:buChar char="•"/>
            </a:pPr>
            <a:r>
              <a:rPr lang="en-US" dirty="0"/>
              <a:t>Click the </a:t>
            </a:r>
            <a:r>
              <a:rPr lang="en-US" b="1" dirty="0"/>
              <a:t>QSWAT+ Parameters</a:t>
            </a:r>
            <a:r>
              <a:rPr lang="en-US" dirty="0"/>
              <a:t> button</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If you installed the SWAT+ Editor and datasets somewhere other than the default directory, you can change it.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MPI is the Message Passing Interface which QSWAT+ can use for different watershed delineation. It is not essential, and if you don't want to install it you can uncheck Use MPI.</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There are a number of other parameters you can set, mostly for fine tuning your model, and beyond the scope of this introduction.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If you have changed anything, click Save, else Cancel.</a:t>
            </a:r>
          </a:p>
          <a:p>
            <a:endParaRPr lang="en-US" dirty="0"/>
          </a:p>
        </p:txBody>
      </p:sp>
      <p:pic>
        <p:nvPicPr>
          <p:cNvPr id="4" name="Immagine 3">
            <a:extLst>
              <a:ext uri="{FF2B5EF4-FFF2-40B4-BE49-F238E27FC236}">
                <a16:creationId xmlns:a16="http://schemas.microsoft.com/office/drawing/2014/main" id="{90207847-D645-97FF-3690-1D6DD8C6B750}"/>
              </a:ext>
            </a:extLst>
          </p:cNvPr>
          <p:cNvPicPr>
            <a:picLocks noChangeAspect="1"/>
          </p:cNvPicPr>
          <p:nvPr/>
        </p:nvPicPr>
        <p:blipFill>
          <a:blip r:embed="rId3"/>
          <a:stretch>
            <a:fillRect/>
          </a:stretch>
        </p:blipFill>
        <p:spPr>
          <a:xfrm>
            <a:off x="5076056" y="1556792"/>
            <a:ext cx="3997417" cy="3744416"/>
          </a:xfrm>
          <a:prstGeom prst="rect">
            <a:avLst/>
          </a:prstGeom>
        </p:spPr>
      </p:pic>
    </p:spTree>
    <p:extLst>
      <p:ext uri="{BB962C8B-B14F-4D97-AF65-F5344CB8AC3E}">
        <p14:creationId xmlns:p14="http://schemas.microsoft.com/office/powerpoint/2010/main" val="202289159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19EE2-E732-AB37-ABA2-C22C3294C82F}"/>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94E050A5-A288-4CAD-895C-528DBF98D65F}"/>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721CDCA8-6840-7FB1-832E-AE986281B8D2}"/>
              </a:ext>
            </a:extLst>
          </p:cNvPr>
          <p:cNvSpPr txBox="1"/>
          <p:nvPr/>
        </p:nvSpPr>
        <p:spPr>
          <a:xfrm>
            <a:off x="467544" y="776893"/>
            <a:ext cx="935962" cy="369332"/>
          </a:xfrm>
          <a:prstGeom prst="rect">
            <a:avLst/>
          </a:prstGeom>
          <a:noFill/>
        </p:spPr>
        <p:txBody>
          <a:bodyPr wrap="none" rtlCol="0">
            <a:spAutoFit/>
          </a:bodyPr>
          <a:lstStyle/>
          <a:p>
            <a:r>
              <a:rPr lang="en-US" b="1" dirty="0"/>
              <a:t>Printing</a:t>
            </a:r>
          </a:p>
        </p:txBody>
      </p:sp>
      <p:sp>
        <p:nvSpPr>
          <p:cNvPr id="6" name="CasellaDiTesto 5">
            <a:extLst>
              <a:ext uri="{FF2B5EF4-FFF2-40B4-BE49-F238E27FC236}">
                <a16:creationId xmlns:a16="http://schemas.microsoft.com/office/drawing/2014/main" id="{6E2B3BC6-3895-43EE-9CB4-CF8DD90CE5F5}"/>
              </a:ext>
            </a:extLst>
          </p:cNvPr>
          <p:cNvSpPr txBox="1"/>
          <p:nvPr/>
        </p:nvSpPr>
        <p:spPr>
          <a:xfrm>
            <a:off x="827584" y="1353206"/>
            <a:ext cx="7488832" cy="3970318"/>
          </a:xfrm>
          <a:prstGeom prst="rect">
            <a:avLst/>
          </a:prstGeom>
          <a:noFill/>
        </p:spPr>
        <p:txBody>
          <a:bodyPr wrap="square">
            <a:spAutoFit/>
          </a:bodyPr>
          <a:lstStyle/>
          <a:p>
            <a:pPr marL="285750" indent="-285750">
              <a:buFont typeface="Arial" panose="020B0604020202020204" pitchFamily="34" charset="0"/>
              <a:buChar char="•"/>
            </a:pPr>
            <a:r>
              <a:rPr lang="en-US" dirty="0"/>
              <a:t>QSWAT+ provides templates to create a composition of 1, 2, 3, 4 or 6 results maps layout in either landscape or portrait mode.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QSWAT+ uses the QGIS Print Composer to support the printing of results. Indeed, you can edit the templates to change text, change the size and position of maps, etc.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Each template includes as well the maps and legends: </a:t>
            </a:r>
          </a:p>
          <a:p>
            <a:pPr marL="630238" indent="-285750">
              <a:buFont typeface="Arial" panose="020B0604020202020204" pitchFamily="34" charset="0"/>
              <a:buChar char="•"/>
            </a:pPr>
            <a:r>
              <a:rPr lang="en-US" dirty="0"/>
              <a:t>Page title </a:t>
            </a:r>
          </a:p>
          <a:p>
            <a:pPr marL="630238" indent="-285750">
              <a:buFont typeface="Arial" panose="020B0604020202020204" pitchFamily="34" charset="0"/>
              <a:buChar char="•"/>
            </a:pPr>
            <a:r>
              <a:rPr lang="en-US" dirty="0"/>
              <a:t>North arrow </a:t>
            </a:r>
          </a:p>
          <a:p>
            <a:pPr marL="630238" indent="-285750">
              <a:buFont typeface="Arial" panose="020B0604020202020204" pitchFamily="34" charset="0"/>
              <a:buChar char="•"/>
            </a:pPr>
            <a:r>
              <a:rPr lang="en-US" dirty="0"/>
              <a:t>Scale bar </a:t>
            </a:r>
          </a:p>
          <a:p>
            <a:pPr marL="630238" indent="-285750">
              <a:buFont typeface="Arial" panose="020B0604020202020204" pitchFamily="34" charset="0"/>
              <a:buChar char="•"/>
            </a:pPr>
            <a:r>
              <a:rPr lang="en-US" dirty="0"/>
              <a:t>Text box containing Author/Company </a:t>
            </a:r>
          </a:p>
          <a:p>
            <a:pPr marL="630238" indent="-285750">
              <a:buFont typeface="Arial" panose="020B0604020202020204" pitchFamily="34" charset="0"/>
              <a:buChar char="•"/>
            </a:pPr>
            <a:r>
              <a:rPr lang="en-US" dirty="0"/>
              <a:t>Date </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76729084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1B7B3-4BA5-305D-2685-7449846B6D60}"/>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16647C41-8F7E-0D9A-88B0-F16C3CA5E7DE}"/>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8A13D4FD-34BC-AAC3-78A0-5BEE5D42C60F}"/>
              </a:ext>
            </a:extLst>
          </p:cNvPr>
          <p:cNvSpPr txBox="1"/>
          <p:nvPr/>
        </p:nvSpPr>
        <p:spPr>
          <a:xfrm>
            <a:off x="467544" y="776893"/>
            <a:ext cx="935962" cy="369332"/>
          </a:xfrm>
          <a:prstGeom prst="rect">
            <a:avLst/>
          </a:prstGeom>
          <a:noFill/>
        </p:spPr>
        <p:txBody>
          <a:bodyPr wrap="none" rtlCol="0">
            <a:spAutoFit/>
          </a:bodyPr>
          <a:lstStyle/>
          <a:p>
            <a:r>
              <a:rPr lang="en-US" b="1" dirty="0"/>
              <a:t>Printing</a:t>
            </a:r>
          </a:p>
        </p:txBody>
      </p:sp>
      <p:sp>
        <p:nvSpPr>
          <p:cNvPr id="6" name="CasellaDiTesto 5">
            <a:extLst>
              <a:ext uri="{FF2B5EF4-FFF2-40B4-BE49-F238E27FC236}">
                <a16:creationId xmlns:a16="http://schemas.microsoft.com/office/drawing/2014/main" id="{E8A5C8EC-7F33-8BCC-79E0-3D262A236BAD}"/>
              </a:ext>
            </a:extLst>
          </p:cNvPr>
          <p:cNvSpPr txBox="1"/>
          <p:nvPr/>
        </p:nvSpPr>
        <p:spPr>
          <a:xfrm>
            <a:off x="755576" y="1484784"/>
            <a:ext cx="7776864" cy="3970318"/>
          </a:xfrm>
          <a:prstGeom prst="rect">
            <a:avLst/>
          </a:prstGeom>
          <a:noFill/>
        </p:spPr>
        <p:txBody>
          <a:bodyPr wrap="square">
            <a:spAutoFit/>
          </a:bodyPr>
          <a:lstStyle/>
          <a:p>
            <a:pPr marL="285750" indent="-285750">
              <a:buFont typeface="Arial" panose="020B0604020202020204" pitchFamily="34" charset="0"/>
              <a:buChar char="•"/>
            </a:pPr>
            <a:r>
              <a:rPr lang="en-US" dirty="0"/>
              <a:t>We' </a:t>
            </a:r>
            <a:r>
              <a:rPr lang="en-US" dirty="0" err="1"/>
              <a:t>ll</a:t>
            </a:r>
            <a:r>
              <a:rPr lang="en-US" dirty="0"/>
              <a:t> make a 3-map display, adding two more static results files to the display:</a:t>
            </a:r>
          </a:p>
          <a:p>
            <a:pPr marL="285750" indent="-285750">
              <a:buFont typeface="Arial" panose="020B0604020202020204" pitchFamily="34" charset="0"/>
              <a:buChar char="•"/>
            </a:pPr>
            <a:endParaRPr lang="en-US" dirty="0"/>
          </a:p>
          <a:p>
            <a:pPr marL="717550" indent="-285750">
              <a:buFont typeface="Arial" panose="020B0604020202020204" pitchFamily="34" charset="0"/>
              <a:buChar char="•"/>
            </a:pPr>
            <a:r>
              <a:rPr lang="en-US" dirty="0"/>
              <a:t>Switch to the </a:t>
            </a:r>
            <a:r>
              <a:rPr lang="en-US" b="1" dirty="0" err="1"/>
              <a:t>lsunit_ls_aa</a:t>
            </a:r>
            <a:r>
              <a:rPr lang="en-US" b="1" dirty="0"/>
              <a:t>  </a:t>
            </a:r>
            <a:r>
              <a:rPr lang="en-US" dirty="0"/>
              <a:t>table and create the </a:t>
            </a:r>
            <a:r>
              <a:rPr lang="en-US" b="1" dirty="0" err="1"/>
              <a:t>sedorgn</a:t>
            </a:r>
            <a:r>
              <a:rPr lang="en-US" dirty="0"/>
              <a:t>  map </a:t>
            </a:r>
          </a:p>
          <a:p>
            <a:pPr marL="717550" indent="-285750">
              <a:buFont typeface="Arial" panose="020B0604020202020204" pitchFamily="34" charset="0"/>
              <a:buChar char="•"/>
            </a:pPr>
            <a:endParaRPr lang="en-US" dirty="0"/>
          </a:p>
          <a:p>
            <a:pPr marL="717550" indent="-285750">
              <a:buFont typeface="Arial" panose="020B0604020202020204" pitchFamily="34" charset="0"/>
              <a:buChar char="•"/>
            </a:pPr>
            <a:r>
              <a:rPr lang="en-US" dirty="0"/>
              <a:t>Switch to the </a:t>
            </a:r>
            <a:r>
              <a:rPr lang="en-US" b="1" dirty="0" err="1"/>
              <a:t>channel_sdmorph_mon</a:t>
            </a:r>
            <a:r>
              <a:rPr lang="en-US" b="1" dirty="0"/>
              <a:t>  </a:t>
            </a:r>
            <a:r>
              <a:rPr lang="en-US" dirty="0"/>
              <a:t>table and create the maximum </a:t>
            </a:r>
            <a:r>
              <a:rPr lang="en-US" b="1" dirty="0" err="1"/>
              <a:t>peakr</a:t>
            </a:r>
            <a:r>
              <a:rPr lang="en-US" dirty="0"/>
              <a:t>  map.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Select </a:t>
            </a:r>
            <a:r>
              <a:rPr lang="en-US" b="1" dirty="0"/>
              <a:t>Portrait</a:t>
            </a:r>
            <a:r>
              <a:rPr lang="en-US" dirty="0"/>
              <a:t> as the orientation and </a:t>
            </a:r>
            <a:r>
              <a:rPr lang="en-US" b="1" dirty="0"/>
              <a:t>3</a:t>
            </a:r>
            <a:r>
              <a:rPr lang="en-US" dirty="0"/>
              <a:t> as the number of maps, and clicking </a:t>
            </a:r>
            <a:r>
              <a:rPr lang="en-US" b="1" dirty="0"/>
              <a:t>Print</a:t>
            </a:r>
          </a:p>
          <a:p>
            <a:endParaRPr lang="en-US" b="1" dirty="0"/>
          </a:p>
          <a:p>
            <a:pPr marL="285750" indent="-285750">
              <a:buFont typeface="Arial" panose="020B0604020202020204" pitchFamily="34" charset="0"/>
              <a:buChar char="•"/>
            </a:pPr>
            <a:r>
              <a:rPr lang="en-US" dirty="0"/>
              <a:t>The print composer is started and shows the first 3 (in this case) maps in the Results group in the layers panel, regardless of their current visibility.</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Visible layers in the Watershed group are included as background</a:t>
            </a:r>
          </a:p>
        </p:txBody>
      </p:sp>
    </p:spTree>
    <p:extLst>
      <p:ext uri="{BB962C8B-B14F-4D97-AF65-F5344CB8AC3E}">
        <p14:creationId xmlns:p14="http://schemas.microsoft.com/office/powerpoint/2010/main" val="89338701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3875CF-4096-3CEB-37F3-0FD80A88A86E}"/>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FAEC0C9A-676B-CB41-8E9B-8CB8B144BB00}"/>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05C1C841-7DB5-7FB4-DE6A-26C57138BD7A}"/>
              </a:ext>
            </a:extLst>
          </p:cNvPr>
          <p:cNvSpPr txBox="1"/>
          <p:nvPr/>
        </p:nvSpPr>
        <p:spPr>
          <a:xfrm>
            <a:off x="467544" y="776893"/>
            <a:ext cx="935962" cy="369332"/>
          </a:xfrm>
          <a:prstGeom prst="rect">
            <a:avLst/>
          </a:prstGeom>
          <a:noFill/>
        </p:spPr>
        <p:txBody>
          <a:bodyPr wrap="none" rtlCol="0">
            <a:spAutoFit/>
          </a:bodyPr>
          <a:lstStyle/>
          <a:p>
            <a:r>
              <a:rPr lang="en-US" b="1" dirty="0"/>
              <a:t>Printing</a:t>
            </a:r>
          </a:p>
        </p:txBody>
      </p:sp>
      <p:pic>
        <p:nvPicPr>
          <p:cNvPr id="4" name="Immagine 3">
            <a:extLst>
              <a:ext uri="{FF2B5EF4-FFF2-40B4-BE49-F238E27FC236}">
                <a16:creationId xmlns:a16="http://schemas.microsoft.com/office/drawing/2014/main" id="{AA8D3468-E740-A402-081D-938A8DA0E9B6}"/>
              </a:ext>
            </a:extLst>
          </p:cNvPr>
          <p:cNvPicPr>
            <a:picLocks noChangeAspect="1"/>
          </p:cNvPicPr>
          <p:nvPr/>
        </p:nvPicPr>
        <p:blipFill>
          <a:blip r:embed="rId3"/>
          <a:stretch>
            <a:fillRect/>
          </a:stretch>
        </p:blipFill>
        <p:spPr>
          <a:xfrm>
            <a:off x="2186989" y="947146"/>
            <a:ext cx="4770021" cy="5260743"/>
          </a:xfrm>
          <a:prstGeom prst="rect">
            <a:avLst/>
          </a:prstGeom>
        </p:spPr>
      </p:pic>
    </p:spTree>
    <p:extLst>
      <p:ext uri="{BB962C8B-B14F-4D97-AF65-F5344CB8AC3E}">
        <p14:creationId xmlns:p14="http://schemas.microsoft.com/office/powerpoint/2010/main" val="307106943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5BFBDB-9C94-3EE7-38D2-07014A5D0B2F}"/>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67F836BA-9543-6226-B20A-71C235A8B0B9}"/>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7E69F752-DFE2-D766-4A62-83244A44938C}"/>
              </a:ext>
            </a:extLst>
          </p:cNvPr>
          <p:cNvSpPr txBox="1"/>
          <p:nvPr/>
        </p:nvSpPr>
        <p:spPr>
          <a:xfrm>
            <a:off x="467544" y="776893"/>
            <a:ext cx="935962" cy="369332"/>
          </a:xfrm>
          <a:prstGeom prst="rect">
            <a:avLst/>
          </a:prstGeom>
          <a:noFill/>
        </p:spPr>
        <p:txBody>
          <a:bodyPr wrap="none" rtlCol="0">
            <a:spAutoFit/>
          </a:bodyPr>
          <a:lstStyle/>
          <a:p>
            <a:r>
              <a:rPr lang="en-US" b="1" dirty="0"/>
              <a:t>Printing</a:t>
            </a:r>
          </a:p>
        </p:txBody>
      </p:sp>
      <p:sp>
        <p:nvSpPr>
          <p:cNvPr id="6" name="CasellaDiTesto 5">
            <a:extLst>
              <a:ext uri="{FF2B5EF4-FFF2-40B4-BE49-F238E27FC236}">
                <a16:creationId xmlns:a16="http://schemas.microsoft.com/office/drawing/2014/main" id="{A8085383-41F9-C30E-E3E5-13791CF384E7}"/>
              </a:ext>
            </a:extLst>
          </p:cNvPr>
          <p:cNvSpPr txBox="1"/>
          <p:nvPr/>
        </p:nvSpPr>
        <p:spPr>
          <a:xfrm>
            <a:off x="755576" y="1484784"/>
            <a:ext cx="7776864" cy="3970318"/>
          </a:xfrm>
          <a:prstGeom prst="rect">
            <a:avLst/>
          </a:prstGeom>
          <a:noFill/>
        </p:spPr>
        <p:txBody>
          <a:bodyPr wrap="square">
            <a:spAutoFit/>
          </a:bodyPr>
          <a:lstStyle/>
          <a:p>
            <a:pPr marL="285750" indent="-285750">
              <a:buFont typeface="Arial" panose="020B0604020202020204" pitchFamily="34" charset="0"/>
              <a:buChar char="•"/>
            </a:pPr>
            <a:r>
              <a:rPr lang="en-US" dirty="0"/>
              <a:t>The items in the print composer can be </a:t>
            </a:r>
            <a:r>
              <a:rPr lang="en-US" b="1" dirty="0"/>
              <a:t>edited</a:t>
            </a:r>
            <a:r>
              <a:rPr lang="en-US" dirty="0"/>
              <a:t>.  You may want to change the title from its default of SWAT+ results: &lt;project&gt;, to edit the Company/Author box appropriately, change the map scales, adjust their positions, add other items, etc.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You can then export it as an image, pdf or </a:t>
            </a:r>
            <a:r>
              <a:rPr lang="en-US" dirty="0" err="1"/>
              <a:t>svg</a:t>
            </a:r>
            <a:r>
              <a:rPr lang="en-US" dirty="0"/>
              <a:t> file.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To scale several maps, select the Item Properties tab, click on one map item, which forms a box round it. Drag a corner of the box to change the scale. Note the scale number.  Then change the others to the same scale, this time by editing the number and pressing Enter for the change to take effect. </a:t>
            </a:r>
          </a:p>
          <a:p>
            <a:pPr marL="285750" indent="-285750">
              <a:buFont typeface="Arial" panose="020B0604020202020204" pitchFamily="34" charset="0"/>
              <a:buChar char="•"/>
            </a:pPr>
            <a:r>
              <a:rPr lang="en-US" dirty="0"/>
              <a:t>The scale bar is attached to the top left map, so it changes with it.  </a:t>
            </a:r>
          </a:p>
          <a:p>
            <a:pPr marL="285750" indent="-285750">
              <a:buFont typeface="Arial" panose="020B0604020202020204" pitchFamily="34" charset="0"/>
              <a:buChar char="•"/>
            </a:pPr>
            <a:r>
              <a:rPr lang="en-US" dirty="0"/>
              <a:t>You may also need to use the Position and size settings further down under Item properties to keep the maps aligned.</a:t>
            </a:r>
          </a:p>
        </p:txBody>
      </p:sp>
    </p:spTree>
    <p:extLst>
      <p:ext uri="{BB962C8B-B14F-4D97-AF65-F5344CB8AC3E}">
        <p14:creationId xmlns:p14="http://schemas.microsoft.com/office/powerpoint/2010/main" val="396603181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7586E-DB19-533D-8F33-5300BAB84AFA}"/>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87A815F9-89BB-2F20-E9ED-F48B22F77777}"/>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8DFB1F3D-455C-C14E-1840-1A0D177EAF7A}"/>
              </a:ext>
            </a:extLst>
          </p:cNvPr>
          <p:cNvSpPr txBox="1"/>
          <p:nvPr/>
        </p:nvSpPr>
        <p:spPr>
          <a:xfrm>
            <a:off x="467544" y="776893"/>
            <a:ext cx="3112455" cy="369332"/>
          </a:xfrm>
          <a:prstGeom prst="rect">
            <a:avLst/>
          </a:prstGeom>
          <a:noFill/>
        </p:spPr>
        <p:txBody>
          <a:bodyPr wrap="none" rtlCol="0">
            <a:spAutoFit/>
          </a:bodyPr>
          <a:lstStyle/>
          <a:p>
            <a:r>
              <a:rPr lang="en-US" b="1" dirty="0"/>
              <a:t>Rules for creating print layouts</a:t>
            </a:r>
          </a:p>
        </p:txBody>
      </p:sp>
      <p:sp>
        <p:nvSpPr>
          <p:cNvPr id="6" name="CasellaDiTesto 5">
            <a:extLst>
              <a:ext uri="{FF2B5EF4-FFF2-40B4-BE49-F238E27FC236}">
                <a16:creationId xmlns:a16="http://schemas.microsoft.com/office/drawing/2014/main" id="{5A0E3A0B-4E28-22E2-4DCC-96C58E5D1A62}"/>
              </a:ext>
            </a:extLst>
          </p:cNvPr>
          <p:cNvSpPr txBox="1"/>
          <p:nvPr/>
        </p:nvSpPr>
        <p:spPr>
          <a:xfrm>
            <a:off x="755576" y="1412776"/>
            <a:ext cx="7776864" cy="4524315"/>
          </a:xfrm>
          <a:prstGeom prst="rect">
            <a:avLst/>
          </a:prstGeom>
          <a:noFill/>
        </p:spPr>
        <p:txBody>
          <a:bodyPr wrap="square">
            <a:spAutoFit/>
          </a:bodyPr>
          <a:lstStyle/>
          <a:p>
            <a:pPr marL="285750" indent="-285750">
              <a:buFont typeface="Arial" panose="020B0604020202020204" pitchFamily="34" charset="0"/>
              <a:buChar char="•"/>
            </a:pPr>
            <a:r>
              <a:rPr lang="en-US" dirty="0"/>
              <a:t>If  n maps are requested, the first n maps in the Results group of the Layers panel are used, regardless of current visibility.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Layers in the Watershed group are included as background if they are currently visible.  The Watershed layer is commonly used to provide subbasin boundaries.  Results layers have transparency set to 35% so that background layers are visible.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If you want to include, for example, a </a:t>
            </a:r>
            <a:r>
              <a:rPr lang="en-US" dirty="0" err="1"/>
              <a:t>landuse</a:t>
            </a:r>
            <a:r>
              <a:rPr lang="en-US" dirty="0"/>
              <a:t> map, drag it into the Results group before clicking Print.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map layers in the composition are set locked: otherwise they would only show whatever the canvas shows, but they can still be resized or moved.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scale bar is attached to the top left map.  If you change its size the scale bar will adjust, but you need to change the others manually to match.</a:t>
            </a:r>
          </a:p>
        </p:txBody>
      </p:sp>
    </p:spTree>
    <p:extLst>
      <p:ext uri="{BB962C8B-B14F-4D97-AF65-F5344CB8AC3E}">
        <p14:creationId xmlns:p14="http://schemas.microsoft.com/office/powerpoint/2010/main" val="73431253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325BF6-4C19-4B3F-3163-8E0266EB43EE}"/>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B7C51F6F-5A6C-208E-EB51-E9A22D36E659}"/>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EDA7212C-38E7-9D3E-CE32-0B18D189CF0E}"/>
              </a:ext>
            </a:extLst>
          </p:cNvPr>
          <p:cNvSpPr txBox="1"/>
          <p:nvPr/>
        </p:nvSpPr>
        <p:spPr>
          <a:xfrm>
            <a:off x="467544" y="776893"/>
            <a:ext cx="935962" cy="369332"/>
          </a:xfrm>
          <a:prstGeom prst="rect">
            <a:avLst/>
          </a:prstGeom>
          <a:noFill/>
        </p:spPr>
        <p:txBody>
          <a:bodyPr wrap="none" rtlCol="0">
            <a:spAutoFit/>
          </a:bodyPr>
          <a:lstStyle/>
          <a:p>
            <a:r>
              <a:rPr lang="en-US" b="1" dirty="0"/>
              <a:t>Printing</a:t>
            </a:r>
          </a:p>
        </p:txBody>
      </p:sp>
      <p:sp>
        <p:nvSpPr>
          <p:cNvPr id="6" name="CasellaDiTesto 5">
            <a:extLst>
              <a:ext uri="{FF2B5EF4-FFF2-40B4-BE49-F238E27FC236}">
                <a16:creationId xmlns:a16="http://schemas.microsoft.com/office/drawing/2014/main" id="{053ECE3E-91F0-0BE9-EB7C-12FF11CB598A}"/>
              </a:ext>
            </a:extLst>
          </p:cNvPr>
          <p:cNvSpPr txBox="1"/>
          <p:nvPr/>
        </p:nvSpPr>
        <p:spPr>
          <a:xfrm>
            <a:off x="755576" y="1484784"/>
            <a:ext cx="7632848" cy="2585323"/>
          </a:xfrm>
          <a:prstGeom prst="rect">
            <a:avLst/>
          </a:prstGeom>
          <a:noFill/>
        </p:spPr>
        <p:txBody>
          <a:bodyPr wrap="square">
            <a:spAutoFit/>
          </a:bodyPr>
          <a:lstStyle/>
          <a:p>
            <a:pPr marL="285750" indent="-285750">
              <a:buFont typeface="Arial" panose="020B0604020202020204" pitchFamily="34" charset="0"/>
              <a:buChar char="•"/>
            </a:pPr>
            <a:r>
              <a:rPr lang="en-US" dirty="0"/>
              <a:t>When you have finished with a layout, maybe by exporting it as a pdf, closed it and don't want to revisit it, it is a good idea to </a:t>
            </a:r>
            <a:r>
              <a:rPr lang="en-US" b="1" dirty="0"/>
              <a:t>delete</a:t>
            </a:r>
            <a:r>
              <a:rPr lang="en-US" dirty="0"/>
              <a:t> it from the QGIS Layout Manager, since QGIS seems to be sensitive to having more than a very few layouts.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Open the Layout Manager (using Project -&gt; </a:t>
            </a:r>
            <a:r>
              <a:rPr lang="en-US" b="1" dirty="0"/>
              <a:t>Layout Manager</a:t>
            </a:r>
            <a:r>
              <a:rPr lang="en-US" dirty="0"/>
              <a:t>), select the layout in the manager panel, and click </a:t>
            </a:r>
            <a:r>
              <a:rPr lang="en-US" b="1" dirty="0"/>
              <a:t>Remove</a:t>
            </a:r>
            <a:r>
              <a:rPr lang="en-US" dirty="0"/>
              <a:t>.  </a:t>
            </a:r>
          </a:p>
          <a:p>
            <a:pPr marL="285750" indent="-285750">
              <a:buFont typeface="Arial" panose="020B0604020202020204" pitchFamily="34" charset="0"/>
              <a:buChar char="•"/>
            </a:pPr>
            <a:r>
              <a:rPr lang="en-US" dirty="0"/>
              <a:t>Or, if you have closed but not removed a layout, you can open it again using the Layout Manager's </a:t>
            </a:r>
            <a:r>
              <a:rPr lang="en-US" b="1" dirty="0"/>
              <a:t>Show</a:t>
            </a:r>
            <a:r>
              <a:rPr lang="en-US" dirty="0"/>
              <a:t> button.</a:t>
            </a:r>
          </a:p>
        </p:txBody>
      </p:sp>
    </p:spTree>
    <p:extLst>
      <p:ext uri="{BB962C8B-B14F-4D97-AF65-F5344CB8AC3E}">
        <p14:creationId xmlns:p14="http://schemas.microsoft.com/office/powerpoint/2010/main" val="368732495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1B9286-3599-490C-9A91-B789CC3B667F}"/>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115ED39F-3724-15C6-D0C9-E51FAE51DBE8}"/>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CB96DAAA-CD15-DB97-5848-F060D6B28835}"/>
              </a:ext>
            </a:extLst>
          </p:cNvPr>
          <p:cNvSpPr txBox="1"/>
          <p:nvPr/>
        </p:nvSpPr>
        <p:spPr>
          <a:xfrm>
            <a:off x="467544" y="776893"/>
            <a:ext cx="1186030" cy="369332"/>
          </a:xfrm>
          <a:prstGeom prst="rect">
            <a:avLst/>
          </a:prstGeom>
          <a:noFill/>
        </p:spPr>
        <p:txBody>
          <a:bodyPr wrap="none" rtlCol="0">
            <a:spAutoFit/>
          </a:bodyPr>
          <a:lstStyle/>
          <a:p>
            <a:r>
              <a:rPr lang="en-US" b="1" dirty="0"/>
              <a:t>Animation</a:t>
            </a:r>
          </a:p>
        </p:txBody>
      </p:sp>
      <p:sp>
        <p:nvSpPr>
          <p:cNvPr id="6" name="CasellaDiTesto 5">
            <a:extLst>
              <a:ext uri="{FF2B5EF4-FFF2-40B4-BE49-F238E27FC236}">
                <a16:creationId xmlns:a16="http://schemas.microsoft.com/office/drawing/2014/main" id="{97A7820E-FA2D-CFF0-FF5F-B939C0518351}"/>
              </a:ext>
            </a:extLst>
          </p:cNvPr>
          <p:cNvSpPr txBox="1"/>
          <p:nvPr/>
        </p:nvSpPr>
        <p:spPr>
          <a:xfrm>
            <a:off x="179512" y="2055087"/>
            <a:ext cx="3960440" cy="1477328"/>
          </a:xfrm>
          <a:prstGeom prst="rect">
            <a:avLst/>
          </a:prstGeom>
          <a:noFill/>
        </p:spPr>
        <p:txBody>
          <a:bodyPr wrap="square">
            <a:spAutoFit/>
          </a:bodyPr>
          <a:lstStyle/>
          <a:p>
            <a:pPr marL="285750" indent="-285750">
              <a:buFont typeface="Arial" panose="020B0604020202020204" pitchFamily="34" charset="0"/>
              <a:buChar char="•"/>
            </a:pPr>
            <a:r>
              <a:rPr lang="en-US" dirty="0"/>
              <a:t>To animate, after choosing the scenario and the SWAT output table (e.g. </a:t>
            </a:r>
            <a:r>
              <a:rPr lang="en-US" dirty="0" err="1"/>
              <a:t>channel_sdmorph_mon</a:t>
            </a:r>
            <a:r>
              <a:rPr lang="en-US" dirty="0"/>
              <a:t>), select the </a:t>
            </a:r>
            <a:r>
              <a:rPr lang="en-US" b="1" dirty="0"/>
              <a:t>Animated maps </a:t>
            </a:r>
            <a:r>
              <a:rPr lang="en-US" dirty="0"/>
              <a:t>tab.</a:t>
            </a:r>
          </a:p>
          <a:p>
            <a:pPr marL="285750" indent="-285750">
              <a:buFont typeface="Arial" panose="020B0604020202020204" pitchFamily="34" charset="0"/>
              <a:buChar char="•"/>
            </a:pPr>
            <a:endParaRPr lang="en-US" dirty="0"/>
          </a:p>
        </p:txBody>
      </p:sp>
      <p:pic>
        <p:nvPicPr>
          <p:cNvPr id="7" name="Immagine 6">
            <a:extLst>
              <a:ext uri="{FF2B5EF4-FFF2-40B4-BE49-F238E27FC236}">
                <a16:creationId xmlns:a16="http://schemas.microsoft.com/office/drawing/2014/main" id="{B9E9774D-EE4A-2AE7-2AE7-CF181584C67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251233" y="692696"/>
            <a:ext cx="3561128" cy="5643177"/>
          </a:xfrm>
          <a:prstGeom prst="rect">
            <a:avLst/>
          </a:prstGeom>
        </p:spPr>
      </p:pic>
    </p:spTree>
    <p:extLst>
      <p:ext uri="{BB962C8B-B14F-4D97-AF65-F5344CB8AC3E}">
        <p14:creationId xmlns:p14="http://schemas.microsoft.com/office/powerpoint/2010/main" val="102958286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13C1E0-AF94-B44B-2BA7-2F83CC2860FB}"/>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05D1F0D6-EB60-8085-31C5-B7B186671862}"/>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7339E094-24C3-DA79-481E-FB1CCD2BC57B}"/>
              </a:ext>
            </a:extLst>
          </p:cNvPr>
          <p:cNvSpPr txBox="1"/>
          <p:nvPr/>
        </p:nvSpPr>
        <p:spPr>
          <a:xfrm>
            <a:off x="467544" y="776893"/>
            <a:ext cx="1186030" cy="369332"/>
          </a:xfrm>
          <a:prstGeom prst="rect">
            <a:avLst/>
          </a:prstGeom>
          <a:noFill/>
        </p:spPr>
        <p:txBody>
          <a:bodyPr wrap="none" rtlCol="0">
            <a:spAutoFit/>
          </a:bodyPr>
          <a:lstStyle/>
          <a:p>
            <a:r>
              <a:rPr lang="en-US" b="1" dirty="0"/>
              <a:t>Animation</a:t>
            </a:r>
          </a:p>
        </p:txBody>
      </p:sp>
      <p:sp>
        <p:nvSpPr>
          <p:cNvPr id="6" name="CasellaDiTesto 5">
            <a:extLst>
              <a:ext uri="{FF2B5EF4-FFF2-40B4-BE49-F238E27FC236}">
                <a16:creationId xmlns:a16="http://schemas.microsoft.com/office/drawing/2014/main" id="{84937F50-82A3-79BC-82FB-44B8C20F06E8}"/>
              </a:ext>
            </a:extLst>
          </p:cNvPr>
          <p:cNvSpPr txBox="1"/>
          <p:nvPr/>
        </p:nvSpPr>
        <p:spPr>
          <a:xfrm>
            <a:off x="755576" y="1484784"/>
            <a:ext cx="7632848" cy="4524315"/>
          </a:xfrm>
          <a:prstGeom prst="rect">
            <a:avLst/>
          </a:prstGeom>
          <a:noFill/>
        </p:spPr>
        <p:txBody>
          <a:bodyPr wrap="square">
            <a:spAutoFit/>
          </a:bodyPr>
          <a:lstStyle/>
          <a:p>
            <a:pPr marL="285750" indent="-285750">
              <a:buFont typeface="Arial" panose="020B0604020202020204" pitchFamily="34" charset="0"/>
              <a:buChar char="•"/>
            </a:pPr>
            <a:r>
              <a:rPr lang="en-US" dirty="0"/>
              <a:t>Select </a:t>
            </a:r>
            <a:r>
              <a:rPr lang="en-US" b="1" dirty="0"/>
              <a:t>New</a:t>
            </a:r>
            <a:r>
              <a:rPr lang="en-US" dirty="0"/>
              <a:t> in the Set up animation group</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There are two modes of animation: </a:t>
            </a:r>
            <a:r>
              <a:rPr lang="en-US" b="1" dirty="0"/>
              <a:t>map canvas </a:t>
            </a:r>
            <a:r>
              <a:rPr lang="en-US" dirty="0"/>
              <a:t>and print composer. We will use now the map canvas.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a:t>
            </a:r>
            <a:r>
              <a:rPr lang="en-US" b="1" dirty="0"/>
              <a:t>Variable</a:t>
            </a:r>
            <a:r>
              <a:rPr lang="en-US" dirty="0"/>
              <a:t> pull-down menu contains all the variables from the chosen output table: select one of these (e.g. </a:t>
            </a:r>
            <a:r>
              <a:rPr lang="en-US" dirty="0" err="1"/>
              <a:t>flo_out</a:t>
            </a:r>
            <a:r>
              <a:rPr lang="en-US" dirty="0"/>
              <a:t>).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 </a:t>
            </a:r>
            <a:r>
              <a:rPr lang="en-US" b="1" dirty="0"/>
              <a:t>new animation layer is created </a:t>
            </a:r>
            <a:r>
              <a:rPr lang="en-US" dirty="0"/>
              <a:t>in the map canvas, showing the initial values of this variable in the simulation</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Note that the range of possible values runs from the minimum and maximum values for </a:t>
            </a:r>
            <a:r>
              <a:rPr lang="en-US" dirty="0" err="1"/>
              <a:t>flo_out</a:t>
            </a:r>
            <a:r>
              <a:rPr lang="en-US" dirty="0"/>
              <a:t> for the whole simulation period. </a:t>
            </a:r>
          </a:p>
          <a:p>
            <a:pPr marL="285750" indent="-285750">
              <a:buFont typeface="Arial" panose="020B0604020202020204" pitchFamily="34" charset="0"/>
              <a:buChar char="•"/>
            </a:pPr>
            <a:r>
              <a:rPr lang="en-US" dirty="0"/>
              <a:t>You can view the actual initial values for each channel by examining the attribute table</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65915153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AA5670-4E53-53B6-F5DC-F44DF3B02530}"/>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5DAD82C0-3C82-9CAA-7732-80665CFEA500}"/>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593519E7-43F6-2B58-8A42-BB32AD16FA92}"/>
              </a:ext>
            </a:extLst>
          </p:cNvPr>
          <p:cNvSpPr txBox="1"/>
          <p:nvPr/>
        </p:nvSpPr>
        <p:spPr>
          <a:xfrm>
            <a:off x="467544" y="776893"/>
            <a:ext cx="1186030" cy="369332"/>
          </a:xfrm>
          <a:prstGeom prst="rect">
            <a:avLst/>
          </a:prstGeom>
          <a:noFill/>
        </p:spPr>
        <p:txBody>
          <a:bodyPr wrap="none" rtlCol="0">
            <a:spAutoFit/>
          </a:bodyPr>
          <a:lstStyle/>
          <a:p>
            <a:r>
              <a:rPr lang="en-US" b="1" dirty="0"/>
              <a:t>Animation</a:t>
            </a:r>
          </a:p>
        </p:txBody>
      </p:sp>
      <p:pic>
        <p:nvPicPr>
          <p:cNvPr id="4" name="Immagine 3">
            <a:extLst>
              <a:ext uri="{FF2B5EF4-FFF2-40B4-BE49-F238E27FC236}">
                <a16:creationId xmlns:a16="http://schemas.microsoft.com/office/drawing/2014/main" id="{734E1CC6-8D2A-8A2F-6AB4-EE4412B592FB}"/>
              </a:ext>
            </a:extLst>
          </p:cNvPr>
          <p:cNvPicPr>
            <a:picLocks noChangeAspect="1"/>
          </p:cNvPicPr>
          <p:nvPr/>
        </p:nvPicPr>
        <p:blipFill>
          <a:blip r:embed="rId3"/>
          <a:stretch>
            <a:fillRect/>
          </a:stretch>
        </p:blipFill>
        <p:spPr>
          <a:xfrm>
            <a:off x="1187624" y="1327611"/>
            <a:ext cx="6948555" cy="4565754"/>
          </a:xfrm>
          <a:prstGeom prst="rect">
            <a:avLst/>
          </a:prstGeom>
        </p:spPr>
      </p:pic>
    </p:spTree>
    <p:extLst>
      <p:ext uri="{BB962C8B-B14F-4D97-AF65-F5344CB8AC3E}">
        <p14:creationId xmlns:p14="http://schemas.microsoft.com/office/powerpoint/2010/main" val="281380044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168EB3-1634-985D-29DF-BA1D589F20EB}"/>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61BFA646-0044-A9BC-420B-6E168E19DF43}"/>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0E638FA4-84BE-774B-5942-A611BA2D9EA4}"/>
              </a:ext>
            </a:extLst>
          </p:cNvPr>
          <p:cNvSpPr txBox="1"/>
          <p:nvPr/>
        </p:nvSpPr>
        <p:spPr>
          <a:xfrm>
            <a:off x="467544" y="776893"/>
            <a:ext cx="1186030" cy="369332"/>
          </a:xfrm>
          <a:prstGeom prst="rect">
            <a:avLst/>
          </a:prstGeom>
          <a:noFill/>
        </p:spPr>
        <p:txBody>
          <a:bodyPr wrap="none" rtlCol="0">
            <a:spAutoFit/>
          </a:bodyPr>
          <a:lstStyle/>
          <a:p>
            <a:r>
              <a:rPr lang="en-US" b="1" dirty="0"/>
              <a:t>Animation</a:t>
            </a:r>
          </a:p>
        </p:txBody>
      </p:sp>
      <p:sp>
        <p:nvSpPr>
          <p:cNvPr id="6" name="CasellaDiTesto 5">
            <a:extLst>
              <a:ext uri="{FF2B5EF4-FFF2-40B4-BE49-F238E27FC236}">
                <a16:creationId xmlns:a16="http://schemas.microsoft.com/office/drawing/2014/main" id="{49A535B0-1D7F-DC8B-B508-C4317299FE19}"/>
              </a:ext>
            </a:extLst>
          </p:cNvPr>
          <p:cNvSpPr txBox="1"/>
          <p:nvPr/>
        </p:nvSpPr>
        <p:spPr>
          <a:xfrm>
            <a:off x="755576" y="1484784"/>
            <a:ext cx="7272808" cy="2862322"/>
          </a:xfrm>
          <a:prstGeom prst="rect">
            <a:avLst/>
          </a:prstGeom>
          <a:noFill/>
        </p:spPr>
        <p:txBody>
          <a:bodyPr wrap="square">
            <a:spAutoFit/>
          </a:bodyPr>
          <a:lstStyle/>
          <a:p>
            <a:pPr marL="285750" indent="-285750">
              <a:buFont typeface="Arial" panose="020B0604020202020204" pitchFamily="34" charset="0"/>
              <a:buChar char="•"/>
            </a:pPr>
            <a:r>
              <a:rPr lang="en-US" dirty="0"/>
              <a:t>There are controls to run, pause and rewind the simulation: it steps through daily, monthly or annual time steps according to the chosen table. The speed of the animation can be adjusted using the </a:t>
            </a:r>
            <a:r>
              <a:rPr lang="en-US" b="1" dirty="0"/>
              <a:t>Speed</a:t>
            </a:r>
            <a:r>
              <a:rPr lang="en-US" dirty="0"/>
              <a:t> </a:t>
            </a:r>
            <a:r>
              <a:rPr lang="en-US" dirty="0" err="1"/>
              <a:t>spinbox</a:t>
            </a:r>
            <a:r>
              <a:rPr lang="en-US" dirty="0"/>
              <a:t>.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You can also investigate the changing values manually, by dragging the slider, or (with the </a:t>
            </a:r>
            <a:r>
              <a:rPr lang="en-US" dirty="0" err="1"/>
              <a:t>Visualise</a:t>
            </a:r>
            <a:r>
              <a:rPr lang="en-US" dirty="0"/>
              <a:t> Results  form the currently selected window) by pressing the left and right arrows on your keyboard.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date (day, month, or year) of each step appears above the slider.</a:t>
            </a:r>
          </a:p>
        </p:txBody>
      </p:sp>
    </p:spTree>
    <p:extLst>
      <p:ext uri="{BB962C8B-B14F-4D97-AF65-F5344CB8AC3E}">
        <p14:creationId xmlns:p14="http://schemas.microsoft.com/office/powerpoint/2010/main" val="35869890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0E0BA4-3909-9791-C0F0-B57D1A26AD4F}"/>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2C433018-80DF-9410-9CB1-8AC106EB0C7C}"/>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1.2  SWAT SETUP</a:t>
            </a:r>
          </a:p>
        </p:txBody>
      </p:sp>
      <p:sp>
        <p:nvSpPr>
          <p:cNvPr id="3" name="CasellaDiTesto 2">
            <a:extLst>
              <a:ext uri="{FF2B5EF4-FFF2-40B4-BE49-F238E27FC236}">
                <a16:creationId xmlns:a16="http://schemas.microsoft.com/office/drawing/2014/main" id="{93AE2C6F-A044-7604-872C-83F763CD2636}"/>
              </a:ext>
            </a:extLst>
          </p:cNvPr>
          <p:cNvSpPr txBox="1"/>
          <p:nvPr/>
        </p:nvSpPr>
        <p:spPr>
          <a:xfrm>
            <a:off x="467544" y="1052736"/>
            <a:ext cx="2294411" cy="369332"/>
          </a:xfrm>
          <a:prstGeom prst="rect">
            <a:avLst/>
          </a:prstGeom>
          <a:noFill/>
        </p:spPr>
        <p:txBody>
          <a:bodyPr wrap="none" rtlCol="0">
            <a:spAutoFit/>
          </a:bodyPr>
          <a:lstStyle/>
          <a:p>
            <a:r>
              <a:rPr lang="it-IT" b="1" dirty="0" err="1"/>
              <a:t>Starting</a:t>
            </a:r>
            <a:r>
              <a:rPr lang="it-IT" b="1" dirty="0"/>
              <a:t> a new project</a:t>
            </a:r>
            <a:endParaRPr lang="en-US" b="1" dirty="0"/>
          </a:p>
        </p:txBody>
      </p:sp>
      <p:sp>
        <p:nvSpPr>
          <p:cNvPr id="6" name="CasellaDiTesto 5">
            <a:extLst>
              <a:ext uri="{FF2B5EF4-FFF2-40B4-BE49-F238E27FC236}">
                <a16:creationId xmlns:a16="http://schemas.microsoft.com/office/drawing/2014/main" id="{A8B61BD4-870A-706A-89E9-D54ED3D0E6DE}"/>
              </a:ext>
            </a:extLst>
          </p:cNvPr>
          <p:cNvSpPr txBox="1"/>
          <p:nvPr/>
        </p:nvSpPr>
        <p:spPr>
          <a:xfrm>
            <a:off x="899592" y="1628800"/>
            <a:ext cx="6696744" cy="3416320"/>
          </a:xfrm>
          <a:prstGeom prst="rect">
            <a:avLst/>
          </a:prstGeom>
          <a:noFill/>
        </p:spPr>
        <p:txBody>
          <a:bodyPr wrap="square">
            <a:spAutoFit/>
          </a:bodyPr>
          <a:lstStyle/>
          <a:p>
            <a:endParaRPr lang="en-US" dirty="0"/>
          </a:p>
          <a:p>
            <a:pPr marL="285750" indent="-285750">
              <a:buFont typeface="Arial" panose="020B0604020202020204" pitchFamily="34" charset="0"/>
              <a:buChar char="•"/>
            </a:pPr>
            <a:r>
              <a:rPr lang="en-US" dirty="0"/>
              <a:t>In the main QSWAT+ form click the box </a:t>
            </a:r>
            <a:r>
              <a:rPr lang="en-US" b="1" dirty="0"/>
              <a:t>New Project</a:t>
            </a:r>
            <a:r>
              <a:rPr lang="en-US" dirty="0"/>
              <a:t>.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 browser will be displayed requesting a parent directory for the new project. Browse to a folder such as C:\QSWATPlus_Projects. </a:t>
            </a:r>
          </a:p>
          <a:p>
            <a:pPr marL="285750" indent="-285750">
              <a:buFont typeface="Arial" panose="020B0604020202020204" pitchFamily="34" charset="0"/>
              <a:buChar char="•"/>
            </a:pPr>
            <a:r>
              <a:rPr lang="en-US" dirty="0"/>
              <a:t>You will need to create the folder </a:t>
            </a:r>
            <a:r>
              <a:rPr lang="en-US" dirty="0" err="1"/>
              <a:t>Robit</a:t>
            </a:r>
            <a:r>
              <a:rPr lang="en-US" dirty="0"/>
              <a:t>. Select it so it appears in the text box below and click </a:t>
            </a:r>
            <a:r>
              <a:rPr lang="en-US" b="1" dirty="0"/>
              <a:t>Select Folder</a:t>
            </a:r>
            <a:r>
              <a:rPr lang="en-US" dirty="0"/>
              <a: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 new form opens asking for the project name, which must start with a letter. Type in </a:t>
            </a:r>
            <a:r>
              <a:rPr lang="en-US" b="1" dirty="0"/>
              <a:t>Demo</a:t>
            </a:r>
            <a:r>
              <a:rPr lang="en-US" dirty="0"/>
              <a:t> and click OK.</a:t>
            </a:r>
          </a:p>
          <a:p>
            <a:pPr marL="285750" indent="-285750">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291807470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90864-A054-8A2E-AADB-0C174CC78677}"/>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DFCBC1E9-A4AD-E2BC-8715-78F7E4696F4F}"/>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8D8D46A7-D254-7B25-2F43-45BFB540A77C}"/>
              </a:ext>
            </a:extLst>
          </p:cNvPr>
          <p:cNvSpPr txBox="1"/>
          <p:nvPr/>
        </p:nvSpPr>
        <p:spPr>
          <a:xfrm>
            <a:off x="467544" y="776893"/>
            <a:ext cx="1186030" cy="369332"/>
          </a:xfrm>
          <a:prstGeom prst="rect">
            <a:avLst/>
          </a:prstGeom>
          <a:noFill/>
        </p:spPr>
        <p:txBody>
          <a:bodyPr wrap="none" rtlCol="0">
            <a:spAutoFit/>
          </a:bodyPr>
          <a:lstStyle/>
          <a:p>
            <a:r>
              <a:rPr lang="en-US" b="1" dirty="0"/>
              <a:t>Animation</a:t>
            </a:r>
          </a:p>
        </p:txBody>
      </p:sp>
      <p:sp>
        <p:nvSpPr>
          <p:cNvPr id="6" name="CasellaDiTesto 5">
            <a:extLst>
              <a:ext uri="{FF2B5EF4-FFF2-40B4-BE49-F238E27FC236}">
                <a16:creationId xmlns:a16="http://schemas.microsoft.com/office/drawing/2014/main" id="{6456D800-C490-FC28-F22C-2B6957825007}"/>
              </a:ext>
            </a:extLst>
          </p:cNvPr>
          <p:cNvSpPr txBox="1"/>
          <p:nvPr/>
        </p:nvSpPr>
        <p:spPr>
          <a:xfrm>
            <a:off x="971600" y="1700808"/>
            <a:ext cx="6480720" cy="2862322"/>
          </a:xfrm>
          <a:prstGeom prst="rect">
            <a:avLst/>
          </a:prstGeom>
          <a:noFill/>
        </p:spPr>
        <p:txBody>
          <a:bodyPr wrap="square">
            <a:spAutoFit/>
          </a:bodyPr>
          <a:lstStyle/>
          <a:p>
            <a:pPr marL="285750" indent="-285750">
              <a:buFont typeface="Arial" panose="020B0604020202020204" pitchFamily="34" charset="0"/>
              <a:buChar char="•"/>
            </a:pPr>
            <a:r>
              <a:rPr lang="en-US" dirty="0"/>
              <a:t>The animation is achieved by creating a </a:t>
            </a:r>
            <a:r>
              <a:rPr lang="en-US" b="1" dirty="0"/>
              <a:t>shapefile</a:t>
            </a:r>
            <a:r>
              <a:rPr lang="en-US" dirty="0"/>
              <a:t>, in this case </a:t>
            </a:r>
            <a:r>
              <a:rPr lang="en-US" i="1" dirty="0"/>
              <a:t>rivs0.shp </a:t>
            </a:r>
            <a:r>
              <a:rPr lang="en-US" dirty="0"/>
              <a:t>in the Animation directory within the </a:t>
            </a:r>
            <a:r>
              <a:rPr lang="en-US" i="1" dirty="0"/>
              <a:t>Results</a:t>
            </a:r>
            <a:r>
              <a:rPr lang="en-US" dirty="0"/>
              <a:t> directory of the scenario.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At each time step the </a:t>
            </a:r>
            <a:r>
              <a:rPr lang="en-US" b="1" dirty="0"/>
              <a:t>values</a:t>
            </a:r>
            <a:r>
              <a:rPr lang="en-US" dirty="0"/>
              <a:t> of the variable are </a:t>
            </a:r>
            <a:r>
              <a:rPr lang="en-US" b="1" dirty="0"/>
              <a:t>updated</a:t>
            </a:r>
            <a:r>
              <a:rPr lang="en-US" dirty="0"/>
              <a:t> and the file redisplayed. Hence this file is being continuously changed.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It is regarded as a temporary file and so is not preserved.  If you wish to save a view of the animation at a particular moment you can pause the animation and make a copy of this file </a:t>
            </a:r>
          </a:p>
        </p:txBody>
      </p:sp>
    </p:spTree>
    <p:extLst>
      <p:ext uri="{BB962C8B-B14F-4D97-AF65-F5344CB8AC3E}">
        <p14:creationId xmlns:p14="http://schemas.microsoft.com/office/powerpoint/2010/main" val="61348645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1C50FD-E05B-CABF-9E80-33E4FE7B4162}"/>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9583DCCC-4CE9-AE72-C0BC-05274F74E22E}"/>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6E6C2E79-4DEF-C2EF-EB02-EC42ABD5DC3E}"/>
              </a:ext>
            </a:extLst>
          </p:cNvPr>
          <p:cNvSpPr txBox="1"/>
          <p:nvPr/>
        </p:nvSpPr>
        <p:spPr>
          <a:xfrm>
            <a:off x="467544" y="776893"/>
            <a:ext cx="2190151" cy="369332"/>
          </a:xfrm>
          <a:prstGeom prst="rect">
            <a:avLst/>
          </a:prstGeom>
          <a:noFill/>
        </p:spPr>
        <p:txBody>
          <a:bodyPr wrap="none" rtlCol="0">
            <a:spAutoFit/>
          </a:bodyPr>
          <a:lstStyle/>
          <a:p>
            <a:r>
              <a:rPr lang="en-US" b="1" dirty="0"/>
              <a:t>Animation Recording</a:t>
            </a:r>
          </a:p>
        </p:txBody>
      </p:sp>
      <p:sp>
        <p:nvSpPr>
          <p:cNvPr id="5" name="CasellaDiTesto 4">
            <a:extLst>
              <a:ext uri="{FF2B5EF4-FFF2-40B4-BE49-F238E27FC236}">
                <a16:creationId xmlns:a16="http://schemas.microsoft.com/office/drawing/2014/main" id="{B51876A9-D1A7-5021-40AB-67AD85E0885E}"/>
              </a:ext>
            </a:extLst>
          </p:cNvPr>
          <p:cNvSpPr txBox="1"/>
          <p:nvPr/>
        </p:nvSpPr>
        <p:spPr>
          <a:xfrm>
            <a:off x="827584" y="1279793"/>
            <a:ext cx="7560840" cy="4801314"/>
          </a:xfrm>
          <a:prstGeom prst="rect">
            <a:avLst/>
          </a:prstGeom>
          <a:noFill/>
        </p:spPr>
        <p:txBody>
          <a:bodyPr wrap="square">
            <a:spAutoFit/>
          </a:bodyPr>
          <a:lstStyle/>
          <a:p>
            <a:pPr marL="285750" indent="-285750">
              <a:buFont typeface="Arial" panose="020B0604020202020204" pitchFamily="34" charset="0"/>
              <a:buChar char="•"/>
            </a:pPr>
            <a:r>
              <a:rPr lang="en-US" dirty="0"/>
              <a:t>It is also possible to make an animated gif of the animation.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Click the green </a:t>
            </a:r>
            <a:r>
              <a:rPr lang="en-US" b="1" dirty="0"/>
              <a:t>Start recording </a:t>
            </a:r>
            <a:r>
              <a:rPr lang="en-US" dirty="0"/>
              <a:t>button before running the animation, and then the red </a:t>
            </a:r>
            <a:r>
              <a:rPr lang="en-US" b="1" dirty="0"/>
              <a:t>Stop recording </a:t>
            </a:r>
            <a:r>
              <a:rPr lang="en-US" dirty="0"/>
              <a:t>when it reaches the end (or whenever you like).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You will be informed (after a pause while the file is created) that the animated gif has been created (called &lt;variable&gt;Video.gif in the Results directory).</a:t>
            </a:r>
          </a:p>
          <a:p>
            <a:r>
              <a:rPr lang="en-US" dirty="0"/>
              <a:t>  </a:t>
            </a:r>
          </a:p>
          <a:p>
            <a:pPr marL="285750" indent="-285750">
              <a:buFont typeface="Arial" panose="020B0604020202020204" pitchFamily="34" charset="0"/>
              <a:buChar char="•"/>
            </a:pPr>
            <a:r>
              <a:rPr lang="en-US" dirty="0"/>
              <a:t>Click </a:t>
            </a:r>
            <a:r>
              <a:rPr lang="en-US" b="1" dirty="0"/>
              <a:t>OK</a:t>
            </a:r>
            <a:r>
              <a:rPr lang="en-US" dirty="0"/>
              <a:t> to accept the message, and then click </a:t>
            </a:r>
            <a:r>
              <a:rPr lang="en-US" b="1" dirty="0"/>
              <a:t>Play</a:t>
            </a:r>
            <a:r>
              <a:rPr lang="en-US" dirty="0"/>
              <a:t> to see it run in whatever is the default player for animated gifs on your machine.  Animated gifs can also be played in web browsers.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speed of the animated gif is determined by the value in the speed </a:t>
            </a:r>
            <a:r>
              <a:rPr lang="en-US" dirty="0" err="1"/>
              <a:t>spinbox</a:t>
            </a:r>
            <a:r>
              <a:rPr lang="en-US" dirty="0"/>
              <a:t> when the Stop recording button is pressed, so you may run it at one speed, wait for it to finish or press pause, and then change the speed before you click Stop recording.</a:t>
            </a:r>
          </a:p>
        </p:txBody>
      </p:sp>
    </p:spTree>
    <p:extLst>
      <p:ext uri="{BB962C8B-B14F-4D97-AF65-F5344CB8AC3E}">
        <p14:creationId xmlns:p14="http://schemas.microsoft.com/office/powerpoint/2010/main" val="302112109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E35577-E876-EB3C-74FC-6F85460B065D}"/>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4F492DC9-B31D-12B1-8BC4-2EEAFB80FBCA}"/>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4572B9E3-8F42-0AAA-5949-3C747C047144}"/>
              </a:ext>
            </a:extLst>
          </p:cNvPr>
          <p:cNvSpPr txBox="1"/>
          <p:nvPr/>
        </p:nvSpPr>
        <p:spPr>
          <a:xfrm>
            <a:off x="467544" y="776893"/>
            <a:ext cx="2190151" cy="369332"/>
          </a:xfrm>
          <a:prstGeom prst="rect">
            <a:avLst/>
          </a:prstGeom>
          <a:noFill/>
        </p:spPr>
        <p:txBody>
          <a:bodyPr wrap="none" rtlCol="0">
            <a:spAutoFit/>
          </a:bodyPr>
          <a:lstStyle/>
          <a:p>
            <a:r>
              <a:rPr lang="en-US" b="1" dirty="0"/>
              <a:t>Animation Recording</a:t>
            </a:r>
          </a:p>
        </p:txBody>
      </p:sp>
      <p:sp>
        <p:nvSpPr>
          <p:cNvPr id="5" name="CasellaDiTesto 4">
            <a:extLst>
              <a:ext uri="{FF2B5EF4-FFF2-40B4-BE49-F238E27FC236}">
                <a16:creationId xmlns:a16="http://schemas.microsoft.com/office/drawing/2014/main" id="{6F4AA4FF-BBAD-86DE-0755-466BFF093AFA}"/>
              </a:ext>
            </a:extLst>
          </p:cNvPr>
          <p:cNvSpPr txBox="1"/>
          <p:nvPr/>
        </p:nvSpPr>
        <p:spPr>
          <a:xfrm>
            <a:off x="1115616" y="1484784"/>
            <a:ext cx="6912768" cy="2585323"/>
          </a:xfrm>
          <a:prstGeom prst="rect">
            <a:avLst/>
          </a:prstGeom>
          <a:noFill/>
        </p:spPr>
        <p:txBody>
          <a:bodyPr wrap="square">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Each step in the recording has been saved as a PNG file. When you stop recording the PNG files are assembled into an animated GIF.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animated gif is made by saving a </a:t>
            </a:r>
            <a:r>
              <a:rPr lang="en-US" b="1" dirty="0"/>
              <a:t>.</a:t>
            </a:r>
            <a:r>
              <a:rPr lang="en-US" b="1" dirty="0" err="1"/>
              <a:t>png</a:t>
            </a:r>
            <a:r>
              <a:rPr lang="en-US" b="1" dirty="0"/>
              <a:t> </a:t>
            </a:r>
            <a:r>
              <a:rPr lang="en-US" dirty="0"/>
              <a:t>file at each time step in the </a:t>
            </a:r>
            <a:r>
              <a:rPr lang="en-US" i="1" dirty="0"/>
              <a:t>Results/Animation/</a:t>
            </a:r>
            <a:r>
              <a:rPr lang="en-US" i="1" dirty="0" err="1"/>
              <a:t>Png</a:t>
            </a:r>
            <a:r>
              <a:rPr lang="en-US" dirty="0"/>
              <a:t> directory of the Default scenario. </a:t>
            </a:r>
          </a:p>
          <a:p>
            <a:pPr marL="285750" indent="-285750">
              <a:buFont typeface="Arial" panose="020B0604020202020204" pitchFamily="34" charset="0"/>
              <a:buChar char="•"/>
            </a:pPr>
            <a:r>
              <a:rPr lang="en-US" dirty="0"/>
              <a:t>These files are deleted when Stop recording is clicked, so if you want to use them, perhaps to make your own animation, you need to copy them before you stop recording.</a:t>
            </a:r>
          </a:p>
        </p:txBody>
      </p:sp>
    </p:spTree>
    <p:extLst>
      <p:ext uri="{BB962C8B-B14F-4D97-AF65-F5344CB8AC3E}">
        <p14:creationId xmlns:p14="http://schemas.microsoft.com/office/powerpoint/2010/main" val="402957046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089FB1-D8BB-C51F-4DC9-8C8985A1FCB7}"/>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F95E4E7F-F09E-2026-90A8-3EFF57D1474A}"/>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5DCD2788-E1FB-7548-B8E0-90B3E39F513D}"/>
              </a:ext>
            </a:extLst>
          </p:cNvPr>
          <p:cNvSpPr txBox="1"/>
          <p:nvPr/>
        </p:nvSpPr>
        <p:spPr>
          <a:xfrm>
            <a:off x="467544" y="776893"/>
            <a:ext cx="3206904" cy="369332"/>
          </a:xfrm>
          <a:prstGeom prst="rect">
            <a:avLst/>
          </a:prstGeom>
          <a:noFill/>
        </p:spPr>
        <p:txBody>
          <a:bodyPr wrap="none" rtlCol="0">
            <a:spAutoFit/>
          </a:bodyPr>
          <a:lstStyle/>
          <a:p>
            <a:r>
              <a:rPr lang="en-US" b="1" dirty="0"/>
              <a:t>Animation with Print Composer</a:t>
            </a:r>
          </a:p>
        </p:txBody>
      </p:sp>
      <p:sp>
        <p:nvSpPr>
          <p:cNvPr id="5" name="CasellaDiTesto 4">
            <a:extLst>
              <a:ext uri="{FF2B5EF4-FFF2-40B4-BE49-F238E27FC236}">
                <a16:creationId xmlns:a16="http://schemas.microsoft.com/office/drawing/2014/main" id="{6BBD35C4-CFEE-322A-E50E-C78FDFE46B4C}"/>
              </a:ext>
            </a:extLst>
          </p:cNvPr>
          <p:cNvSpPr txBox="1"/>
          <p:nvPr/>
        </p:nvSpPr>
        <p:spPr>
          <a:xfrm>
            <a:off x="755576" y="1169213"/>
            <a:ext cx="7632848" cy="4524315"/>
          </a:xfrm>
          <a:prstGeom prst="rect">
            <a:avLst/>
          </a:prstGeom>
          <a:noFill/>
        </p:spPr>
        <p:txBody>
          <a:bodyPr wrap="square">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If we want to animate more than one variable at once the map canvas is not very suitable as the animations will overlay each other.  So we can use a </a:t>
            </a:r>
            <a:r>
              <a:rPr lang="en-US" b="1" dirty="0"/>
              <a:t>print composition</a:t>
            </a:r>
            <a:r>
              <a:rPr lang="en-US" dirty="0"/>
              <a: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Even for a single animation the print composer offers more options </a:t>
            </a:r>
            <a:r>
              <a:rPr lang="en-US" dirty="0" err="1"/>
              <a:t>fo</a:t>
            </a:r>
            <a:r>
              <a:rPr lang="en-US" dirty="0"/>
              <a:t> setting the title, author, scale bar etc.  This may be recorded if desired.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Keep the </a:t>
            </a:r>
            <a:r>
              <a:rPr lang="en-US" b="1" dirty="0"/>
              <a:t>New</a:t>
            </a:r>
            <a:r>
              <a:rPr lang="en-US" dirty="0"/>
              <a:t> setting (if you choose Current the next animation will replace the old one). Change the table to </a:t>
            </a:r>
            <a:r>
              <a:rPr lang="en-US" i="1" dirty="0" err="1"/>
              <a:t>lsunit_wb_mon</a:t>
            </a:r>
            <a:r>
              <a:rPr lang="en-US" i="1" dirty="0"/>
              <a:t> </a:t>
            </a:r>
            <a:r>
              <a:rPr lang="en-US" dirty="0"/>
              <a:t>and select </a:t>
            </a:r>
            <a:r>
              <a:rPr lang="en-US" i="1" dirty="0" err="1"/>
              <a:t>surq_gen</a:t>
            </a:r>
            <a:r>
              <a:rPr lang="en-US" i="1" dirty="0"/>
              <a:t> </a:t>
            </a:r>
            <a:r>
              <a:rPr lang="en-US" dirty="0"/>
              <a:t>as the variable.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Select </a:t>
            </a:r>
            <a:r>
              <a:rPr lang="en-US" b="1" dirty="0"/>
              <a:t>Print Composer </a:t>
            </a:r>
            <a:r>
              <a:rPr lang="en-US" dirty="0"/>
              <a:t>as the Animation mode.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Select </a:t>
            </a:r>
            <a:r>
              <a:rPr lang="en-US" b="1" dirty="0"/>
              <a:t>Landscape</a:t>
            </a:r>
            <a:r>
              <a:rPr lang="en-US" dirty="0"/>
              <a:t> and </a:t>
            </a:r>
            <a:r>
              <a:rPr lang="en-US" b="1" dirty="0"/>
              <a:t>2</a:t>
            </a:r>
            <a:r>
              <a:rPr lang="en-US" dirty="0"/>
              <a:t> as the number of maps. This selects the first 2 maps in the Animation group, regardless of visibility.</a:t>
            </a:r>
          </a:p>
        </p:txBody>
      </p:sp>
    </p:spTree>
    <p:extLst>
      <p:ext uri="{BB962C8B-B14F-4D97-AF65-F5344CB8AC3E}">
        <p14:creationId xmlns:p14="http://schemas.microsoft.com/office/powerpoint/2010/main" val="130013266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A2F2C9-97C0-DB34-3970-EC760DC3181A}"/>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ACEFBD68-1114-593F-14B2-D3CEFBFBDD88}"/>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6BC6EE52-07B0-AA01-7B58-710F0242C04A}"/>
              </a:ext>
            </a:extLst>
          </p:cNvPr>
          <p:cNvSpPr txBox="1"/>
          <p:nvPr/>
        </p:nvSpPr>
        <p:spPr>
          <a:xfrm>
            <a:off x="467544" y="776893"/>
            <a:ext cx="3206904" cy="369332"/>
          </a:xfrm>
          <a:prstGeom prst="rect">
            <a:avLst/>
          </a:prstGeom>
          <a:noFill/>
        </p:spPr>
        <p:txBody>
          <a:bodyPr wrap="none" rtlCol="0">
            <a:spAutoFit/>
          </a:bodyPr>
          <a:lstStyle/>
          <a:p>
            <a:r>
              <a:rPr lang="en-US" b="1" dirty="0"/>
              <a:t>Animation with Print Composer</a:t>
            </a:r>
          </a:p>
        </p:txBody>
      </p:sp>
      <p:sp>
        <p:nvSpPr>
          <p:cNvPr id="5" name="CasellaDiTesto 4">
            <a:extLst>
              <a:ext uri="{FF2B5EF4-FFF2-40B4-BE49-F238E27FC236}">
                <a16:creationId xmlns:a16="http://schemas.microsoft.com/office/drawing/2014/main" id="{5764D9A2-EF94-2D20-3D58-2497C1C70351}"/>
              </a:ext>
            </a:extLst>
          </p:cNvPr>
          <p:cNvSpPr txBox="1"/>
          <p:nvPr/>
        </p:nvSpPr>
        <p:spPr>
          <a:xfrm>
            <a:off x="611560" y="963993"/>
            <a:ext cx="8064896" cy="1754326"/>
          </a:xfrm>
          <a:prstGeom prst="rect">
            <a:avLst/>
          </a:prstGeom>
          <a:noFill/>
        </p:spPr>
        <p:txBody>
          <a:bodyPr wrap="square">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Move the slider by hand towards the end of the period, e.g. June 2000 to reduce the number of images</a:t>
            </a:r>
          </a:p>
          <a:p>
            <a:pPr marL="285750" indent="-285750">
              <a:buFont typeface="Arial" panose="020B0604020202020204" pitchFamily="34" charset="0"/>
              <a:buChar char="•"/>
            </a:pPr>
            <a:r>
              <a:rPr lang="en-US" dirty="0"/>
              <a:t>Click </a:t>
            </a:r>
            <a:r>
              <a:rPr lang="en-US" b="1" dirty="0"/>
              <a:t>Start recording</a:t>
            </a:r>
            <a:r>
              <a:rPr lang="en-US" dirty="0"/>
              <a:t>.  A form explains that the composer will start, and you can modify it, but you must then save it as </a:t>
            </a:r>
            <a:r>
              <a:rPr lang="en-US" dirty="0" err="1"/>
              <a:t>AnimationTemplate.qpt</a:t>
            </a:r>
            <a:r>
              <a:rPr lang="en-US" dirty="0"/>
              <a:t> in the Results folder of the Default scenario.  Click OK and the composer appears</a:t>
            </a:r>
          </a:p>
        </p:txBody>
      </p:sp>
      <p:pic>
        <p:nvPicPr>
          <p:cNvPr id="4" name="Immagine 3">
            <a:extLst>
              <a:ext uri="{FF2B5EF4-FFF2-40B4-BE49-F238E27FC236}">
                <a16:creationId xmlns:a16="http://schemas.microsoft.com/office/drawing/2014/main" id="{BD40CFB7-E161-EDB9-A9D2-E945C041964C}"/>
              </a:ext>
            </a:extLst>
          </p:cNvPr>
          <p:cNvPicPr>
            <a:picLocks noChangeAspect="1"/>
          </p:cNvPicPr>
          <p:nvPr/>
        </p:nvPicPr>
        <p:blipFill>
          <a:blip r:embed="rId3"/>
          <a:stretch>
            <a:fillRect/>
          </a:stretch>
        </p:blipFill>
        <p:spPr>
          <a:xfrm>
            <a:off x="2195736" y="2852936"/>
            <a:ext cx="5040560" cy="3506824"/>
          </a:xfrm>
          <a:prstGeom prst="rect">
            <a:avLst/>
          </a:prstGeom>
        </p:spPr>
      </p:pic>
    </p:spTree>
    <p:extLst>
      <p:ext uri="{BB962C8B-B14F-4D97-AF65-F5344CB8AC3E}">
        <p14:creationId xmlns:p14="http://schemas.microsoft.com/office/powerpoint/2010/main" val="370509199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12D0E7-D4CF-60DA-AA86-DF16C098A98E}"/>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617F97A7-41C0-B044-FAD1-12619221CD9E}"/>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3F010E83-B4D9-C079-FB59-4CCA70E3707A}"/>
              </a:ext>
            </a:extLst>
          </p:cNvPr>
          <p:cNvSpPr txBox="1"/>
          <p:nvPr/>
        </p:nvSpPr>
        <p:spPr>
          <a:xfrm>
            <a:off x="467544" y="776893"/>
            <a:ext cx="3206904" cy="369332"/>
          </a:xfrm>
          <a:prstGeom prst="rect">
            <a:avLst/>
          </a:prstGeom>
          <a:noFill/>
        </p:spPr>
        <p:txBody>
          <a:bodyPr wrap="none" rtlCol="0">
            <a:spAutoFit/>
          </a:bodyPr>
          <a:lstStyle/>
          <a:p>
            <a:r>
              <a:rPr lang="en-US" b="1" dirty="0"/>
              <a:t>Animation with Print Composer</a:t>
            </a:r>
          </a:p>
        </p:txBody>
      </p:sp>
      <p:sp>
        <p:nvSpPr>
          <p:cNvPr id="5" name="CasellaDiTesto 4">
            <a:extLst>
              <a:ext uri="{FF2B5EF4-FFF2-40B4-BE49-F238E27FC236}">
                <a16:creationId xmlns:a16="http://schemas.microsoft.com/office/drawing/2014/main" id="{F29BB826-E29D-0060-19EC-C6E914309C21}"/>
              </a:ext>
            </a:extLst>
          </p:cNvPr>
          <p:cNvSpPr txBox="1"/>
          <p:nvPr/>
        </p:nvSpPr>
        <p:spPr>
          <a:xfrm>
            <a:off x="611560" y="1146225"/>
            <a:ext cx="8280920" cy="5078313"/>
          </a:xfrm>
          <a:prstGeom prst="rect">
            <a:avLst/>
          </a:prstGeom>
          <a:noFill/>
        </p:spPr>
        <p:txBody>
          <a:bodyPr wrap="square">
            <a:spAutoFit/>
          </a:bodyPr>
          <a:lstStyle/>
          <a:p>
            <a:pPr marL="285750" indent="-285750">
              <a:buFont typeface="Arial" panose="020B0604020202020204" pitchFamily="34" charset="0"/>
              <a:buChar char="•"/>
            </a:pPr>
            <a:r>
              <a:rPr lang="en-US" dirty="0"/>
              <a:t>Make any changes you wish in the print composer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Use Layout -&gt; </a:t>
            </a:r>
            <a:r>
              <a:rPr lang="en-US" b="1" dirty="0"/>
              <a:t>Save as Template </a:t>
            </a:r>
            <a:r>
              <a:rPr lang="en-US" dirty="0"/>
              <a:t>to save it as </a:t>
            </a:r>
            <a:r>
              <a:rPr lang="en-US" i="1" dirty="0"/>
              <a:t>….\Robit\Demo\Scenarios\Default\Results\</a:t>
            </a:r>
            <a:r>
              <a:rPr lang="en-US" i="1" dirty="0" err="1"/>
              <a:t>AnimationTemplate.qpt</a:t>
            </a:r>
            <a:r>
              <a:rPr lang="en-US" i="1" dirty="0"/>
              <a:t> </a:t>
            </a:r>
            <a:r>
              <a:rPr lang="en-US" dirty="0"/>
              <a:t>as instructed.  Confirm overwriting, and </a:t>
            </a:r>
            <a:r>
              <a:rPr lang="en-US" b="1" dirty="0"/>
              <a:t>Quit</a:t>
            </a:r>
            <a:r>
              <a:rPr lang="en-US" dirty="0"/>
              <a:t> the print composer.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red start/stop button indicates that recording is ready to start.  Click the </a:t>
            </a:r>
            <a:r>
              <a:rPr lang="en-US" b="1" dirty="0"/>
              <a:t>play arrow</a:t>
            </a:r>
            <a:r>
              <a:rPr lang="en-US" dirty="0"/>
              <a:t>.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composer is used to generate an image for each time step. It runs slowly as it creates a layout and saves it as a .</a:t>
            </a:r>
            <a:r>
              <a:rPr lang="en-US" dirty="0" err="1"/>
              <a:t>png</a:t>
            </a:r>
            <a:r>
              <a:rPr lang="en-US" dirty="0"/>
              <a:t> file at each time step. When it finishes, click </a:t>
            </a:r>
            <a:r>
              <a:rPr lang="en-US" b="1" dirty="0"/>
              <a:t>Stop recording</a:t>
            </a:r>
            <a:r>
              <a:rPr lang="en-US" dirty="0"/>
              <a:t>. A message tells you where the recording is stored - as </a:t>
            </a:r>
            <a:r>
              <a:rPr lang="en-US" i="1" dirty="0"/>
              <a:t>Videon.gif </a:t>
            </a:r>
            <a:r>
              <a:rPr lang="en-US" dirty="0"/>
              <a:t>(n is a number) in </a:t>
            </a:r>
            <a:r>
              <a:rPr lang="en-US" i="1" dirty="0"/>
              <a:t>Default\Results</a:t>
            </a:r>
            <a:r>
              <a:rPr lang="en-US" dirty="0"/>
              <a:t>.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Click </a:t>
            </a:r>
            <a:r>
              <a:rPr lang="en-US" b="1" dirty="0"/>
              <a:t>Play</a:t>
            </a:r>
            <a:r>
              <a:rPr lang="en-US" dirty="0"/>
              <a:t> to see the saved animation.</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As with static </a:t>
            </a:r>
            <a:r>
              <a:rPr lang="en-US" dirty="0" err="1"/>
              <a:t>visualisation</a:t>
            </a:r>
            <a:r>
              <a:rPr lang="en-US" dirty="0"/>
              <a:t>, it is possible to change the </a:t>
            </a:r>
            <a:r>
              <a:rPr lang="en-US" dirty="0" err="1"/>
              <a:t>colouring</a:t>
            </a:r>
            <a:r>
              <a:rPr lang="en-US" dirty="0"/>
              <a:t> scheme used (the </a:t>
            </a:r>
            <a:r>
              <a:rPr lang="en-US" dirty="0" err="1"/>
              <a:t>colour</a:t>
            </a:r>
            <a:r>
              <a:rPr lang="en-US" dirty="0"/>
              <a:t> ramp and/or the number of classes)</a:t>
            </a:r>
          </a:p>
        </p:txBody>
      </p:sp>
    </p:spTree>
    <p:extLst>
      <p:ext uri="{BB962C8B-B14F-4D97-AF65-F5344CB8AC3E}">
        <p14:creationId xmlns:p14="http://schemas.microsoft.com/office/powerpoint/2010/main" val="183845531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046E91-782B-CD28-82D2-958AE2884D27}"/>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716877BE-3BC4-F2B8-1FEE-E505F411A6BC}"/>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B43A984C-FAA3-8C1D-5365-152F1D298143}"/>
              </a:ext>
            </a:extLst>
          </p:cNvPr>
          <p:cNvSpPr txBox="1"/>
          <p:nvPr/>
        </p:nvSpPr>
        <p:spPr>
          <a:xfrm>
            <a:off x="467544" y="776893"/>
            <a:ext cx="933782" cy="369332"/>
          </a:xfrm>
          <a:prstGeom prst="rect">
            <a:avLst/>
          </a:prstGeom>
          <a:noFill/>
        </p:spPr>
        <p:txBody>
          <a:bodyPr wrap="none" rtlCol="0">
            <a:spAutoFit/>
          </a:bodyPr>
          <a:lstStyle/>
          <a:p>
            <a:r>
              <a:rPr lang="en-US" b="1" dirty="0"/>
              <a:t>Plotting</a:t>
            </a:r>
          </a:p>
        </p:txBody>
      </p:sp>
      <p:sp>
        <p:nvSpPr>
          <p:cNvPr id="5" name="CasellaDiTesto 4">
            <a:extLst>
              <a:ext uri="{FF2B5EF4-FFF2-40B4-BE49-F238E27FC236}">
                <a16:creationId xmlns:a16="http://schemas.microsoft.com/office/drawing/2014/main" id="{0EC8FDB3-3ABA-2BBC-D23D-1364998085D9}"/>
              </a:ext>
            </a:extLst>
          </p:cNvPr>
          <p:cNvSpPr txBox="1"/>
          <p:nvPr/>
        </p:nvSpPr>
        <p:spPr>
          <a:xfrm>
            <a:off x="971600" y="1556792"/>
            <a:ext cx="7200800" cy="3693319"/>
          </a:xfrm>
          <a:prstGeom prst="rect">
            <a:avLst/>
          </a:prstGeom>
          <a:noFill/>
        </p:spPr>
        <p:txBody>
          <a:bodyPr wrap="square">
            <a:spAutoFit/>
          </a:bodyPr>
          <a:lstStyle/>
          <a:p>
            <a:pPr marL="285750" indent="-285750">
              <a:buFont typeface="Arial" panose="020B0604020202020204" pitchFamily="34" charset="0"/>
              <a:buChar char="•"/>
            </a:pPr>
            <a:r>
              <a:rPr lang="en-US" dirty="0"/>
              <a:t>Plotting allows the rapid display of output data as line graphs or bar charts, plotting values against time. It is intended to facilitate comparisons of outputs from different scenarios, or different aquifers, channels, LSUs or HRUs, or between simulated and observed values.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Plotting is done in two stages, </a:t>
            </a:r>
            <a:r>
              <a:rPr lang="en-US" b="1" dirty="0"/>
              <a:t>data collection </a:t>
            </a:r>
            <a:r>
              <a:rPr lang="en-US" dirty="0"/>
              <a:t>and </a:t>
            </a:r>
            <a:r>
              <a:rPr lang="en-US" b="1" dirty="0"/>
              <a:t>display</a:t>
            </a:r>
            <a:r>
              <a:rPr lang="en-US" dirty="0"/>
              <a:t>. After collection, just before display, data is saved in a comma-separated value (.csv) file. This file can be loaded into tools like Excel to support more extensive analysis than provided by the plotting tool </a:t>
            </a:r>
            <a:r>
              <a:rPr lang="en-US" dirty="0" err="1"/>
              <a:t>SWATGraph</a:t>
            </a:r>
            <a:r>
              <a:rPr lang="en-US" dirty="0"/>
              <a:t> that is supplied with QSWAT+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We are going to </a:t>
            </a:r>
            <a:r>
              <a:rPr lang="en-US" b="1" dirty="0"/>
              <a:t>compare</a:t>
            </a:r>
            <a:r>
              <a:rPr lang="en-US" dirty="0"/>
              <a:t> </a:t>
            </a:r>
            <a:r>
              <a:rPr lang="en-US" b="1" dirty="0"/>
              <a:t>simulated output </a:t>
            </a:r>
            <a:r>
              <a:rPr lang="en-US" dirty="0"/>
              <a:t>from our </a:t>
            </a:r>
            <a:r>
              <a:rPr lang="en-US" b="1" dirty="0"/>
              <a:t>main outlet </a:t>
            </a:r>
            <a:r>
              <a:rPr lang="en-US" dirty="0"/>
              <a:t>with </a:t>
            </a:r>
            <a:r>
              <a:rPr lang="en-US" b="1" dirty="0"/>
              <a:t>observed data </a:t>
            </a:r>
            <a:r>
              <a:rPr lang="en-US" dirty="0"/>
              <a:t>which we have. </a:t>
            </a:r>
          </a:p>
        </p:txBody>
      </p:sp>
    </p:spTree>
    <p:extLst>
      <p:ext uri="{BB962C8B-B14F-4D97-AF65-F5344CB8AC3E}">
        <p14:creationId xmlns:p14="http://schemas.microsoft.com/office/powerpoint/2010/main" val="123606946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249346-3288-E384-5EB9-0A26B99958CE}"/>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4B3EA39D-B2AC-49C3-E206-5FACA4CB37FE}"/>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4674284D-1521-5EC2-F19F-C3D36B82B2F5}"/>
              </a:ext>
            </a:extLst>
          </p:cNvPr>
          <p:cNvSpPr txBox="1"/>
          <p:nvPr/>
        </p:nvSpPr>
        <p:spPr>
          <a:xfrm>
            <a:off x="467544" y="776893"/>
            <a:ext cx="933782" cy="369332"/>
          </a:xfrm>
          <a:prstGeom prst="rect">
            <a:avLst/>
          </a:prstGeom>
          <a:noFill/>
        </p:spPr>
        <p:txBody>
          <a:bodyPr wrap="none" rtlCol="0">
            <a:spAutoFit/>
          </a:bodyPr>
          <a:lstStyle/>
          <a:p>
            <a:r>
              <a:rPr lang="en-US" b="1" dirty="0"/>
              <a:t>Plotting</a:t>
            </a:r>
          </a:p>
        </p:txBody>
      </p:sp>
      <p:sp>
        <p:nvSpPr>
          <p:cNvPr id="5" name="CasellaDiTesto 4">
            <a:extLst>
              <a:ext uri="{FF2B5EF4-FFF2-40B4-BE49-F238E27FC236}">
                <a16:creationId xmlns:a16="http://schemas.microsoft.com/office/drawing/2014/main" id="{8C0AF2FD-9B99-C678-5016-0D38C82D10F7}"/>
              </a:ext>
            </a:extLst>
          </p:cNvPr>
          <p:cNvSpPr txBox="1"/>
          <p:nvPr/>
        </p:nvSpPr>
        <p:spPr>
          <a:xfrm>
            <a:off x="971600" y="1556792"/>
            <a:ext cx="7560840" cy="4247317"/>
          </a:xfrm>
          <a:prstGeom prst="rect">
            <a:avLst/>
          </a:prstGeom>
          <a:noFill/>
        </p:spPr>
        <p:txBody>
          <a:bodyPr wrap="square">
            <a:spAutoFit/>
          </a:bodyPr>
          <a:lstStyle/>
          <a:p>
            <a:pPr marL="285750" indent="-285750">
              <a:buFont typeface="Arial" panose="020B0604020202020204" pitchFamily="34" charset="0"/>
              <a:buChar char="•"/>
            </a:pPr>
            <a:r>
              <a:rPr lang="en-US" dirty="0"/>
              <a:t>Select the </a:t>
            </a:r>
            <a:r>
              <a:rPr lang="en-US" b="1" dirty="0"/>
              <a:t>Plot</a:t>
            </a:r>
            <a:r>
              <a:rPr lang="en-US" dirty="0"/>
              <a:t> tab</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Choose our observed data file, which is </a:t>
            </a:r>
            <a:r>
              <a:rPr lang="en-US" i="1" dirty="0" err="1"/>
              <a:t>Robit</a:t>
            </a:r>
            <a:r>
              <a:rPr lang="en-US" i="1" dirty="0"/>
              <a:t>\Observed\observedFlow.csv</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You can start by making sure an </a:t>
            </a:r>
            <a:r>
              <a:rPr lang="en-US" b="1" dirty="0"/>
              <a:t>output table </a:t>
            </a:r>
            <a:r>
              <a:rPr lang="en-US" dirty="0"/>
              <a:t>is selected, e.g. </a:t>
            </a:r>
            <a:r>
              <a:rPr lang="en-US" i="1" dirty="0" err="1"/>
              <a:t>channel_sd_mon</a:t>
            </a:r>
            <a:r>
              <a:rPr lang="en-US" dirty="0"/>
              <a:t>, and clicking </a:t>
            </a:r>
            <a:r>
              <a:rPr lang="en-US" b="1" dirty="0"/>
              <a:t>Add plot</a:t>
            </a:r>
            <a:r>
              <a:rPr lang="en-US" dirty="0"/>
              <a:t>. </a:t>
            </a:r>
          </a:p>
          <a:p>
            <a:pPr marL="285750" indent="-285750">
              <a:buFont typeface="Arial" panose="020B0604020202020204" pitchFamily="34" charset="0"/>
              <a:buChar char="•"/>
            </a:pPr>
            <a:r>
              <a:rPr lang="en-US" dirty="0"/>
              <a:t>This adds a row to the table, and already shows the chosen </a:t>
            </a:r>
            <a:r>
              <a:rPr lang="en-US" b="1" dirty="0"/>
              <a:t>scenario</a:t>
            </a:r>
            <a:r>
              <a:rPr lang="en-US" dirty="0"/>
              <a:t> and </a:t>
            </a:r>
            <a:r>
              <a:rPr lang="en-US" b="1" dirty="0"/>
              <a:t>table</a:t>
            </a:r>
            <a:r>
              <a:rPr lang="en-US" dirty="0"/>
              <a:t>. The </a:t>
            </a:r>
            <a:r>
              <a:rPr lang="en-US" b="1" dirty="0"/>
              <a:t>Unit</a:t>
            </a:r>
            <a:r>
              <a:rPr lang="en-US" dirty="0"/>
              <a:t> field is empty and so is the </a:t>
            </a:r>
            <a:r>
              <a:rPr lang="en-US" b="1" dirty="0"/>
              <a:t>Variable</a:t>
            </a:r>
            <a:r>
              <a:rPr lang="en-US" dirty="0"/>
              <a:t>. </a:t>
            </a:r>
          </a:p>
          <a:p>
            <a:pPr marL="285750" indent="-285750">
              <a:buFont typeface="Arial" panose="020B0604020202020204" pitchFamily="34" charset="0"/>
              <a:buChar char="•"/>
            </a:pPr>
            <a:r>
              <a:rPr lang="en-US" dirty="0"/>
              <a:t>This first row is also the currently selected row, and this is important. Whenever we change the scenario, output table, unit or variable settings through their pull-down menus we will immediately change values in the currently selected row.  When you have more than one row you can select a row by clicking in it.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We select </a:t>
            </a:r>
            <a:r>
              <a:rPr lang="en-US" i="1" dirty="0" err="1"/>
              <a:t>flo_out</a:t>
            </a:r>
            <a:r>
              <a:rPr lang="en-US" i="1" dirty="0"/>
              <a:t> </a:t>
            </a:r>
            <a:r>
              <a:rPr lang="en-US" dirty="0"/>
              <a:t>as the </a:t>
            </a:r>
            <a:r>
              <a:rPr lang="en-US" b="1" dirty="0"/>
              <a:t>Variable</a:t>
            </a:r>
          </a:p>
        </p:txBody>
      </p:sp>
    </p:spTree>
    <p:extLst>
      <p:ext uri="{BB962C8B-B14F-4D97-AF65-F5344CB8AC3E}">
        <p14:creationId xmlns:p14="http://schemas.microsoft.com/office/powerpoint/2010/main" val="191467299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5069E7-1DAE-F003-CE05-2D20FE5A2D97}"/>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7FDCAAD2-9462-A8B7-CE80-9E129515F9AE}"/>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70853B19-403A-E742-E21F-A3D067EF3D54}"/>
              </a:ext>
            </a:extLst>
          </p:cNvPr>
          <p:cNvSpPr txBox="1"/>
          <p:nvPr/>
        </p:nvSpPr>
        <p:spPr>
          <a:xfrm>
            <a:off x="467544" y="776893"/>
            <a:ext cx="933782" cy="369332"/>
          </a:xfrm>
          <a:prstGeom prst="rect">
            <a:avLst/>
          </a:prstGeom>
          <a:noFill/>
        </p:spPr>
        <p:txBody>
          <a:bodyPr wrap="none" rtlCol="0">
            <a:spAutoFit/>
          </a:bodyPr>
          <a:lstStyle/>
          <a:p>
            <a:r>
              <a:rPr lang="en-US" b="1" dirty="0"/>
              <a:t>Plotting</a:t>
            </a:r>
          </a:p>
        </p:txBody>
      </p:sp>
      <p:sp>
        <p:nvSpPr>
          <p:cNvPr id="5" name="CasellaDiTesto 4">
            <a:extLst>
              <a:ext uri="{FF2B5EF4-FFF2-40B4-BE49-F238E27FC236}">
                <a16:creationId xmlns:a16="http://schemas.microsoft.com/office/drawing/2014/main" id="{327A221B-509B-E19D-80D9-4C3A66214EA6}"/>
              </a:ext>
            </a:extLst>
          </p:cNvPr>
          <p:cNvSpPr txBox="1"/>
          <p:nvPr/>
        </p:nvSpPr>
        <p:spPr>
          <a:xfrm>
            <a:off x="755576" y="1166842"/>
            <a:ext cx="7344800" cy="4801314"/>
          </a:xfrm>
          <a:prstGeom prst="rect">
            <a:avLst/>
          </a:prstGeom>
          <a:noFill/>
        </p:spPr>
        <p:txBody>
          <a:bodyPr wrap="square">
            <a:spAutoFit/>
          </a:bodyPr>
          <a:lstStyle/>
          <a:p>
            <a:r>
              <a:rPr lang="en-US" dirty="0"/>
              <a:t>The units will be channels, and to complete the table we need to find the channel </a:t>
            </a:r>
            <a:r>
              <a:rPr lang="en-US" b="1" dirty="0"/>
              <a:t>number of the outlet channel</a:t>
            </a:r>
            <a:r>
              <a:rPr lang="en-US" dirty="0"/>
              <a:t>.  </a:t>
            </a:r>
          </a:p>
          <a:p>
            <a:r>
              <a:rPr lang="en-US" dirty="0"/>
              <a:t>There are several ways of doing this.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When we use the </a:t>
            </a:r>
            <a:r>
              <a:rPr lang="en-US" b="1" dirty="0"/>
              <a:t>Unit</a:t>
            </a:r>
            <a:r>
              <a:rPr lang="en-US" dirty="0"/>
              <a:t> pull down menu, as each potential choice is highlighted when we move the mouse over it, the corresponding channel, is highlighted in the map canvas.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We make sure that the </a:t>
            </a:r>
            <a:r>
              <a:rPr lang="en-US" b="1" dirty="0"/>
              <a:t>Show Map Tips</a:t>
            </a:r>
            <a:r>
              <a:rPr lang="en-US" dirty="0"/>
              <a:t> QGIS button is pressed, select the appropriate map in the layer panel (rivs1) and hover the mouse over the feature.  A map tool tip will be displayed showing the unit type (</a:t>
            </a:r>
            <a:r>
              <a:rPr lang="en-US" dirty="0" err="1"/>
              <a:t>e,g</a:t>
            </a:r>
            <a:r>
              <a:rPr lang="en-US" dirty="0"/>
              <a:t>, Channel) and number.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We select the appropriate map in the layers panel, as in the previous method 2.  We click  the </a:t>
            </a:r>
            <a:r>
              <a:rPr lang="en-US" b="1" dirty="0"/>
              <a:t>Identify Features </a:t>
            </a:r>
            <a:r>
              <a:rPr lang="en-US" dirty="0"/>
              <a:t>QGIS button and click on the intended feature, such as the outlet channel. We see from the Identify Results panel that the channel number is 1, so we select 1 as the Unit. </a:t>
            </a:r>
            <a:endParaRPr lang="en-US" b="1" dirty="0"/>
          </a:p>
        </p:txBody>
      </p:sp>
    </p:spTree>
    <p:extLst>
      <p:ext uri="{BB962C8B-B14F-4D97-AF65-F5344CB8AC3E}">
        <p14:creationId xmlns:p14="http://schemas.microsoft.com/office/powerpoint/2010/main" val="117014254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93FD16-C585-2080-572B-44ED2A7209A6}"/>
            </a:ext>
          </a:extLst>
        </p:cNvPr>
        <p:cNvGrpSpPr/>
        <p:nvPr/>
      </p:nvGrpSpPr>
      <p:grpSpPr>
        <a:xfrm>
          <a:off x="0" y="0"/>
          <a:ext cx="0" cy="0"/>
          <a:chOff x="0" y="0"/>
          <a:chExt cx="0" cy="0"/>
        </a:xfrm>
      </p:grpSpPr>
      <p:sp>
        <p:nvSpPr>
          <p:cNvPr id="18" name="CasellaDiTesto 17">
            <a:extLst>
              <a:ext uri="{FF2B5EF4-FFF2-40B4-BE49-F238E27FC236}">
                <a16:creationId xmlns:a16="http://schemas.microsoft.com/office/drawing/2014/main" id="{3E92EA55-1C23-4538-23D8-20E761429DF4}"/>
              </a:ext>
            </a:extLst>
          </p:cNvPr>
          <p:cNvSpPr txBox="1"/>
          <p:nvPr/>
        </p:nvSpPr>
        <p:spPr>
          <a:xfrm>
            <a:off x="1086052" y="140215"/>
            <a:ext cx="7858180" cy="456985"/>
          </a:xfrm>
          <a:prstGeom prst="rect">
            <a:avLst/>
          </a:prstGeom>
          <a:noFill/>
        </p:spPr>
        <p:txBody>
          <a:bodyPr wrap="square" rtlCol="0">
            <a:spAutoFit/>
          </a:bodyPr>
          <a:lstStyle/>
          <a:p>
            <a:pPr eaLnBrk="0" hangingPunct="0">
              <a:lnSpc>
                <a:spcPct val="150000"/>
              </a:lnSpc>
            </a:pPr>
            <a:r>
              <a:rPr lang="en-GB" b="1" i="1" dirty="0">
                <a:latin typeface="Trebuchet MS" pitchFamily="34" charset="0"/>
              </a:rPr>
              <a:t>1.6  Output Visualization</a:t>
            </a:r>
          </a:p>
        </p:txBody>
      </p:sp>
      <p:sp>
        <p:nvSpPr>
          <p:cNvPr id="3" name="CasellaDiTesto 2">
            <a:extLst>
              <a:ext uri="{FF2B5EF4-FFF2-40B4-BE49-F238E27FC236}">
                <a16:creationId xmlns:a16="http://schemas.microsoft.com/office/drawing/2014/main" id="{E05BDA03-43E8-0E7C-9E8F-E1F8DF47A446}"/>
              </a:ext>
            </a:extLst>
          </p:cNvPr>
          <p:cNvSpPr txBox="1"/>
          <p:nvPr/>
        </p:nvSpPr>
        <p:spPr>
          <a:xfrm>
            <a:off x="467544" y="776893"/>
            <a:ext cx="933782" cy="369332"/>
          </a:xfrm>
          <a:prstGeom prst="rect">
            <a:avLst/>
          </a:prstGeom>
          <a:noFill/>
        </p:spPr>
        <p:txBody>
          <a:bodyPr wrap="none" rtlCol="0">
            <a:spAutoFit/>
          </a:bodyPr>
          <a:lstStyle/>
          <a:p>
            <a:r>
              <a:rPr lang="en-US" b="1" dirty="0"/>
              <a:t>Plotting</a:t>
            </a:r>
          </a:p>
        </p:txBody>
      </p:sp>
      <p:sp>
        <p:nvSpPr>
          <p:cNvPr id="5" name="CasellaDiTesto 4">
            <a:extLst>
              <a:ext uri="{FF2B5EF4-FFF2-40B4-BE49-F238E27FC236}">
                <a16:creationId xmlns:a16="http://schemas.microsoft.com/office/drawing/2014/main" id="{AB6B0CD1-B3C4-57F7-1F54-0AB5F22CEA50}"/>
              </a:ext>
            </a:extLst>
          </p:cNvPr>
          <p:cNvSpPr txBox="1"/>
          <p:nvPr/>
        </p:nvSpPr>
        <p:spPr>
          <a:xfrm>
            <a:off x="971600" y="1556792"/>
            <a:ext cx="7200800" cy="2585323"/>
          </a:xfrm>
          <a:prstGeom prst="rect">
            <a:avLst/>
          </a:prstGeom>
          <a:noFill/>
        </p:spPr>
        <p:txBody>
          <a:bodyPr wrap="square">
            <a:spAutoFit/>
          </a:bodyPr>
          <a:lstStyle/>
          <a:p>
            <a:pPr marL="285750" indent="-285750">
              <a:buFont typeface="Arial" panose="020B0604020202020204" pitchFamily="34" charset="0"/>
              <a:buChar char="•"/>
            </a:pPr>
            <a:r>
              <a:rPr lang="en-US" dirty="0"/>
              <a:t>If we had a different run in another scenario, and wanted to compare, we would now use </a:t>
            </a:r>
            <a:r>
              <a:rPr lang="en-US" b="1" dirty="0"/>
              <a:t>Copy plot</a:t>
            </a:r>
            <a:r>
              <a:rPr lang="en-US" dirty="0"/>
              <a:t>, which copies most of the entry above, change the scenario (top of the form), and set the channel to 1;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Note the way that changing one of the pull-down menus changes the currently selected plot entry.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Since we don’t have a different scenario, we remove the extra entry with </a:t>
            </a:r>
            <a:r>
              <a:rPr lang="en-US" b="1" dirty="0"/>
              <a:t>Delete plot</a:t>
            </a:r>
            <a:r>
              <a:rPr lang="en-US" dirty="0"/>
              <a:t>. </a:t>
            </a:r>
            <a:endParaRPr lang="en-US" b="1" dirty="0"/>
          </a:p>
        </p:txBody>
      </p:sp>
    </p:spTree>
    <p:extLst>
      <p:ext uri="{BB962C8B-B14F-4D97-AF65-F5344CB8AC3E}">
        <p14:creationId xmlns:p14="http://schemas.microsoft.com/office/powerpoint/2010/main" val="17249110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42FF23057F70248841BB6BF42DA4F38" ma:contentTypeVersion="20" ma:contentTypeDescription="Create a new document." ma:contentTypeScope="" ma:versionID="8a80fcc20e167edefc806c97ff33970f">
  <xsd:schema xmlns:xsd="http://www.w3.org/2001/XMLSchema" xmlns:xs="http://www.w3.org/2001/XMLSchema" xmlns:p="http://schemas.microsoft.com/office/2006/metadata/properties" xmlns:ns2="efcde4b6-0976-48cc-a637-59ff6e92693d" xmlns:ns3="caf5c767-f39c-48b0-bcf6-6a8d6dcf00f1" targetNamespace="http://schemas.microsoft.com/office/2006/metadata/properties" ma:root="true" ma:fieldsID="449edba19debc27b4ce4b33fbfb9abc4" ns2:_="" ns3:_="">
    <xsd:import namespace="efcde4b6-0976-48cc-a637-59ff6e92693d"/>
    <xsd:import namespace="caf5c767-f39c-48b0-bcf6-6a8d6dcf00f1"/>
    <xsd:element name="properties">
      <xsd:complexType>
        <xsd:sequence>
          <xsd:element name="documentManagement">
            <xsd:complexType>
              <xsd:all>
                <xsd:element ref="ns2:SharedWithDetails" minOccurs="0"/>
                <xsd:element ref="ns2:SharedWithUser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LengthInSeconds" minOccurs="0"/>
                <xsd:element ref="ns3:MediaServiceGenerationTime" minOccurs="0"/>
                <xsd:element ref="ns3:MediaServiceEventHashCode" minOccurs="0"/>
                <xsd:element ref="ns3:MediaServiceOCR" minOccurs="0"/>
                <xsd:element ref="ns3:MediaServiceLocation" minOccurs="0"/>
                <xsd:element ref="ns3:lcf76f155ced4ddcb4097134ff3c332f" minOccurs="0"/>
                <xsd:element ref="ns2:TaxCatchAll" minOccurs="0"/>
                <xsd:element ref="ns3:MediaServiceObjectDetectorVersions" minOccurs="0"/>
                <xsd:element ref="ns3:Image"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cde4b6-0976-48cc-a637-59ff6e92693d" elementFormDefault="qualified">
    <xsd:import namespace="http://schemas.microsoft.com/office/2006/documentManagement/types"/>
    <xsd:import namespace="http://schemas.microsoft.com/office/infopath/2007/PartnerControls"/>
    <xsd:element name="SharedWithDetails" ma:index="8" nillable="true" ma:displayName="Shared With Details" ma:internalName="SharedWithDetails" ma:readOnly="true">
      <xsd:simpleType>
        <xsd:restriction base="dms:Note">
          <xsd:maxLength value="255"/>
        </xsd:restriction>
      </xsd:simpleType>
    </xsd:element>
    <xsd:element name="SharedWithUsers" ma:index="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23" nillable="true" ma:displayName="Taxonomy Catch All Column" ma:hidden="true" ma:list="{6c5806b2-451b-4fb5-813a-94b2ea4abd07}" ma:internalName="TaxCatchAll" ma:showField="CatchAllData" ma:web="efcde4b6-0976-48cc-a637-59ff6e92693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af5c767-f39c-48b0-bcf6-6a8d6dcf00f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7aac03c-ed7f-46ec-b7b4-86213538d69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Image" ma:index="25" nillable="true" ma:displayName="Image" ma:format="Thumbnail" ma:internalName="Image">
      <xsd:simpleType>
        <xsd:restriction base="dms:Unknown"/>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af5c767-f39c-48b0-bcf6-6a8d6dcf00f1">
      <Terms xmlns="http://schemas.microsoft.com/office/infopath/2007/PartnerControls"/>
    </lcf76f155ced4ddcb4097134ff3c332f>
    <TaxCatchAll xmlns="efcde4b6-0976-48cc-a637-59ff6e92693d" xsi:nil="true"/>
    <Image xmlns="caf5c767-f39c-48b0-bcf6-6a8d6dcf00f1" xsi:nil="true"/>
  </documentManagement>
</p:properties>
</file>

<file path=customXml/itemProps1.xml><?xml version="1.0" encoding="utf-8"?>
<ds:datastoreItem xmlns:ds="http://schemas.openxmlformats.org/officeDocument/2006/customXml" ds:itemID="{A209F35D-1B53-4264-B4FB-9CE05F92DBD4}">
  <ds:schemaRefs>
    <ds:schemaRef ds:uri="http://schemas.microsoft.com/sharepoint/v3/contenttype/forms"/>
  </ds:schemaRefs>
</ds:datastoreItem>
</file>

<file path=customXml/itemProps2.xml><?xml version="1.0" encoding="utf-8"?>
<ds:datastoreItem xmlns:ds="http://schemas.openxmlformats.org/officeDocument/2006/customXml" ds:itemID="{E8EBC4FE-5EF2-4A74-BA05-D997FC4CAE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cde4b6-0976-48cc-a637-59ff6e92693d"/>
    <ds:schemaRef ds:uri="caf5c767-f39c-48b0-bcf6-6a8d6dcf00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5936688-64D6-4D11-8EE0-CA234ABE1F32}">
  <ds:schemaRefs>
    <ds:schemaRef ds:uri="http://schemas.microsoft.com/office/2006/metadata/properties"/>
    <ds:schemaRef ds:uri="http://schemas.microsoft.com/office/infopath/2007/PartnerControls"/>
    <ds:schemaRef ds:uri="caf5c767-f39c-48b0-bcf6-6a8d6dcf00f1"/>
    <ds:schemaRef ds:uri="efcde4b6-0976-48cc-a637-59ff6e92693d"/>
  </ds:schemaRefs>
</ds:datastoreItem>
</file>

<file path=docProps/app.xml><?xml version="1.0" encoding="utf-8"?>
<Properties xmlns="http://schemas.openxmlformats.org/officeDocument/2006/extended-properties" xmlns:vt="http://schemas.openxmlformats.org/officeDocument/2006/docPropsVTypes">
  <TotalTime>2480</TotalTime>
  <Words>12121</Words>
  <Application>Microsoft Office PowerPoint</Application>
  <PresentationFormat>On-screen Show (4:3)</PresentationFormat>
  <Paragraphs>949</Paragraphs>
  <Slides>114</Slides>
  <Notes>113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114</vt:i4>
      </vt:variant>
    </vt:vector>
  </HeadingPairs>
  <TitlesOfParts>
    <vt:vector size="123" baseType="lpstr">
      <vt:lpstr>Arial</vt:lpstr>
      <vt:lpstr>Arial Nova</vt:lpstr>
      <vt:lpstr>Arial Nova Cond</vt:lpstr>
      <vt:lpstr>Arial Nova Cond Light</vt:lpstr>
      <vt:lpstr>Arial Nova Light</vt:lpstr>
      <vt:lpstr>Calibri</vt:lpstr>
      <vt:lpstr>Trebuchet MS</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Company>SGI Studio Galli Ingegneria S.p.A.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Andrea Scarinci</dc:creator>
  <cp:lastModifiedBy>Giacomo Cogo</cp:lastModifiedBy>
  <cp:revision>60</cp:revision>
  <dcterms:created xsi:type="dcterms:W3CDTF">2011-04-02T22:39:51Z</dcterms:created>
  <dcterms:modified xsi:type="dcterms:W3CDTF">2025-04-30T13:06:26Z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0x010100342FF23057F70248841BB6BF42DA4F38</vt:lpwstr>
  </property>
  <property fmtid="{D5CDD505-2E9C-101B-9397-08002B2CF9AE}" pid="3" name="MediaServiceImageTags">
    <vt:lpwstr/>
  </property>
</Properties>
</file>