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28.jpg" ContentType="image/jpg"/>
  <Override PartName="/ppt/media/image29.jpg" ContentType="image/jpg"/>
  <Override PartName="/ppt/media/image30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notesSlides/notesSlide16.xml" ContentType="application/vnd.openxmlformats-officedocument.presentationml.notesSlide+xml"/>
  <Override PartName="/ppt/media/image39.jpg" ContentType="image/jpg"/>
  <Override PartName="/ppt/media/image40.jpg" ContentType="image/jpg"/>
  <Override PartName="/ppt/notesSlides/notesSlide17.xml" ContentType="application/vnd.openxmlformats-officedocument.presentationml.notesSlide+xml"/>
  <Override PartName="/ppt/media/image43.jpg" ContentType="image/jpg"/>
  <Override PartName="/ppt/media/image44.jpg" ContentType="image/jpg"/>
  <Override PartName="/ppt/media/image45.jpg" ContentType="image/jpg"/>
  <Override PartName="/ppt/media/image47.jpg" ContentType="image/jpg"/>
  <Override PartName="/ppt/media/image50.jpg" ContentType="image/jpg"/>
  <Override PartName="/ppt/notesSlides/notesSlide18.xml" ContentType="application/vnd.openxmlformats-officedocument.presentationml.notesSlide+xml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notesSlides/notesSlide19.xml" ContentType="application/vnd.openxmlformats-officedocument.presentationml.notesSlide+xml"/>
  <Override PartName="/ppt/media/image63.jpg" ContentType="image/jpg"/>
  <Override PartName="/ppt/notesSlides/notesSlide20.xml" ContentType="application/vnd.openxmlformats-officedocument.presentationml.notesSlide+xml"/>
  <Override PartName="/ppt/media/image64.jpg" ContentType="image/jpg"/>
  <Override PartName="/ppt/media/image72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9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681" r:id="rId5"/>
  </p:sldMasterIdLst>
  <p:notesMasterIdLst>
    <p:notesMasterId r:id="rId78"/>
  </p:notesMasterIdLst>
  <p:handoutMasterIdLst>
    <p:handoutMasterId r:id="rId79"/>
  </p:handoutMasterIdLst>
  <p:sldIdLst>
    <p:sldId id="353" r:id="rId6"/>
    <p:sldId id="467" r:id="rId7"/>
    <p:sldId id="466" r:id="rId8"/>
    <p:sldId id="463" r:id="rId9"/>
    <p:sldId id="460" r:id="rId10"/>
    <p:sldId id="455" r:id="rId11"/>
    <p:sldId id="464" r:id="rId12"/>
    <p:sldId id="456" r:id="rId13"/>
    <p:sldId id="465" r:id="rId14"/>
    <p:sldId id="457" r:id="rId15"/>
    <p:sldId id="458" r:id="rId16"/>
    <p:sldId id="454" r:id="rId17"/>
    <p:sldId id="461" r:id="rId18"/>
    <p:sldId id="476" r:id="rId19"/>
    <p:sldId id="459" r:id="rId20"/>
    <p:sldId id="355" r:id="rId21"/>
    <p:sldId id="356" r:id="rId22"/>
    <p:sldId id="357" r:id="rId23"/>
    <p:sldId id="358" r:id="rId24"/>
    <p:sldId id="359" r:id="rId25"/>
    <p:sldId id="364" r:id="rId26"/>
    <p:sldId id="360" r:id="rId27"/>
    <p:sldId id="361" r:id="rId28"/>
    <p:sldId id="362" r:id="rId29"/>
    <p:sldId id="462" r:id="rId30"/>
    <p:sldId id="363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2" r:id="rId39"/>
    <p:sldId id="375" r:id="rId40"/>
    <p:sldId id="376" r:id="rId41"/>
    <p:sldId id="449" r:id="rId42"/>
    <p:sldId id="450" r:id="rId43"/>
    <p:sldId id="451" r:id="rId44"/>
    <p:sldId id="453" r:id="rId45"/>
    <p:sldId id="452" r:id="rId46"/>
    <p:sldId id="373" r:id="rId47"/>
    <p:sldId id="374" r:id="rId48"/>
    <p:sldId id="398" r:id="rId49"/>
    <p:sldId id="426" r:id="rId50"/>
    <p:sldId id="427" r:id="rId51"/>
    <p:sldId id="428" r:id="rId52"/>
    <p:sldId id="447" r:id="rId53"/>
    <p:sldId id="448" r:id="rId54"/>
    <p:sldId id="425" r:id="rId55"/>
    <p:sldId id="429" r:id="rId56"/>
    <p:sldId id="430" r:id="rId57"/>
    <p:sldId id="431" r:id="rId58"/>
    <p:sldId id="432" r:id="rId59"/>
    <p:sldId id="433" r:id="rId60"/>
    <p:sldId id="435" r:id="rId61"/>
    <p:sldId id="436" r:id="rId62"/>
    <p:sldId id="437" r:id="rId63"/>
    <p:sldId id="438" r:id="rId64"/>
    <p:sldId id="439" r:id="rId65"/>
    <p:sldId id="440" r:id="rId66"/>
    <p:sldId id="441" r:id="rId67"/>
    <p:sldId id="442" r:id="rId68"/>
    <p:sldId id="443" r:id="rId69"/>
    <p:sldId id="444" r:id="rId70"/>
    <p:sldId id="473" r:id="rId71"/>
    <p:sldId id="474" r:id="rId72"/>
    <p:sldId id="468" r:id="rId73"/>
    <p:sldId id="469" r:id="rId74"/>
    <p:sldId id="470" r:id="rId75"/>
    <p:sldId id="472" r:id="rId76"/>
    <p:sldId id="471" r:id="rId7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F7F653-C1FC-97A4-8CCF-2BCF4D9FCD7C}" name="Nicola Nardi" initials="NN" userId="S::n.nardi@hydronova.tech::94207a1c-e45f-4c77-8813-6bc74c19ca85" providerId="AD"/>
  <p188:author id="{21D620E8-C8F8-2ABE-3CAF-1AC0759BF0F2}" name="Nicola Nardi" initials="NN" userId="Nicola Nardi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Cattarossi" initials="AC" lastIdx="5" clrIdx="0">
    <p:extLst>
      <p:ext uri="{19B8F6BF-5375-455C-9EA6-DF929625EA0E}">
        <p15:presenceInfo xmlns:p15="http://schemas.microsoft.com/office/powerpoint/2012/main" userId="Andrea Cattaross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0FF"/>
    <a:srgbClr val="9BC8FF"/>
    <a:srgbClr val="1A699E"/>
    <a:srgbClr val="F7B316"/>
    <a:srgbClr val="3CB1FF"/>
    <a:srgbClr val="CFD8D7"/>
    <a:srgbClr val="31579B"/>
    <a:srgbClr val="FF8181"/>
    <a:srgbClr val="B4DF85"/>
    <a:srgbClr val="CCE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55B0D1-3F61-4123-AF9B-DA2E61861AAE}" v="2" dt="2025-04-30T12:55:35.6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85117" autoAdjust="0"/>
  </p:normalViewPr>
  <p:slideViewPr>
    <p:cSldViewPr snapToGrid="0">
      <p:cViewPr varScale="1">
        <p:scale>
          <a:sx n="109" d="100"/>
          <a:sy n="109" d="100"/>
        </p:scale>
        <p:origin x="50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commentAuthors" Target="commentAuthors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microsoft.com/office/2018/10/relationships/authors" Target="authors.xml"/><Relationship Id="rId61" Type="http://schemas.openxmlformats.org/officeDocument/2006/relationships/slide" Target="slides/slide56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Nardi" userId="94207a1c-e45f-4c77-8813-6bc74c19ca85" providerId="ADAL" clId="{A820A1D8-51CD-4D81-A446-7AB4A5482563}"/>
    <pc:docChg chg="undo custSel addSld delSld modSld">
      <pc:chgData name="Nicola Nardi" userId="94207a1c-e45f-4c77-8813-6bc74c19ca85" providerId="ADAL" clId="{A820A1D8-51CD-4D81-A446-7AB4A5482563}" dt="2025-01-07T10:11:24.211" v="141" actId="113"/>
      <pc:docMkLst>
        <pc:docMk/>
      </pc:docMkLst>
      <pc:sldChg chg="addSp delSp modSp mod modClrScheme chgLayout">
        <pc:chgData name="Nicola Nardi" userId="94207a1c-e45f-4c77-8813-6bc74c19ca85" providerId="ADAL" clId="{A820A1D8-51CD-4D81-A446-7AB4A5482563}" dt="2025-01-07T09:54:39.917" v="59" actId="1035"/>
        <pc:sldMkLst>
          <pc:docMk/>
          <pc:sldMk cId="4268284722" sldId="353"/>
        </pc:sldMkLst>
      </pc:sldChg>
      <pc:sldChg chg="modSp del mod modClrScheme chgLayout">
        <pc:chgData name="Nicola Nardi" userId="94207a1c-e45f-4c77-8813-6bc74c19ca85" providerId="ADAL" clId="{A820A1D8-51CD-4D81-A446-7AB4A5482563}" dt="2025-01-07T09:53:54.874" v="2" actId="47"/>
        <pc:sldMkLst>
          <pc:docMk/>
          <pc:sldMk cId="3591430627" sldId="354"/>
        </pc:sldMkLst>
      </pc:sldChg>
      <pc:sldChg chg="modSp mod modNotesTx">
        <pc:chgData name="Nicola Nardi" userId="94207a1c-e45f-4c77-8813-6bc74c19ca85" providerId="ADAL" clId="{A820A1D8-51CD-4D81-A446-7AB4A5482563}" dt="2025-01-07T10:11:24.211" v="141" actId="113"/>
        <pc:sldMkLst>
          <pc:docMk/>
          <pc:sldMk cId="1194601945" sldId="459"/>
        </pc:sldMkLst>
      </pc:sldChg>
      <pc:sldChg chg="modSp mod">
        <pc:chgData name="Nicola Nardi" userId="94207a1c-e45f-4c77-8813-6bc74c19ca85" providerId="ADAL" clId="{A820A1D8-51CD-4D81-A446-7AB4A5482563}" dt="2025-01-07T10:04:46.732" v="82" actId="20577"/>
        <pc:sldMkLst>
          <pc:docMk/>
          <pc:sldMk cId="1018200777" sldId="461"/>
        </pc:sldMkLst>
      </pc:sldChg>
      <pc:sldChg chg="add">
        <pc:chgData name="Nicola Nardi" userId="94207a1c-e45f-4c77-8813-6bc74c19ca85" providerId="ADAL" clId="{A820A1D8-51CD-4D81-A446-7AB4A5482563}" dt="2025-01-07T09:53:37.718" v="0" actId="2890"/>
        <pc:sldMkLst>
          <pc:docMk/>
          <pc:sldMk cId="3097228728" sldId="475"/>
        </pc:sldMkLst>
      </pc:sldChg>
      <pc:sldChg chg="addSp delSp modSp add mod modNotesTx">
        <pc:chgData name="Nicola Nardi" userId="94207a1c-e45f-4c77-8813-6bc74c19ca85" providerId="ADAL" clId="{A820A1D8-51CD-4D81-A446-7AB4A5482563}" dt="2025-01-07T10:11:08.539" v="139" actId="20577"/>
        <pc:sldMkLst>
          <pc:docMk/>
          <pc:sldMk cId="3269005295" sldId="476"/>
        </pc:sldMkLst>
      </pc:sldChg>
    </pc:docChg>
  </pc:docChgLst>
  <pc:docChgLst>
    <pc:chgData name="Paolo Mastrocola" userId="7451a914-0db8-4dd6-87df-353f13c2ac3c" providerId="ADAL" clId="{76512FC4-3015-49D7-A91C-FEE769037DA9}"/>
    <pc:docChg chg="undo redo custSel addSld delSld modSld sldOrd modMainMaster">
      <pc:chgData name="Paolo Mastrocola" userId="7451a914-0db8-4dd6-87df-353f13c2ac3c" providerId="ADAL" clId="{76512FC4-3015-49D7-A91C-FEE769037DA9}" dt="2023-03-01T14:54:04.852" v="4915" actId="1076"/>
      <pc:docMkLst>
        <pc:docMk/>
      </pc:docMkLst>
      <pc:sldChg chg="addSp delSp modSp mod">
        <pc:chgData name="Paolo Mastrocola" userId="7451a914-0db8-4dd6-87df-353f13c2ac3c" providerId="ADAL" clId="{76512FC4-3015-49D7-A91C-FEE769037DA9}" dt="2023-02-08T14:01:15.384" v="3487" actId="6549"/>
        <pc:sldMkLst>
          <pc:docMk/>
          <pc:sldMk cId="3700735759" sldId="290"/>
        </pc:sldMkLst>
      </pc:sldChg>
      <pc:sldChg chg="addSp delSp modSp mod">
        <pc:chgData name="Paolo Mastrocola" userId="7451a914-0db8-4dd6-87df-353f13c2ac3c" providerId="ADAL" clId="{76512FC4-3015-49D7-A91C-FEE769037DA9}" dt="2023-02-08T15:29:47.481" v="4635" actId="20577"/>
        <pc:sldMkLst>
          <pc:docMk/>
          <pc:sldMk cId="2719937742" sldId="293"/>
        </pc:sldMkLst>
      </pc:sldChg>
      <pc:sldChg chg="modSp mod ord">
        <pc:chgData name="Paolo Mastrocola" userId="7451a914-0db8-4dd6-87df-353f13c2ac3c" providerId="ADAL" clId="{76512FC4-3015-49D7-A91C-FEE769037DA9}" dt="2023-02-08T16:07:34.339" v="4636" actId="1076"/>
        <pc:sldMkLst>
          <pc:docMk/>
          <pc:sldMk cId="4133325789" sldId="304"/>
        </pc:sldMkLst>
      </pc:sldChg>
      <pc:sldChg chg="modSp mod">
        <pc:chgData name="Paolo Mastrocola" userId="7451a914-0db8-4dd6-87df-353f13c2ac3c" providerId="ADAL" clId="{76512FC4-3015-49D7-A91C-FEE769037DA9}" dt="2023-02-08T14:43:05.084" v="4062" actId="20577"/>
        <pc:sldMkLst>
          <pc:docMk/>
          <pc:sldMk cId="3148837431" sldId="305"/>
        </pc:sldMkLst>
      </pc:sldChg>
      <pc:sldChg chg="del">
        <pc:chgData name="Paolo Mastrocola" userId="7451a914-0db8-4dd6-87df-353f13c2ac3c" providerId="ADAL" clId="{76512FC4-3015-49D7-A91C-FEE769037DA9}" dt="2023-02-06T13:56:32.059" v="886" actId="47"/>
        <pc:sldMkLst>
          <pc:docMk/>
          <pc:sldMk cId="2878324501" sldId="306"/>
        </pc:sldMkLst>
      </pc:sldChg>
      <pc:sldChg chg="del">
        <pc:chgData name="Paolo Mastrocola" userId="7451a914-0db8-4dd6-87df-353f13c2ac3c" providerId="ADAL" clId="{76512FC4-3015-49D7-A91C-FEE769037DA9}" dt="2023-02-06T14:01:27.348" v="1123" actId="47"/>
        <pc:sldMkLst>
          <pc:docMk/>
          <pc:sldMk cId="1299270005" sldId="307"/>
        </pc:sldMkLst>
      </pc:sldChg>
      <pc:sldChg chg="addSp delSp modSp mod">
        <pc:chgData name="Paolo Mastrocola" userId="7451a914-0db8-4dd6-87df-353f13c2ac3c" providerId="ADAL" clId="{76512FC4-3015-49D7-A91C-FEE769037DA9}" dt="2023-02-10T10:56:42.544" v="4888" actId="403"/>
        <pc:sldMkLst>
          <pc:docMk/>
          <pc:sldMk cId="1720727203" sldId="308"/>
        </pc:sldMkLst>
      </pc:sldChg>
      <pc:sldChg chg="del">
        <pc:chgData name="Paolo Mastrocola" userId="7451a914-0db8-4dd6-87df-353f13c2ac3c" providerId="ADAL" clId="{76512FC4-3015-49D7-A91C-FEE769037DA9}" dt="2023-02-06T14:40:04.485" v="1710" actId="47"/>
        <pc:sldMkLst>
          <pc:docMk/>
          <pc:sldMk cId="1419455180" sldId="309"/>
        </pc:sldMkLst>
      </pc:sldChg>
      <pc:sldChg chg="add del">
        <pc:chgData name="Paolo Mastrocola" userId="7451a914-0db8-4dd6-87df-353f13c2ac3c" providerId="ADAL" clId="{76512FC4-3015-49D7-A91C-FEE769037DA9}" dt="2023-02-06T14:40:54.393" v="1719" actId="47"/>
        <pc:sldMkLst>
          <pc:docMk/>
          <pc:sldMk cId="2844637916" sldId="310"/>
        </pc:sldMkLst>
      </pc:sldChg>
      <pc:sldChg chg="del">
        <pc:chgData name="Paolo Mastrocola" userId="7451a914-0db8-4dd6-87df-353f13c2ac3c" providerId="ADAL" clId="{76512FC4-3015-49D7-A91C-FEE769037DA9}" dt="2023-02-06T14:48:18.371" v="1833" actId="47"/>
        <pc:sldMkLst>
          <pc:docMk/>
          <pc:sldMk cId="2354140949" sldId="311"/>
        </pc:sldMkLst>
      </pc:sldChg>
      <pc:sldChg chg="del">
        <pc:chgData name="Paolo Mastrocola" userId="7451a914-0db8-4dd6-87df-353f13c2ac3c" providerId="ADAL" clId="{76512FC4-3015-49D7-A91C-FEE769037DA9}" dt="2023-02-06T14:51:50.026" v="1894" actId="47"/>
        <pc:sldMkLst>
          <pc:docMk/>
          <pc:sldMk cId="771114218" sldId="312"/>
        </pc:sldMkLst>
      </pc:sldChg>
      <pc:sldChg chg="del">
        <pc:chgData name="Paolo Mastrocola" userId="7451a914-0db8-4dd6-87df-353f13c2ac3c" providerId="ADAL" clId="{76512FC4-3015-49D7-A91C-FEE769037DA9}" dt="2023-02-06T14:50:11.092" v="1863" actId="47"/>
        <pc:sldMkLst>
          <pc:docMk/>
          <pc:sldMk cId="682203407" sldId="313"/>
        </pc:sldMkLst>
      </pc:sldChg>
      <pc:sldChg chg="del">
        <pc:chgData name="Paolo Mastrocola" userId="7451a914-0db8-4dd6-87df-353f13c2ac3c" providerId="ADAL" clId="{76512FC4-3015-49D7-A91C-FEE769037DA9}" dt="2023-02-06T14:55:33.577" v="1925" actId="47"/>
        <pc:sldMkLst>
          <pc:docMk/>
          <pc:sldMk cId="3739206422" sldId="314"/>
        </pc:sldMkLst>
      </pc:sldChg>
      <pc:sldChg chg="addSp delSp modSp del mod">
        <pc:chgData name="Paolo Mastrocola" userId="7451a914-0db8-4dd6-87df-353f13c2ac3c" providerId="ADAL" clId="{76512FC4-3015-49D7-A91C-FEE769037DA9}" dt="2023-02-06T15:09:06.601" v="2076" actId="47"/>
        <pc:sldMkLst>
          <pc:docMk/>
          <pc:sldMk cId="2912362149" sldId="315"/>
        </pc:sldMkLst>
      </pc:sldChg>
      <pc:sldChg chg="modSp del mod">
        <pc:chgData name="Paolo Mastrocola" userId="7451a914-0db8-4dd6-87df-353f13c2ac3c" providerId="ADAL" clId="{76512FC4-3015-49D7-A91C-FEE769037DA9}" dt="2023-02-06T15:10:13.272" v="2088" actId="47"/>
        <pc:sldMkLst>
          <pc:docMk/>
          <pc:sldMk cId="1603070385" sldId="316"/>
        </pc:sldMkLst>
      </pc:sldChg>
      <pc:sldChg chg="del">
        <pc:chgData name="Paolo Mastrocola" userId="7451a914-0db8-4dd6-87df-353f13c2ac3c" providerId="ADAL" clId="{76512FC4-3015-49D7-A91C-FEE769037DA9}" dt="2023-02-06T15:23:59.434" v="2187" actId="47"/>
        <pc:sldMkLst>
          <pc:docMk/>
          <pc:sldMk cId="842379569" sldId="317"/>
        </pc:sldMkLst>
      </pc:sldChg>
      <pc:sldChg chg="del">
        <pc:chgData name="Paolo Mastrocola" userId="7451a914-0db8-4dd6-87df-353f13c2ac3c" providerId="ADAL" clId="{76512FC4-3015-49D7-A91C-FEE769037DA9}" dt="2023-02-06T15:27:51.010" v="2271" actId="47"/>
        <pc:sldMkLst>
          <pc:docMk/>
          <pc:sldMk cId="1600861409" sldId="318"/>
        </pc:sldMkLst>
      </pc:sldChg>
      <pc:sldChg chg="modSp del mod">
        <pc:chgData name="Paolo Mastrocola" userId="7451a914-0db8-4dd6-87df-353f13c2ac3c" providerId="ADAL" clId="{76512FC4-3015-49D7-A91C-FEE769037DA9}" dt="2023-02-06T15:27:54.414" v="2272" actId="47"/>
        <pc:sldMkLst>
          <pc:docMk/>
          <pc:sldMk cId="1047834713" sldId="319"/>
        </pc:sldMkLst>
      </pc:sldChg>
      <pc:sldChg chg="modSp del mod">
        <pc:chgData name="Paolo Mastrocola" userId="7451a914-0db8-4dd6-87df-353f13c2ac3c" providerId="ADAL" clId="{76512FC4-3015-49D7-A91C-FEE769037DA9}" dt="2023-02-06T15:35:50.138" v="2290" actId="47"/>
        <pc:sldMkLst>
          <pc:docMk/>
          <pc:sldMk cId="2678667515" sldId="320"/>
        </pc:sldMkLst>
      </pc:sldChg>
      <pc:sldChg chg="del">
        <pc:chgData name="Paolo Mastrocola" userId="7451a914-0db8-4dd6-87df-353f13c2ac3c" providerId="ADAL" clId="{76512FC4-3015-49D7-A91C-FEE769037DA9}" dt="2023-02-06T15:37:14.130" v="2304" actId="47"/>
        <pc:sldMkLst>
          <pc:docMk/>
          <pc:sldMk cId="2168810210" sldId="321"/>
        </pc:sldMkLst>
      </pc:sldChg>
      <pc:sldChg chg="del">
        <pc:chgData name="Paolo Mastrocola" userId="7451a914-0db8-4dd6-87df-353f13c2ac3c" providerId="ADAL" clId="{76512FC4-3015-49D7-A91C-FEE769037DA9}" dt="2023-02-06T15:51:35.687" v="2574" actId="47"/>
        <pc:sldMkLst>
          <pc:docMk/>
          <pc:sldMk cId="2674620999" sldId="322"/>
        </pc:sldMkLst>
      </pc:sldChg>
      <pc:sldChg chg="del">
        <pc:chgData name="Paolo Mastrocola" userId="7451a914-0db8-4dd6-87df-353f13c2ac3c" providerId="ADAL" clId="{76512FC4-3015-49D7-A91C-FEE769037DA9}" dt="2023-02-06T15:54:11.649" v="2606" actId="47"/>
        <pc:sldMkLst>
          <pc:docMk/>
          <pc:sldMk cId="3797928793" sldId="323"/>
        </pc:sldMkLst>
      </pc:sldChg>
      <pc:sldChg chg="del">
        <pc:chgData name="Paolo Mastrocola" userId="7451a914-0db8-4dd6-87df-353f13c2ac3c" providerId="ADAL" clId="{76512FC4-3015-49D7-A91C-FEE769037DA9}" dt="2023-02-06T15:54:23.503" v="2609" actId="47"/>
        <pc:sldMkLst>
          <pc:docMk/>
          <pc:sldMk cId="2407500056" sldId="324"/>
        </pc:sldMkLst>
      </pc:sldChg>
      <pc:sldChg chg="del">
        <pc:chgData name="Paolo Mastrocola" userId="7451a914-0db8-4dd6-87df-353f13c2ac3c" providerId="ADAL" clId="{76512FC4-3015-49D7-A91C-FEE769037DA9}" dt="2023-02-06T15:54:34.864" v="2612" actId="47"/>
        <pc:sldMkLst>
          <pc:docMk/>
          <pc:sldMk cId="3852906744" sldId="325"/>
        </pc:sldMkLst>
      </pc:sldChg>
      <pc:sldChg chg="del">
        <pc:chgData name="Paolo Mastrocola" userId="7451a914-0db8-4dd6-87df-353f13c2ac3c" providerId="ADAL" clId="{76512FC4-3015-49D7-A91C-FEE769037DA9}" dt="2023-02-06T15:54:46.886" v="2614" actId="47"/>
        <pc:sldMkLst>
          <pc:docMk/>
          <pc:sldMk cId="2591073158" sldId="326"/>
        </pc:sldMkLst>
      </pc:sldChg>
      <pc:sldChg chg="del">
        <pc:chgData name="Paolo Mastrocola" userId="7451a914-0db8-4dd6-87df-353f13c2ac3c" providerId="ADAL" clId="{76512FC4-3015-49D7-A91C-FEE769037DA9}" dt="2023-02-06T15:53:47.162" v="2601" actId="47"/>
        <pc:sldMkLst>
          <pc:docMk/>
          <pc:sldMk cId="3735105908" sldId="327"/>
        </pc:sldMkLst>
      </pc:sldChg>
      <pc:sldChg chg="addSp delSp modSp mod">
        <pc:chgData name="Paolo Mastrocola" userId="7451a914-0db8-4dd6-87df-353f13c2ac3c" providerId="ADAL" clId="{76512FC4-3015-49D7-A91C-FEE769037DA9}" dt="2023-02-08T15:26:05.561" v="4545" actId="20577"/>
        <pc:sldMkLst>
          <pc:docMk/>
          <pc:sldMk cId="2926979898" sldId="328"/>
        </pc:sldMkLst>
      </pc:sldChg>
      <pc:sldChg chg="del">
        <pc:chgData name="Paolo Mastrocola" userId="7451a914-0db8-4dd6-87df-353f13c2ac3c" providerId="ADAL" clId="{76512FC4-3015-49D7-A91C-FEE769037DA9}" dt="2023-02-06T15:44:11.324" v="2507" actId="47"/>
        <pc:sldMkLst>
          <pc:docMk/>
          <pc:sldMk cId="179357426" sldId="329"/>
        </pc:sldMkLst>
      </pc:sldChg>
      <pc:sldChg chg="addSp delSp modSp mod">
        <pc:chgData name="Paolo Mastrocola" userId="7451a914-0db8-4dd6-87df-353f13c2ac3c" providerId="ADAL" clId="{76512FC4-3015-49D7-A91C-FEE769037DA9}" dt="2023-02-08T15:28:26.243" v="4610" actId="14100"/>
        <pc:sldMkLst>
          <pc:docMk/>
          <pc:sldMk cId="3020620168" sldId="330"/>
        </pc:sldMkLst>
      </pc:sldChg>
      <pc:sldChg chg="addSp modSp add del">
        <pc:chgData name="Paolo Mastrocola" userId="7451a914-0db8-4dd6-87df-353f13c2ac3c" providerId="ADAL" clId="{76512FC4-3015-49D7-A91C-FEE769037DA9}" dt="2023-02-06T14:46:42.860" v="1813" actId="47"/>
        <pc:sldMkLst>
          <pc:docMk/>
          <pc:sldMk cId="1359057751" sldId="331"/>
        </pc:sldMkLst>
      </pc:sldChg>
      <pc:sldChg chg="add del">
        <pc:chgData name="Paolo Mastrocola" userId="7451a914-0db8-4dd6-87df-353f13c2ac3c" providerId="ADAL" clId="{76512FC4-3015-49D7-A91C-FEE769037DA9}" dt="2023-02-06T14:45:54.086" v="1800" actId="47"/>
        <pc:sldMkLst>
          <pc:docMk/>
          <pc:sldMk cId="1761358130" sldId="332"/>
        </pc:sldMkLst>
      </pc:sldChg>
      <pc:sldChg chg="modSp del mod">
        <pc:chgData name="Paolo Mastrocola" userId="7451a914-0db8-4dd6-87df-353f13c2ac3c" providerId="ADAL" clId="{76512FC4-3015-49D7-A91C-FEE769037DA9}" dt="2023-02-06T14:53:09.567" v="1904" actId="47"/>
        <pc:sldMkLst>
          <pc:docMk/>
          <pc:sldMk cId="376294051" sldId="333"/>
        </pc:sldMkLst>
      </pc:sldChg>
      <pc:sldChg chg="del">
        <pc:chgData name="Paolo Mastrocola" userId="7451a914-0db8-4dd6-87df-353f13c2ac3c" providerId="ADAL" clId="{76512FC4-3015-49D7-A91C-FEE769037DA9}" dt="2023-02-06T15:44:22.347" v="2508" actId="47"/>
        <pc:sldMkLst>
          <pc:docMk/>
          <pc:sldMk cId="3530270783" sldId="334"/>
        </pc:sldMkLst>
      </pc:sldChg>
      <pc:sldChg chg="del">
        <pc:chgData name="Paolo Mastrocola" userId="7451a914-0db8-4dd6-87df-353f13c2ac3c" providerId="ADAL" clId="{76512FC4-3015-49D7-A91C-FEE769037DA9}" dt="2023-02-06T13:47:39.064" v="595" actId="47"/>
        <pc:sldMkLst>
          <pc:docMk/>
          <pc:sldMk cId="1772959584" sldId="335"/>
        </pc:sldMkLst>
      </pc:sldChg>
      <pc:sldChg chg="delSp modSp add mod">
        <pc:chgData name="Paolo Mastrocola" userId="7451a914-0db8-4dd6-87df-353f13c2ac3c" providerId="ADAL" clId="{76512FC4-3015-49D7-A91C-FEE769037DA9}" dt="2023-02-06T13:27:57.954" v="102" actId="14100"/>
        <pc:sldMkLst>
          <pc:docMk/>
          <pc:sldMk cId="2309895281" sldId="336"/>
        </pc:sldMkLst>
      </pc:sldChg>
      <pc:sldChg chg="addSp delSp modSp add mod">
        <pc:chgData name="Paolo Mastrocola" userId="7451a914-0db8-4dd6-87df-353f13c2ac3c" providerId="ADAL" clId="{76512FC4-3015-49D7-A91C-FEE769037DA9}" dt="2023-03-01T14:35:39.837" v="4914"/>
        <pc:sldMkLst>
          <pc:docMk/>
          <pc:sldMk cId="3239272083" sldId="337"/>
        </pc:sldMkLst>
      </pc:sldChg>
      <pc:sldChg chg="addSp delSp modSp add mod">
        <pc:chgData name="Paolo Mastrocola" userId="7451a914-0db8-4dd6-87df-353f13c2ac3c" providerId="ADAL" clId="{76512FC4-3015-49D7-A91C-FEE769037DA9}" dt="2023-03-01T14:54:04.852" v="4915" actId="1076"/>
        <pc:sldMkLst>
          <pc:docMk/>
          <pc:sldMk cId="3231874310" sldId="338"/>
        </pc:sldMkLst>
      </pc:sldChg>
      <pc:sldChg chg="addSp delSp modSp add mod">
        <pc:chgData name="Paolo Mastrocola" userId="7451a914-0db8-4dd6-87df-353f13c2ac3c" providerId="ADAL" clId="{76512FC4-3015-49D7-A91C-FEE769037DA9}" dt="2023-02-08T16:11:57.059" v="4736" actId="1076"/>
        <pc:sldMkLst>
          <pc:docMk/>
          <pc:sldMk cId="472736097" sldId="339"/>
        </pc:sldMkLst>
      </pc:sldChg>
      <pc:sldChg chg="addSp delSp modSp add mod">
        <pc:chgData name="Paolo Mastrocola" userId="7451a914-0db8-4dd6-87df-353f13c2ac3c" providerId="ADAL" clId="{76512FC4-3015-49D7-A91C-FEE769037DA9}" dt="2023-02-08T16:13:18.847" v="4802" actId="1076"/>
        <pc:sldMkLst>
          <pc:docMk/>
          <pc:sldMk cId="1430802982" sldId="340"/>
        </pc:sldMkLst>
      </pc:sldChg>
      <pc:sldChg chg="addSp delSp modSp add mod">
        <pc:chgData name="Paolo Mastrocola" userId="7451a914-0db8-4dd6-87df-353f13c2ac3c" providerId="ADAL" clId="{76512FC4-3015-49D7-A91C-FEE769037DA9}" dt="2023-02-06T14:50:05.623" v="1862" actId="1076"/>
        <pc:sldMkLst>
          <pc:docMk/>
          <pc:sldMk cId="1645486271" sldId="341"/>
        </pc:sldMkLst>
      </pc:sldChg>
      <pc:sldChg chg="addSp delSp modSp add mod">
        <pc:chgData name="Paolo Mastrocola" userId="7451a914-0db8-4dd6-87df-353f13c2ac3c" providerId="ADAL" clId="{76512FC4-3015-49D7-A91C-FEE769037DA9}" dt="2023-02-08T16:14:25.797" v="4816" actId="1076"/>
        <pc:sldMkLst>
          <pc:docMk/>
          <pc:sldMk cId="815937189" sldId="342"/>
        </pc:sldMkLst>
      </pc:sldChg>
      <pc:sldChg chg="addSp delSp modSp add mod">
        <pc:chgData name="Paolo Mastrocola" userId="7451a914-0db8-4dd6-87df-353f13c2ac3c" providerId="ADAL" clId="{76512FC4-3015-49D7-A91C-FEE769037DA9}" dt="2023-02-06T15:36:17.566" v="2297" actId="6549"/>
        <pc:sldMkLst>
          <pc:docMk/>
          <pc:sldMk cId="899241726" sldId="343"/>
        </pc:sldMkLst>
      </pc:sldChg>
      <pc:sldChg chg="addSp delSp modSp add mod">
        <pc:chgData name="Paolo Mastrocola" userId="7451a914-0db8-4dd6-87df-353f13c2ac3c" providerId="ADAL" clId="{76512FC4-3015-49D7-A91C-FEE769037DA9}" dt="2023-02-08T16:22:24.004" v="4874" actId="1076"/>
        <pc:sldMkLst>
          <pc:docMk/>
          <pc:sldMk cId="2531339739" sldId="344"/>
        </pc:sldMkLst>
      </pc:sldChg>
      <pc:sldChg chg="addSp delSp modSp add mod">
        <pc:chgData name="Paolo Mastrocola" userId="7451a914-0db8-4dd6-87df-353f13c2ac3c" providerId="ADAL" clId="{76512FC4-3015-49D7-A91C-FEE769037DA9}" dt="2023-02-08T16:15:15.755" v="4818" actId="1076"/>
        <pc:sldMkLst>
          <pc:docMk/>
          <pc:sldMk cId="2592092706" sldId="345"/>
        </pc:sldMkLst>
      </pc:sldChg>
      <pc:sldChg chg="addSp delSp modSp add mod">
        <pc:chgData name="Paolo Mastrocola" userId="7451a914-0db8-4dd6-87df-353f13c2ac3c" providerId="ADAL" clId="{76512FC4-3015-49D7-A91C-FEE769037DA9}" dt="2023-02-08T16:15:38.525" v="4819" actId="14100"/>
        <pc:sldMkLst>
          <pc:docMk/>
          <pc:sldMk cId="3274491128" sldId="346"/>
        </pc:sldMkLst>
      </pc:sldChg>
      <pc:sldChg chg="addSp delSp modSp add mod">
        <pc:chgData name="Paolo Mastrocola" userId="7451a914-0db8-4dd6-87df-353f13c2ac3c" providerId="ADAL" clId="{76512FC4-3015-49D7-A91C-FEE769037DA9}" dt="2023-02-06T15:35:46.652" v="2289" actId="1076"/>
        <pc:sldMkLst>
          <pc:docMk/>
          <pc:sldMk cId="664901982" sldId="347"/>
        </pc:sldMkLst>
      </pc:sldChg>
      <pc:sldChg chg="addSp delSp modSp add mod">
        <pc:chgData name="Paolo Mastrocola" userId="7451a914-0db8-4dd6-87df-353f13c2ac3c" providerId="ADAL" clId="{76512FC4-3015-49D7-A91C-FEE769037DA9}" dt="2023-02-08T16:24:35.620" v="4876" actId="1076"/>
        <pc:sldMkLst>
          <pc:docMk/>
          <pc:sldMk cId="3569207592" sldId="348"/>
        </pc:sldMkLst>
      </pc:sldChg>
      <pc:sldChg chg="delSp modSp add mod">
        <pc:chgData name="Paolo Mastrocola" userId="7451a914-0db8-4dd6-87df-353f13c2ac3c" providerId="ADAL" clId="{76512FC4-3015-49D7-A91C-FEE769037DA9}" dt="2023-02-06T15:50:53.366" v="2564" actId="14100"/>
        <pc:sldMkLst>
          <pc:docMk/>
          <pc:sldMk cId="1476085474" sldId="349"/>
        </pc:sldMkLst>
      </pc:sldChg>
      <pc:sldChg chg="addSp delSp modSp add mod">
        <pc:chgData name="Paolo Mastrocola" userId="7451a914-0db8-4dd6-87df-353f13c2ac3c" providerId="ADAL" clId="{76512FC4-3015-49D7-A91C-FEE769037DA9}" dt="2023-02-06T15:51:31.382" v="2573" actId="1076"/>
        <pc:sldMkLst>
          <pc:docMk/>
          <pc:sldMk cId="1246194678" sldId="350"/>
        </pc:sldMkLst>
      </pc:sldChg>
      <pc:sldChg chg="addSp delSp modSp add mod">
        <pc:chgData name="Paolo Mastrocola" userId="7451a914-0db8-4dd6-87df-353f13c2ac3c" providerId="ADAL" clId="{76512FC4-3015-49D7-A91C-FEE769037DA9}" dt="2023-02-06T16:03:29.789" v="2936" actId="20577"/>
        <pc:sldMkLst>
          <pc:docMk/>
          <pc:sldMk cId="2488116602" sldId="351"/>
        </pc:sldMkLst>
      </pc:sldChg>
      <pc:sldChg chg="new del">
        <pc:chgData name="Paolo Mastrocola" userId="7451a914-0db8-4dd6-87df-353f13c2ac3c" providerId="ADAL" clId="{76512FC4-3015-49D7-A91C-FEE769037DA9}" dt="2023-02-08T11:52:48.656" v="3068" actId="47"/>
        <pc:sldMkLst>
          <pc:docMk/>
          <pc:sldMk cId="3822175221" sldId="352"/>
        </pc:sldMkLst>
      </pc:sldChg>
      <pc:sldChg chg="addSp modSp new mod">
        <pc:chgData name="Paolo Mastrocola" userId="7451a914-0db8-4dd6-87df-353f13c2ac3c" providerId="ADAL" clId="{76512FC4-3015-49D7-A91C-FEE769037DA9}" dt="2023-02-08T12:01:43.162" v="3103" actId="20577"/>
        <pc:sldMkLst>
          <pc:docMk/>
          <pc:sldMk cId="4268284722" sldId="353"/>
        </pc:sldMkLst>
      </pc:sldChg>
      <pc:sldChg chg="delSp modSp add mod ord">
        <pc:chgData name="Paolo Mastrocola" userId="7451a914-0db8-4dd6-87df-353f13c2ac3c" providerId="ADAL" clId="{76512FC4-3015-49D7-A91C-FEE769037DA9}" dt="2023-02-08T14:13:48.250" v="3741" actId="113"/>
        <pc:sldMkLst>
          <pc:docMk/>
          <pc:sldMk cId="3406527181" sldId="354"/>
        </pc:sldMkLst>
      </pc:sldChg>
      <pc:sldChg chg="addSp delSp modSp add mod">
        <pc:chgData name="Paolo Mastrocola" userId="7451a914-0db8-4dd6-87df-353f13c2ac3c" providerId="ADAL" clId="{76512FC4-3015-49D7-A91C-FEE769037DA9}" dt="2023-02-08T13:59:58.952" v="3479" actId="108"/>
        <pc:sldMkLst>
          <pc:docMk/>
          <pc:sldMk cId="1565055219" sldId="355"/>
        </pc:sldMkLst>
      </pc:sldChg>
      <pc:sldMasterChg chg="modSldLayout">
        <pc:chgData name="Paolo Mastrocola" userId="7451a914-0db8-4dd6-87df-353f13c2ac3c" providerId="ADAL" clId="{76512FC4-3015-49D7-A91C-FEE769037DA9}" dt="2023-02-08T12:03:10.064" v="3111" actId="1076"/>
        <pc:sldMasterMkLst>
          <pc:docMk/>
          <pc:sldMasterMk cId="1940483991" sldId="2147483661"/>
        </pc:sldMasterMkLst>
        <pc:sldLayoutChg chg="addSp delSp modSp mod">
          <pc:chgData name="Paolo Mastrocola" userId="7451a914-0db8-4dd6-87df-353f13c2ac3c" providerId="ADAL" clId="{76512FC4-3015-49D7-A91C-FEE769037DA9}" dt="2023-02-08T12:03:10.064" v="3111" actId="1076"/>
          <pc:sldLayoutMkLst>
            <pc:docMk/>
            <pc:sldMasterMk cId="1940483991" sldId="2147483661"/>
            <pc:sldLayoutMk cId="3451222863" sldId="2147483675"/>
          </pc:sldLayoutMkLst>
        </pc:sldLayoutChg>
      </pc:sldMasterChg>
    </pc:docChg>
  </pc:docChgLst>
  <pc:docChgLst>
    <pc:chgData name="Giacomo Cogo" userId="5cceac23-3f65-4d4e-94f4-cd5a98fc5c95" providerId="ADAL" clId="{A0E2E1AE-C80F-4D4B-9F4C-A5F234CDB531}"/>
    <pc:docChg chg="undo custSel modSld">
      <pc:chgData name="Giacomo Cogo" userId="5cceac23-3f65-4d4e-94f4-cd5a98fc5c95" providerId="ADAL" clId="{A0E2E1AE-C80F-4D4B-9F4C-A5F234CDB531}" dt="2023-11-16T08:09:08.548" v="5" actId="108"/>
      <pc:docMkLst>
        <pc:docMk/>
      </pc:docMkLst>
      <pc:sldChg chg="modSp mod">
        <pc:chgData name="Giacomo Cogo" userId="5cceac23-3f65-4d4e-94f4-cd5a98fc5c95" providerId="ADAL" clId="{A0E2E1AE-C80F-4D4B-9F4C-A5F234CDB531}" dt="2023-11-16T08:07:32.382" v="1" actId="790"/>
        <pc:sldMkLst>
          <pc:docMk/>
          <pc:sldMk cId="3591430627" sldId="354"/>
        </pc:sldMkLst>
      </pc:sldChg>
      <pc:sldChg chg="modSp mod">
        <pc:chgData name="Giacomo Cogo" userId="5cceac23-3f65-4d4e-94f4-cd5a98fc5c95" providerId="ADAL" clId="{A0E2E1AE-C80F-4D4B-9F4C-A5F234CDB531}" dt="2023-11-14T15:06:08.974" v="0" actId="1076"/>
        <pc:sldMkLst>
          <pc:docMk/>
          <pc:sldMk cId="2874742052" sldId="356"/>
        </pc:sldMkLst>
      </pc:sldChg>
      <pc:sldChg chg="modSp mod">
        <pc:chgData name="Giacomo Cogo" userId="5cceac23-3f65-4d4e-94f4-cd5a98fc5c95" providerId="ADAL" clId="{A0E2E1AE-C80F-4D4B-9F4C-A5F234CDB531}" dt="2023-11-16T08:09:08.548" v="5" actId="108"/>
        <pc:sldMkLst>
          <pc:docMk/>
          <pc:sldMk cId="2310653575" sldId="373"/>
        </pc:sldMkLst>
      </pc:sldChg>
    </pc:docChg>
  </pc:docChgLst>
  <pc:docChgLst>
    <pc:chgData name="Nicola Nardi" userId="94207a1c-e45f-4c77-8813-6bc74c19ca85" providerId="ADAL" clId="{0E19ECCB-C65F-4C48-A7E6-8D7603200186}"/>
    <pc:docChg chg="undo redo custSel addSld delSld modSld sldOrd modMainMaster">
      <pc:chgData name="Nicola Nardi" userId="94207a1c-e45f-4c77-8813-6bc74c19ca85" providerId="ADAL" clId="{0E19ECCB-C65F-4C48-A7E6-8D7603200186}" dt="2023-03-27T13:03:51.335" v="5067" actId="27636"/>
      <pc:docMkLst>
        <pc:docMk/>
      </pc:docMkLst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347936006" sldId="262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3888632713" sldId="266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1847860108" sldId="271"/>
        </pc:sldMkLst>
      </pc:sldChg>
      <pc:sldChg chg="del">
        <pc:chgData name="Nicola Nardi" userId="94207a1c-e45f-4c77-8813-6bc74c19ca85" providerId="ADAL" clId="{0E19ECCB-C65F-4C48-A7E6-8D7603200186}" dt="2023-03-21T16:01:08.467" v="3024" actId="47"/>
        <pc:sldMkLst>
          <pc:docMk/>
          <pc:sldMk cId="3700735759" sldId="290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2719937742" sldId="293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4133325789" sldId="304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3148837431" sldId="305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1720727203" sldId="308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2926979898" sldId="328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3020620168" sldId="330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2309895281" sldId="336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3239272083" sldId="337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3231874310" sldId="338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472736097" sldId="339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1430802982" sldId="340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1645486271" sldId="341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815937189" sldId="342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899241726" sldId="343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2531339739" sldId="344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2592092706" sldId="345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3274491128" sldId="346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664901982" sldId="347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3569207592" sldId="348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1476085474" sldId="349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1246194678" sldId="350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2488116602" sldId="351"/>
        </pc:sldMkLst>
      </pc:sldChg>
      <pc:sldChg chg="modSp mod">
        <pc:chgData name="Nicola Nardi" userId="94207a1c-e45f-4c77-8813-6bc74c19ca85" providerId="ADAL" clId="{0E19ECCB-C65F-4C48-A7E6-8D7603200186}" dt="2023-03-15T10:07:09.830" v="588" actId="20577"/>
        <pc:sldMkLst>
          <pc:docMk/>
          <pc:sldMk cId="4268284722" sldId="353"/>
        </pc:sldMkLst>
      </pc:sldChg>
      <pc:sldChg chg="new del">
        <pc:chgData name="Nicola Nardi" userId="94207a1c-e45f-4c77-8813-6bc74c19ca85" providerId="ADAL" clId="{0E19ECCB-C65F-4C48-A7E6-8D7603200186}" dt="2023-03-08T15:04:30.849" v="2" actId="680"/>
        <pc:sldMkLst>
          <pc:docMk/>
          <pc:sldMk cId="878809505" sldId="354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3406527181" sldId="354"/>
        </pc:sldMkLst>
      </pc:sldChg>
      <pc:sldChg chg="addSp delSp modSp new mod ord">
        <pc:chgData name="Nicola Nardi" userId="94207a1c-e45f-4c77-8813-6bc74c19ca85" providerId="ADAL" clId="{0E19ECCB-C65F-4C48-A7E6-8D7603200186}" dt="2023-03-15T10:27:03.765" v="1120" actId="404"/>
        <pc:sldMkLst>
          <pc:docMk/>
          <pc:sldMk cId="3591430627" sldId="354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1565055219" sldId="355"/>
        </pc:sldMkLst>
      </pc:sldChg>
      <pc:sldChg chg="addSp delSp modSp new mod">
        <pc:chgData name="Nicola Nardi" userId="94207a1c-e45f-4c77-8813-6bc74c19ca85" providerId="ADAL" clId="{0E19ECCB-C65F-4C48-A7E6-8D7603200186}" dt="2023-03-13T09:47:08.759" v="501" actId="478"/>
        <pc:sldMkLst>
          <pc:docMk/>
          <pc:sldMk cId="2185195923" sldId="355"/>
        </pc:sldMkLst>
      </pc:sldChg>
      <pc:sldChg chg="addSp delSp modSp new mod">
        <pc:chgData name="Nicola Nardi" userId="94207a1c-e45f-4c77-8813-6bc74c19ca85" providerId="ADAL" clId="{0E19ECCB-C65F-4C48-A7E6-8D7603200186}" dt="2023-03-27T13:01:52.110" v="4973" actId="1076"/>
        <pc:sldMkLst>
          <pc:docMk/>
          <pc:sldMk cId="2874742052" sldId="356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3638824512" sldId="356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714631214" sldId="357"/>
        </pc:sldMkLst>
      </pc:sldChg>
      <pc:sldChg chg="addSp delSp modSp new mod">
        <pc:chgData name="Nicola Nardi" userId="94207a1c-e45f-4c77-8813-6bc74c19ca85" providerId="ADAL" clId="{0E19ECCB-C65F-4C48-A7E6-8D7603200186}" dt="2023-03-15T10:13:02.081" v="683" actId="1076"/>
        <pc:sldMkLst>
          <pc:docMk/>
          <pc:sldMk cId="3498127083" sldId="357"/>
        </pc:sldMkLst>
      </pc:sldChg>
      <pc:sldChg chg="addSp delSp modSp new mod">
        <pc:chgData name="Nicola Nardi" userId="94207a1c-e45f-4c77-8813-6bc74c19ca85" providerId="ADAL" clId="{0E19ECCB-C65F-4C48-A7E6-8D7603200186}" dt="2023-03-27T13:00:24.469" v="4789" actId="1076"/>
        <pc:sldMkLst>
          <pc:docMk/>
          <pc:sldMk cId="807381790" sldId="358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2893302688" sldId="358"/>
        </pc:sldMkLst>
      </pc:sldChg>
      <pc:sldChg chg="addSp delSp modSp new mod">
        <pc:chgData name="Nicola Nardi" userId="94207a1c-e45f-4c77-8813-6bc74c19ca85" providerId="ADAL" clId="{0E19ECCB-C65F-4C48-A7E6-8D7603200186}" dt="2023-03-15T10:27:21.914" v="1122" actId="14100"/>
        <pc:sldMkLst>
          <pc:docMk/>
          <pc:sldMk cId="31740133" sldId="359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3875187736" sldId="359"/>
        </pc:sldMkLst>
      </pc:sldChg>
      <pc:sldChg chg="addSp delSp modSp new mod">
        <pc:chgData name="Nicola Nardi" userId="94207a1c-e45f-4c77-8813-6bc74c19ca85" providerId="ADAL" clId="{0E19ECCB-C65F-4C48-A7E6-8D7603200186}" dt="2023-03-15T10:27:46.402" v="1125" actId="1076"/>
        <pc:sldMkLst>
          <pc:docMk/>
          <pc:sldMk cId="992623705" sldId="360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4162850757" sldId="360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692625786" sldId="361"/>
        </pc:sldMkLst>
      </pc:sldChg>
      <pc:sldChg chg="addSp delSp modSp new mod">
        <pc:chgData name="Nicola Nardi" userId="94207a1c-e45f-4c77-8813-6bc74c19ca85" providerId="ADAL" clId="{0E19ECCB-C65F-4C48-A7E6-8D7603200186}" dt="2023-03-15T10:28:57.105" v="1140" actId="1076"/>
        <pc:sldMkLst>
          <pc:docMk/>
          <pc:sldMk cId="4245988026" sldId="361"/>
        </pc:sldMkLst>
      </pc:sldChg>
      <pc:sldChg chg="del">
        <pc:chgData name="Nicola Nardi" userId="94207a1c-e45f-4c77-8813-6bc74c19ca85" providerId="ADAL" clId="{0E19ECCB-C65F-4C48-A7E6-8D7603200186}" dt="2023-03-08T15:04:23.868" v="0" actId="2696"/>
        <pc:sldMkLst>
          <pc:docMk/>
          <pc:sldMk cId="2567990596" sldId="362"/>
        </pc:sldMkLst>
      </pc:sldChg>
      <pc:sldChg chg="addSp delSp modSp new mod">
        <pc:chgData name="Nicola Nardi" userId="94207a1c-e45f-4c77-8813-6bc74c19ca85" providerId="ADAL" clId="{0E19ECCB-C65F-4C48-A7E6-8D7603200186}" dt="2023-03-15T12:53:29.589" v="1262" actId="478"/>
        <pc:sldMkLst>
          <pc:docMk/>
          <pc:sldMk cId="3790928941" sldId="362"/>
        </pc:sldMkLst>
      </pc:sldChg>
      <pc:sldChg chg="addSp delSp modSp new mod">
        <pc:chgData name="Nicola Nardi" userId="94207a1c-e45f-4c77-8813-6bc74c19ca85" providerId="ADAL" clId="{0E19ECCB-C65F-4C48-A7E6-8D7603200186}" dt="2023-03-21T12:18:33.802" v="1303" actId="1076"/>
        <pc:sldMkLst>
          <pc:docMk/>
          <pc:sldMk cId="690983599" sldId="363"/>
        </pc:sldMkLst>
      </pc:sldChg>
      <pc:sldChg chg="addSp delSp modSp new mod">
        <pc:chgData name="Nicola Nardi" userId="94207a1c-e45f-4c77-8813-6bc74c19ca85" providerId="ADAL" clId="{0E19ECCB-C65F-4C48-A7E6-8D7603200186}" dt="2023-03-21T12:19:29.511" v="1312" actId="1076"/>
        <pc:sldMkLst>
          <pc:docMk/>
          <pc:sldMk cId="3298551412" sldId="364"/>
        </pc:sldMkLst>
      </pc:sldChg>
      <pc:sldChg chg="addSp delSp modSp new mod">
        <pc:chgData name="Nicola Nardi" userId="94207a1c-e45f-4c77-8813-6bc74c19ca85" providerId="ADAL" clId="{0E19ECCB-C65F-4C48-A7E6-8D7603200186}" dt="2023-03-21T12:20:55.283" v="1332" actId="478"/>
        <pc:sldMkLst>
          <pc:docMk/>
          <pc:sldMk cId="573496194" sldId="365"/>
        </pc:sldMkLst>
      </pc:sldChg>
      <pc:sldChg chg="addSp delSp modSp new mod">
        <pc:chgData name="Nicola Nardi" userId="94207a1c-e45f-4c77-8813-6bc74c19ca85" providerId="ADAL" clId="{0E19ECCB-C65F-4C48-A7E6-8D7603200186}" dt="2023-03-21T12:22:41.720" v="1454" actId="20577"/>
        <pc:sldMkLst>
          <pc:docMk/>
          <pc:sldMk cId="344811273" sldId="366"/>
        </pc:sldMkLst>
      </pc:sldChg>
      <pc:sldChg chg="addSp delSp modSp new mod">
        <pc:chgData name="Nicola Nardi" userId="94207a1c-e45f-4c77-8813-6bc74c19ca85" providerId="ADAL" clId="{0E19ECCB-C65F-4C48-A7E6-8D7603200186}" dt="2023-03-27T09:41:24.685" v="3288" actId="14100"/>
        <pc:sldMkLst>
          <pc:docMk/>
          <pc:sldMk cId="2925352204" sldId="367"/>
        </pc:sldMkLst>
      </pc:sldChg>
      <pc:sldChg chg="addSp delSp modSp new mod addCm modCm">
        <pc:chgData name="Nicola Nardi" userId="94207a1c-e45f-4c77-8813-6bc74c19ca85" providerId="ADAL" clId="{0E19ECCB-C65F-4C48-A7E6-8D7603200186}" dt="2023-03-27T09:42:32.905" v="3293" actId="1076"/>
        <pc:sldMkLst>
          <pc:docMk/>
          <pc:sldMk cId="1769192550" sldId="3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Nicola Nardi" userId="94207a1c-e45f-4c77-8813-6bc74c19ca85" providerId="ADAL" clId="{0E19ECCB-C65F-4C48-A7E6-8D7603200186}" dt="2023-03-27T09:42:27.572" v="3292" actId="2056"/>
              <pc2:cmMkLst xmlns:pc2="http://schemas.microsoft.com/office/powerpoint/2019/9/main/command">
                <pc:docMk/>
                <pc:sldMk cId="1769192550" sldId="368"/>
                <pc2:cmMk id="{48AD25F5-37C7-4B84-AD54-AF9544921AE8}"/>
              </pc2:cmMkLst>
            </pc226:cmChg>
          </p:ext>
        </pc:extLst>
      </pc:sldChg>
      <pc:sldChg chg="addSp delSp modSp new mod">
        <pc:chgData name="Nicola Nardi" userId="94207a1c-e45f-4c77-8813-6bc74c19ca85" providerId="ADAL" clId="{0E19ECCB-C65F-4C48-A7E6-8D7603200186}" dt="2023-03-21T12:31:23.591" v="2082" actId="1076"/>
        <pc:sldMkLst>
          <pc:docMk/>
          <pc:sldMk cId="3591240334" sldId="369"/>
        </pc:sldMkLst>
      </pc:sldChg>
      <pc:sldChg chg="addSp delSp modSp new mod">
        <pc:chgData name="Nicola Nardi" userId="94207a1c-e45f-4c77-8813-6bc74c19ca85" providerId="ADAL" clId="{0E19ECCB-C65F-4C48-A7E6-8D7603200186}" dt="2023-03-21T12:42:18.175" v="2109" actId="1076"/>
        <pc:sldMkLst>
          <pc:docMk/>
          <pc:sldMk cId="3655636689" sldId="370"/>
        </pc:sldMkLst>
      </pc:sldChg>
      <pc:sldChg chg="addSp delSp modSp new mod">
        <pc:chgData name="Nicola Nardi" userId="94207a1c-e45f-4c77-8813-6bc74c19ca85" providerId="ADAL" clId="{0E19ECCB-C65F-4C48-A7E6-8D7603200186}" dt="2023-03-27T09:47:36.081" v="3638" actId="1076"/>
        <pc:sldMkLst>
          <pc:docMk/>
          <pc:sldMk cId="1444704543" sldId="371"/>
        </pc:sldMkLst>
      </pc:sldChg>
      <pc:sldChg chg="addSp delSp modSp new mod">
        <pc:chgData name="Nicola Nardi" userId="94207a1c-e45f-4c77-8813-6bc74c19ca85" providerId="ADAL" clId="{0E19ECCB-C65F-4C48-A7E6-8D7603200186}" dt="2023-03-21T12:53:32.783" v="2303" actId="21"/>
        <pc:sldMkLst>
          <pc:docMk/>
          <pc:sldMk cId="1850131743" sldId="372"/>
        </pc:sldMkLst>
      </pc:sldChg>
      <pc:sldChg chg="addSp delSp modSp new mod">
        <pc:chgData name="Nicola Nardi" userId="94207a1c-e45f-4c77-8813-6bc74c19ca85" providerId="ADAL" clId="{0E19ECCB-C65F-4C48-A7E6-8D7603200186}" dt="2023-03-21T12:53:40.535" v="2305" actId="1076"/>
        <pc:sldMkLst>
          <pc:docMk/>
          <pc:sldMk cId="2310653575" sldId="373"/>
        </pc:sldMkLst>
      </pc:sldChg>
      <pc:sldChg chg="addSp delSp modSp new mod">
        <pc:chgData name="Nicola Nardi" userId="94207a1c-e45f-4c77-8813-6bc74c19ca85" providerId="ADAL" clId="{0E19ECCB-C65F-4C48-A7E6-8D7603200186}" dt="2023-03-27T09:55:21.526" v="3684" actId="113"/>
        <pc:sldMkLst>
          <pc:docMk/>
          <pc:sldMk cId="1082304575" sldId="374"/>
        </pc:sldMkLst>
      </pc:sldChg>
      <pc:sldChg chg="addSp delSp modSp new mod">
        <pc:chgData name="Nicola Nardi" userId="94207a1c-e45f-4c77-8813-6bc74c19ca85" providerId="ADAL" clId="{0E19ECCB-C65F-4C48-A7E6-8D7603200186}" dt="2023-03-27T13:01:09.102" v="4964" actId="1076"/>
        <pc:sldMkLst>
          <pc:docMk/>
          <pc:sldMk cId="1430423440" sldId="375"/>
        </pc:sldMkLst>
      </pc:sldChg>
      <pc:sldChg chg="addSp delSp modSp new mod">
        <pc:chgData name="Nicola Nardi" userId="94207a1c-e45f-4c77-8813-6bc74c19ca85" providerId="ADAL" clId="{0E19ECCB-C65F-4C48-A7E6-8D7603200186}" dt="2023-03-21T14:23:27.134" v="2421"/>
        <pc:sldMkLst>
          <pc:docMk/>
          <pc:sldMk cId="3540282413" sldId="376"/>
        </pc:sldMkLst>
      </pc:sldChg>
      <pc:sldChg chg="addSp delSp modSp new mod">
        <pc:chgData name="Nicola Nardi" userId="94207a1c-e45f-4c77-8813-6bc74c19ca85" providerId="ADAL" clId="{0E19ECCB-C65F-4C48-A7E6-8D7603200186}" dt="2023-03-21T14:24:11.993" v="2428"/>
        <pc:sldMkLst>
          <pc:docMk/>
          <pc:sldMk cId="2425081986" sldId="377"/>
        </pc:sldMkLst>
      </pc:sldChg>
      <pc:sldChg chg="addSp delSp modSp new del mod">
        <pc:chgData name="Nicola Nardi" userId="94207a1c-e45f-4c77-8813-6bc74c19ca85" providerId="ADAL" clId="{0E19ECCB-C65F-4C48-A7E6-8D7603200186}" dt="2023-03-09T08:59:32.975" v="198" actId="2696"/>
        <pc:sldMkLst>
          <pc:docMk/>
          <pc:sldMk cId="754094898" sldId="378"/>
        </pc:sldMkLst>
      </pc:sldChg>
      <pc:sldChg chg="addSp delSp modSp new mod">
        <pc:chgData name="Nicola Nardi" userId="94207a1c-e45f-4c77-8813-6bc74c19ca85" providerId="ADAL" clId="{0E19ECCB-C65F-4C48-A7E6-8D7603200186}" dt="2023-03-21T14:26:23.684" v="2450" actId="1076"/>
        <pc:sldMkLst>
          <pc:docMk/>
          <pc:sldMk cId="2886286353" sldId="379"/>
        </pc:sldMkLst>
      </pc:sldChg>
      <pc:sldChg chg="addSp delSp modSp new mod">
        <pc:chgData name="Nicola Nardi" userId="94207a1c-e45f-4c77-8813-6bc74c19ca85" providerId="ADAL" clId="{0E19ECCB-C65F-4C48-A7E6-8D7603200186}" dt="2023-03-21T13:05:46.784" v="2408" actId="403"/>
        <pc:sldMkLst>
          <pc:docMk/>
          <pc:sldMk cId="154160477" sldId="380"/>
        </pc:sldMkLst>
      </pc:sldChg>
      <pc:sldChg chg="addSp delSp modSp new mod">
        <pc:chgData name="Nicola Nardi" userId="94207a1c-e45f-4c77-8813-6bc74c19ca85" providerId="ADAL" clId="{0E19ECCB-C65F-4C48-A7E6-8D7603200186}" dt="2023-03-21T14:25:50.771" v="2445" actId="1076"/>
        <pc:sldMkLst>
          <pc:docMk/>
          <pc:sldMk cId="3959704112" sldId="381"/>
        </pc:sldMkLst>
      </pc:sldChg>
      <pc:sldChg chg="addSp delSp modSp new mod">
        <pc:chgData name="Nicola Nardi" userId="94207a1c-e45f-4c77-8813-6bc74c19ca85" providerId="ADAL" clId="{0E19ECCB-C65F-4C48-A7E6-8D7603200186}" dt="2023-03-21T14:27:18.448" v="2455"/>
        <pc:sldMkLst>
          <pc:docMk/>
          <pc:sldMk cId="3428746453" sldId="382"/>
        </pc:sldMkLst>
      </pc:sldChg>
      <pc:sldChg chg="addSp delSp modSp new mod">
        <pc:chgData name="Nicola Nardi" userId="94207a1c-e45f-4c77-8813-6bc74c19ca85" providerId="ADAL" clId="{0E19ECCB-C65F-4C48-A7E6-8D7603200186}" dt="2023-03-21T14:28:00.348" v="2469" actId="1076"/>
        <pc:sldMkLst>
          <pc:docMk/>
          <pc:sldMk cId="1408943794" sldId="383"/>
        </pc:sldMkLst>
      </pc:sldChg>
      <pc:sldChg chg="addSp delSp modSp new del mod">
        <pc:chgData name="Nicola Nardi" userId="94207a1c-e45f-4c77-8813-6bc74c19ca85" providerId="ADAL" clId="{0E19ECCB-C65F-4C48-A7E6-8D7603200186}" dt="2023-03-21T14:30:03.903" v="2493" actId="2696"/>
        <pc:sldMkLst>
          <pc:docMk/>
          <pc:sldMk cId="3968270566" sldId="384"/>
        </pc:sldMkLst>
      </pc:sldChg>
      <pc:sldChg chg="addSp delSp modSp new del mod">
        <pc:chgData name="Nicola Nardi" userId="94207a1c-e45f-4c77-8813-6bc74c19ca85" providerId="ADAL" clId="{0E19ECCB-C65F-4C48-A7E6-8D7603200186}" dt="2023-03-21T14:30:55.201" v="2510" actId="2696"/>
        <pc:sldMkLst>
          <pc:docMk/>
          <pc:sldMk cId="3692918662" sldId="385"/>
        </pc:sldMkLst>
      </pc:sldChg>
      <pc:sldChg chg="addSp delSp modSp new del mod">
        <pc:chgData name="Nicola Nardi" userId="94207a1c-e45f-4c77-8813-6bc74c19ca85" providerId="ADAL" clId="{0E19ECCB-C65F-4C48-A7E6-8D7603200186}" dt="2023-03-21T14:32:23.502" v="2523" actId="47"/>
        <pc:sldMkLst>
          <pc:docMk/>
          <pc:sldMk cId="3039439346" sldId="386"/>
        </pc:sldMkLst>
      </pc:sldChg>
      <pc:sldChg chg="addSp delSp modSp new del mod">
        <pc:chgData name="Nicola Nardi" userId="94207a1c-e45f-4c77-8813-6bc74c19ca85" providerId="ADAL" clId="{0E19ECCB-C65F-4C48-A7E6-8D7603200186}" dt="2023-03-21T14:33:45.835" v="2538" actId="47"/>
        <pc:sldMkLst>
          <pc:docMk/>
          <pc:sldMk cId="2920509778" sldId="387"/>
        </pc:sldMkLst>
      </pc:sldChg>
      <pc:sldChg chg="addSp delSp modSp new del mod">
        <pc:chgData name="Nicola Nardi" userId="94207a1c-e45f-4c77-8813-6bc74c19ca85" providerId="ADAL" clId="{0E19ECCB-C65F-4C48-A7E6-8D7603200186}" dt="2023-03-21T14:36:05.226" v="2551" actId="47"/>
        <pc:sldMkLst>
          <pc:docMk/>
          <pc:sldMk cId="1260114724" sldId="388"/>
        </pc:sldMkLst>
      </pc:sldChg>
      <pc:sldChg chg="addSp delSp modSp new del mod">
        <pc:chgData name="Nicola Nardi" userId="94207a1c-e45f-4c77-8813-6bc74c19ca85" providerId="ADAL" clId="{0E19ECCB-C65F-4C48-A7E6-8D7603200186}" dt="2023-03-21T14:37:30.063" v="2567" actId="47"/>
        <pc:sldMkLst>
          <pc:docMk/>
          <pc:sldMk cId="2838460463" sldId="389"/>
        </pc:sldMkLst>
      </pc:sldChg>
      <pc:sldChg chg="addSp delSp modSp new del mod">
        <pc:chgData name="Nicola Nardi" userId="94207a1c-e45f-4c77-8813-6bc74c19ca85" providerId="ADAL" clId="{0E19ECCB-C65F-4C48-A7E6-8D7603200186}" dt="2023-03-21T14:38:17.900" v="2576" actId="47"/>
        <pc:sldMkLst>
          <pc:docMk/>
          <pc:sldMk cId="1614918583" sldId="390"/>
        </pc:sldMkLst>
      </pc:sldChg>
      <pc:sldChg chg="addSp delSp modSp new del mod">
        <pc:chgData name="Nicola Nardi" userId="94207a1c-e45f-4c77-8813-6bc74c19ca85" providerId="ADAL" clId="{0E19ECCB-C65F-4C48-A7E6-8D7603200186}" dt="2023-03-21T14:39:23.473" v="2608" actId="47"/>
        <pc:sldMkLst>
          <pc:docMk/>
          <pc:sldMk cId="3625216798" sldId="391"/>
        </pc:sldMkLst>
      </pc:sldChg>
      <pc:sldChg chg="addSp delSp modSp new del mod">
        <pc:chgData name="Nicola Nardi" userId="94207a1c-e45f-4c77-8813-6bc74c19ca85" providerId="ADAL" clId="{0E19ECCB-C65F-4C48-A7E6-8D7603200186}" dt="2023-03-21T14:40:16.763" v="2620" actId="47"/>
        <pc:sldMkLst>
          <pc:docMk/>
          <pc:sldMk cId="1295502359" sldId="392"/>
        </pc:sldMkLst>
      </pc:sldChg>
      <pc:sldChg chg="addSp delSp modSp new del mod">
        <pc:chgData name="Nicola Nardi" userId="94207a1c-e45f-4c77-8813-6bc74c19ca85" providerId="ADAL" clId="{0E19ECCB-C65F-4C48-A7E6-8D7603200186}" dt="2023-03-21T14:47:04.831" v="2626" actId="47"/>
        <pc:sldMkLst>
          <pc:docMk/>
          <pc:sldMk cId="352676926" sldId="393"/>
        </pc:sldMkLst>
      </pc:sldChg>
      <pc:sldChg chg="addSp delSp modSp new del mod">
        <pc:chgData name="Nicola Nardi" userId="94207a1c-e45f-4c77-8813-6bc74c19ca85" providerId="ADAL" clId="{0E19ECCB-C65F-4C48-A7E6-8D7603200186}" dt="2023-03-21T14:49:45.445" v="2640" actId="47"/>
        <pc:sldMkLst>
          <pc:docMk/>
          <pc:sldMk cId="1634386406" sldId="394"/>
        </pc:sldMkLst>
      </pc:sldChg>
      <pc:sldChg chg="addSp delSp modSp new del mod">
        <pc:chgData name="Nicola Nardi" userId="94207a1c-e45f-4c77-8813-6bc74c19ca85" providerId="ADAL" clId="{0E19ECCB-C65F-4C48-A7E6-8D7603200186}" dt="2023-03-21T14:50:36.571" v="2650" actId="47"/>
        <pc:sldMkLst>
          <pc:docMk/>
          <pc:sldMk cId="3636225707" sldId="395"/>
        </pc:sldMkLst>
      </pc:sldChg>
      <pc:sldChg chg="addSp delSp modSp new del mod">
        <pc:chgData name="Nicola Nardi" userId="94207a1c-e45f-4c77-8813-6bc74c19ca85" providerId="ADAL" clId="{0E19ECCB-C65F-4C48-A7E6-8D7603200186}" dt="2023-03-21T14:51:10.730" v="2665" actId="47"/>
        <pc:sldMkLst>
          <pc:docMk/>
          <pc:sldMk cId="338255191" sldId="396"/>
        </pc:sldMkLst>
      </pc:sldChg>
      <pc:sldChg chg="addSp delSp modSp new del mod">
        <pc:chgData name="Nicola Nardi" userId="94207a1c-e45f-4c77-8813-6bc74c19ca85" providerId="ADAL" clId="{0E19ECCB-C65F-4C48-A7E6-8D7603200186}" dt="2023-03-21T14:52:10.384" v="2669" actId="47"/>
        <pc:sldMkLst>
          <pc:docMk/>
          <pc:sldMk cId="1417107981" sldId="397"/>
        </pc:sldMkLst>
      </pc:sldChg>
      <pc:sldChg chg="addSp delSp modSp new mod">
        <pc:chgData name="Nicola Nardi" userId="94207a1c-e45f-4c77-8813-6bc74c19ca85" providerId="ADAL" clId="{0E19ECCB-C65F-4C48-A7E6-8D7603200186}" dt="2023-03-27T13:02:20.806" v="5001" actId="1076"/>
        <pc:sldMkLst>
          <pc:docMk/>
          <pc:sldMk cId="4197516936" sldId="398"/>
        </pc:sldMkLst>
      </pc:sldChg>
      <pc:sldChg chg="addSp delSp modSp new del mod">
        <pc:chgData name="Nicola Nardi" userId="94207a1c-e45f-4c77-8813-6bc74c19ca85" providerId="ADAL" clId="{0E19ECCB-C65F-4C48-A7E6-8D7603200186}" dt="2023-03-21T15:48:21.447" v="2848" actId="47"/>
        <pc:sldMkLst>
          <pc:docMk/>
          <pc:sldMk cId="842192339" sldId="399"/>
        </pc:sldMkLst>
      </pc:sldChg>
      <pc:sldChg chg="addSp delSp modSp new del mod">
        <pc:chgData name="Nicola Nardi" userId="94207a1c-e45f-4c77-8813-6bc74c19ca85" providerId="ADAL" clId="{0E19ECCB-C65F-4C48-A7E6-8D7603200186}" dt="2023-03-21T15:49:14.492" v="2891" actId="47"/>
        <pc:sldMkLst>
          <pc:docMk/>
          <pc:sldMk cId="2885691124" sldId="400"/>
        </pc:sldMkLst>
      </pc:sldChg>
      <pc:sldChg chg="addSp delSp modSp new del mod">
        <pc:chgData name="Nicola Nardi" userId="94207a1c-e45f-4c77-8813-6bc74c19ca85" providerId="ADAL" clId="{0E19ECCB-C65F-4C48-A7E6-8D7603200186}" dt="2023-03-21T15:51:24.846" v="2916" actId="47"/>
        <pc:sldMkLst>
          <pc:docMk/>
          <pc:sldMk cId="2721804611" sldId="401"/>
        </pc:sldMkLst>
      </pc:sldChg>
      <pc:sldChg chg="addSp delSp modSp new del mod">
        <pc:chgData name="Nicola Nardi" userId="94207a1c-e45f-4c77-8813-6bc74c19ca85" providerId="ADAL" clId="{0E19ECCB-C65F-4C48-A7E6-8D7603200186}" dt="2023-03-21T15:52:09.619" v="2969" actId="47"/>
        <pc:sldMkLst>
          <pc:docMk/>
          <pc:sldMk cId="1753348264" sldId="402"/>
        </pc:sldMkLst>
      </pc:sldChg>
      <pc:sldChg chg="addSp delSp modSp new del mod">
        <pc:chgData name="Nicola Nardi" userId="94207a1c-e45f-4c77-8813-6bc74c19ca85" providerId="ADAL" clId="{0E19ECCB-C65F-4C48-A7E6-8D7603200186}" dt="2023-03-21T15:53:58.134" v="2978" actId="47"/>
        <pc:sldMkLst>
          <pc:docMk/>
          <pc:sldMk cId="680442813" sldId="403"/>
        </pc:sldMkLst>
      </pc:sldChg>
      <pc:sldChg chg="addSp delSp modSp new del mod">
        <pc:chgData name="Nicola Nardi" userId="94207a1c-e45f-4c77-8813-6bc74c19ca85" providerId="ADAL" clId="{0E19ECCB-C65F-4C48-A7E6-8D7603200186}" dt="2023-03-21T15:54:02.329" v="2979" actId="47"/>
        <pc:sldMkLst>
          <pc:docMk/>
          <pc:sldMk cId="1143725538" sldId="404"/>
        </pc:sldMkLst>
      </pc:sldChg>
      <pc:sldChg chg="addSp delSp modSp new del mod">
        <pc:chgData name="Nicola Nardi" userId="94207a1c-e45f-4c77-8813-6bc74c19ca85" providerId="ADAL" clId="{0E19ECCB-C65F-4C48-A7E6-8D7603200186}" dt="2023-03-21T15:54:03.616" v="2980" actId="47"/>
        <pc:sldMkLst>
          <pc:docMk/>
          <pc:sldMk cId="3880257332" sldId="405"/>
        </pc:sldMkLst>
      </pc:sldChg>
      <pc:sldChg chg="addSp delSp modSp new del mod">
        <pc:chgData name="Nicola Nardi" userId="94207a1c-e45f-4c77-8813-6bc74c19ca85" providerId="ADAL" clId="{0E19ECCB-C65F-4C48-A7E6-8D7603200186}" dt="2023-03-21T15:57:45.114" v="2992" actId="47"/>
        <pc:sldMkLst>
          <pc:docMk/>
          <pc:sldMk cId="112541345" sldId="406"/>
        </pc:sldMkLst>
      </pc:sldChg>
      <pc:sldChg chg="addSp delSp modSp new del mod">
        <pc:chgData name="Nicola Nardi" userId="94207a1c-e45f-4c77-8813-6bc74c19ca85" providerId="ADAL" clId="{0E19ECCB-C65F-4C48-A7E6-8D7603200186}" dt="2023-03-21T16:00:59.268" v="3023" actId="47"/>
        <pc:sldMkLst>
          <pc:docMk/>
          <pc:sldMk cId="2985384116" sldId="407"/>
        </pc:sldMkLst>
      </pc:sldChg>
      <pc:sldChg chg="delSp new del mod">
        <pc:chgData name="Nicola Nardi" userId="94207a1c-e45f-4c77-8813-6bc74c19ca85" providerId="ADAL" clId="{0E19ECCB-C65F-4C48-A7E6-8D7603200186}" dt="2023-03-21T16:01:08.467" v="3024" actId="47"/>
        <pc:sldMkLst>
          <pc:docMk/>
          <pc:sldMk cId="3799193810" sldId="408"/>
        </pc:sldMkLst>
      </pc:sldChg>
      <pc:sldChg chg="modSp add mod">
        <pc:chgData name="Nicola Nardi" userId="94207a1c-e45f-4c77-8813-6bc74c19ca85" providerId="ADAL" clId="{0E19ECCB-C65F-4C48-A7E6-8D7603200186}" dt="2023-03-27T10:16:08.389" v="4712" actId="20577"/>
        <pc:sldMkLst>
          <pc:docMk/>
          <pc:sldMk cId="4178559983" sldId="409"/>
        </pc:sldMkLst>
      </pc:sldChg>
      <pc:sldChg chg="addSp delSp modSp add mod">
        <pc:chgData name="Nicola Nardi" userId="94207a1c-e45f-4c77-8813-6bc74c19ca85" providerId="ADAL" clId="{0E19ECCB-C65F-4C48-A7E6-8D7603200186}" dt="2023-03-21T14:28:50.812" v="2482" actId="1076"/>
        <pc:sldMkLst>
          <pc:docMk/>
          <pc:sldMk cId="2373762240" sldId="410"/>
        </pc:sldMkLst>
      </pc:sldChg>
      <pc:sldChg chg="addSp delSp modSp add mod">
        <pc:chgData name="Nicola Nardi" userId="94207a1c-e45f-4c77-8813-6bc74c19ca85" providerId="ADAL" clId="{0E19ECCB-C65F-4C48-A7E6-8D7603200186}" dt="2023-03-27T10:27:23.128" v="4723" actId="1076"/>
        <pc:sldMkLst>
          <pc:docMk/>
          <pc:sldMk cId="1363168445" sldId="411"/>
        </pc:sldMkLst>
      </pc:sldChg>
      <pc:sldChg chg="addSp delSp modSp add mod">
        <pc:chgData name="Nicola Nardi" userId="94207a1c-e45f-4c77-8813-6bc74c19ca85" providerId="ADAL" clId="{0E19ECCB-C65F-4C48-A7E6-8D7603200186}" dt="2023-03-21T14:30:47.179" v="2509" actId="1076"/>
        <pc:sldMkLst>
          <pc:docMk/>
          <pc:sldMk cId="3448036211" sldId="412"/>
        </pc:sldMkLst>
      </pc:sldChg>
      <pc:sldChg chg="addSp delSp modSp add mod">
        <pc:chgData name="Nicola Nardi" userId="94207a1c-e45f-4c77-8813-6bc74c19ca85" providerId="ADAL" clId="{0E19ECCB-C65F-4C48-A7E6-8D7603200186}" dt="2023-03-22T06:03:03.026" v="3283" actId="14100"/>
        <pc:sldMkLst>
          <pc:docMk/>
          <pc:sldMk cId="2137418263" sldId="413"/>
        </pc:sldMkLst>
      </pc:sldChg>
      <pc:sldChg chg="addSp delSp modSp add mod">
        <pc:chgData name="Nicola Nardi" userId="94207a1c-e45f-4c77-8813-6bc74c19ca85" providerId="ADAL" clId="{0E19ECCB-C65F-4C48-A7E6-8D7603200186}" dt="2023-03-21T14:33:42.403" v="2537" actId="1076"/>
        <pc:sldMkLst>
          <pc:docMk/>
          <pc:sldMk cId="2611487169" sldId="414"/>
        </pc:sldMkLst>
      </pc:sldChg>
      <pc:sldChg chg="addSp delSp modSp add mod">
        <pc:chgData name="Nicola Nardi" userId="94207a1c-e45f-4c77-8813-6bc74c19ca85" providerId="ADAL" clId="{0E19ECCB-C65F-4C48-A7E6-8D7603200186}" dt="2023-03-22T06:03:08.135" v="3284" actId="14100"/>
        <pc:sldMkLst>
          <pc:docMk/>
          <pc:sldMk cId="402821485" sldId="415"/>
        </pc:sldMkLst>
      </pc:sldChg>
      <pc:sldChg chg="addSp delSp modSp add mod">
        <pc:chgData name="Nicola Nardi" userId="94207a1c-e45f-4c77-8813-6bc74c19ca85" providerId="ADAL" clId="{0E19ECCB-C65F-4C48-A7E6-8D7603200186}" dt="2023-03-21T14:37:26.379" v="2566" actId="1076"/>
        <pc:sldMkLst>
          <pc:docMk/>
          <pc:sldMk cId="957176421" sldId="416"/>
        </pc:sldMkLst>
      </pc:sldChg>
      <pc:sldChg chg="add del">
        <pc:chgData name="Nicola Nardi" userId="94207a1c-e45f-4c77-8813-6bc74c19ca85" providerId="ADAL" clId="{0E19ECCB-C65F-4C48-A7E6-8D7603200186}" dt="2023-03-21T14:36:19.937" v="2553" actId="2890"/>
        <pc:sldMkLst>
          <pc:docMk/>
          <pc:sldMk cId="2125118663" sldId="416"/>
        </pc:sldMkLst>
      </pc:sldChg>
      <pc:sldChg chg="addSp delSp modSp add mod">
        <pc:chgData name="Nicola Nardi" userId="94207a1c-e45f-4c77-8813-6bc74c19ca85" providerId="ADAL" clId="{0E19ECCB-C65F-4C48-A7E6-8D7603200186}" dt="2023-03-22T06:03:16.350" v="3286" actId="14100"/>
        <pc:sldMkLst>
          <pc:docMk/>
          <pc:sldMk cId="1833675881" sldId="417"/>
        </pc:sldMkLst>
      </pc:sldChg>
      <pc:sldChg chg="addSp delSp modSp add mod">
        <pc:chgData name="Nicola Nardi" userId="94207a1c-e45f-4c77-8813-6bc74c19ca85" providerId="ADAL" clId="{0E19ECCB-C65F-4C48-A7E6-8D7603200186}" dt="2023-03-21T14:39:18.787" v="2607" actId="1076"/>
        <pc:sldMkLst>
          <pc:docMk/>
          <pc:sldMk cId="1450579604" sldId="418"/>
        </pc:sldMkLst>
      </pc:sldChg>
      <pc:sldChg chg="addSp delSp modSp add mod">
        <pc:chgData name="Nicola Nardi" userId="94207a1c-e45f-4c77-8813-6bc74c19ca85" providerId="ADAL" clId="{0E19ECCB-C65F-4C48-A7E6-8D7603200186}" dt="2023-03-21T14:40:12.731" v="2619" actId="1076"/>
        <pc:sldMkLst>
          <pc:docMk/>
          <pc:sldMk cId="3523341942" sldId="419"/>
        </pc:sldMkLst>
      </pc:sldChg>
      <pc:sldChg chg="addSp delSp modSp add mod">
        <pc:chgData name="Nicola Nardi" userId="94207a1c-e45f-4c77-8813-6bc74c19ca85" providerId="ADAL" clId="{0E19ECCB-C65F-4C48-A7E6-8D7603200186}" dt="2023-03-21T14:46:50.707" v="2625" actId="1076"/>
        <pc:sldMkLst>
          <pc:docMk/>
          <pc:sldMk cId="166743345" sldId="420"/>
        </pc:sldMkLst>
      </pc:sldChg>
      <pc:sldChg chg="addSp delSp modSp add mod">
        <pc:chgData name="Nicola Nardi" userId="94207a1c-e45f-4c77-8813-6bc74c19ca85" providerId="ADAL" clId="{0E19ECCB-C65F-4C48-A7E6-8D7603200186}" dt="2023-03-21T14:49:25.619" v="2639" actId="1076"/>
        <pc:sldMkLst>
          <pc:docMk/>
          <pc:sldMk cId="4173152398" sldId="421"/>
        </pc:sldMkLst>
      </pc:sldChg>
      <pc:sldChg chg="addSp delSp modSp add mod">
        <pc:chgData name="Nicola Nardi" userId="94207a1c-e45f-4c77-8813-6bc74c19ca85" providerId="ADAL" clId="{0E19ECCB-C65F-4C48-A7E6-8D7603200186}" dt="2023-03-21T14:50:32.284" v="2649" actId="1076"/>
        <pc:sldMkLst>
          <pc:docMk/>
          <pc:sldMk cId="392078556" sldId="422"/>
        </pc:sldMkLst>
      </pc:sldChg>
      <pc:sldChg chg="addSp delSp modSp add mod">
        <pc:chgData name="Nicola Nardi" userId="94207a1c-e45f-4c77-8813-6bc74c19ca85" providerId="ADAL" clId="{0E19ECCB-C65F-4C48-A7E6-8D7603200186}" dt="2023-03-21T14:51:08.187" v="2664" actId="1076"/>
        <pc:sldMkLst>
          <pc:docMk/>
          <pc:sldMk cId="1582756386" sldId="423"/>
        </pc:sldMkLst>
      </pc:sldChg>
      <pc:sldChg chg="addSp delSp add mod">
        <pc:chgData name="Nicola Nardi" userId="94207a1c-e45f-4c77-8813-6bc74c19ca85" providerId="ADAL" clId="{0E19ECCB-C65F-4C48-A7E6-8D7603200186}" dt="2023-03-21T14:51:22.190" v="2668"/>
        <pc:sldMkLst>
          <pc:docMk/>
          <pc:sldMk cId="187440361" sldId="424"/>
        </pc:sldMkLst>
      </pc:sldChg>
      <pc:sldChg chg="modSp add mod">
        <pc:chgData name="Nicola Nardi" userId="94207a1c-e45f-4c77-8813-6bc74c19ca85" providerId="ADAL" clId="{0E19ECCB-C65F-4C48-A7E6-8D7603200186}" dt="2023-03-27T13:03:03.438" v="5008" actId="1076"/>
        <pc:sldMkLst>
          <pc:docMk/>
          <pc:sldMk cId="1711427056" sldId="425"/>
        </pc:sldMkLst>
      </pc:sldChg>
      <pc:sldChg chg="addSp delSp modSp add mod ord">
        <pc:chgData name="Nicola Nardi" userId="94207a1c-e45f-4c77-8813-6bc74c19ca85" providerId="ADAL" clId="{0E19ECCB-C65F-4C48-A7E6-8D7603200186}" dt="2023-03-21T15:55:36.329" v="2986" actId="1076"/>
        <pc:sldMkLst>
          <pc:docMk/>
          <pc:sldMk cId="677064844" sldId="426"/>
        </pc:sldMkLst>
      </pc:sldChg>
      <pc:sldChg chg="addSp delSp modSp add mod">
        <pc:chgData name="Nicola Nardi" userId="94207a1c-e45f-4c77-8813-6bc74c19ca85" providerId="ADAL" clId="{0E19ECCB-C65F-4C48-A7E6-8D7603200186}" dt="2023-03-21T15:56:04.153" v="2991" actId="1076"/>
        <pc:sldMkLst>
          <pc:docMk/>
          <pc:sldMk cId="3284850553" sldId="427"/>
        </pc:sldMkLst>
      </pc:sldChg>
      <pc:sldChg chg="addSp delSp modSp add mod">
        <pc:chgData name="Nicola Nardi" userId="94207a1c-e45f-4c77-8813-6bc74c19ca85" providerId="ADAL" clId="{0E19ECCB-C65F-4C48-A7E6-8D7603200186}" dt="2023-03-21T15:41:09.785" v="2808" actId="1076"/>
        <pc:sldMkLst>
          <pc:docMk/>
          <pc:sldMk cId="2694684838" sldId="428"/>
        </pc:sldMkLst>
      </pc:sldChg>
      <pc:sldChg chg="add del">
        <pc:chgData name="Nicola Nardi" userId="94207a1c-e45f-4c77-8813-6bc74c19ca85" providerId="ADAL" clId="{0E19ECCB-C65F-4C48-A7E6-8D7603200186}" dt="2023-03-21T15:41:28.198" v="2810" actId="47"/>
        <pc:sldMkLst>
          <pc:docMk/>
          <pc:sldMk cId="765761662" sldId="429"/>
        </pc:sldMkLst>
      </pc:sldChg>
      <pc:sldChg chg="addSp delSp modSp add mod ord">
        <pc:chgData name="Nicola Nardi" userId="94207a1c-e45f-4c77-8813-6bc74c19ca85" providerId="ADAL" clId="{0E19ECCB-C65F-4C48-A7E6-8D7603200186}" dt="2023-03-21T15:48:16.212" v="2847" actId="20577"/>
        <pc:sldMkLst>
          <pc:docMk/>
          <pc:sldMk cId="2116921653" sldId="429"/>
        </pc:sldMkLst>
      </pc:sldChg>
      <pc:sldChg chg="addSp delSp modSp add mod">
        <pc:chgData name="Nicola Nardi" userId="94207a1c-e45f-4c77-8813-6bc74c19ca85" providerId="ADAL" clId="{0E19ECCB-C65F-4C48-A7E6-8D7603200186}" dt="2023-03-21T15:49:08.073" v="2889" actId="1076"/>
        <pc:sldMkLst>
          <pc:docMk/>
          <pc:sldMk cId="1125940136" sldId="430"/>
        </pc:sldMkLst>
      </pc:sldChg>
      <pc:sldChg chg="addSp delSp modSp add mod">
        <pc:chgData name="Nicola Nardi" userId="94207a1c-e45f-4c77-8813-6bc74c19ca85" providerId="ADAL" clId="{0E19ECCB-C65F-4C48-A7E6-8D7603200186}" dt="2023-03-21T15:51:21.754" v="2915" actId="1076"/>
        <pc:sldMkLst>
          <pc:docMk/>
          <pc:sldMk cId="3504164729" sldId="431"/>
        </pc:sldMkLst>
      </pc:sldChg>
      <pc:sldChg chg="addSp delSp modSp add mod">
        <pc:chgData name="Nicola Nardi" userId="94207a1c-e45f-4c77-8813-6bc74c19ca85" providerId="ADAL" clId="{0E19ECCB-C65F-4C48-A7E6-8D7603200186}" dt="2023-03-21T15:51:59.385" v="2968"/>
        <pc:sldMkLst>
          <pc:docMk/>
          <pc:sldMk cId="1371914028" sldId="432"/>
        </pc:sldMkLst>
      </pc:sldChg>
      <pc:sldChg chg="addSp delSp modSp add mod">
        <pc:chgData name="Nicola Nardi" userId="94207a1c-e45f-4c77-8813-6bc74c19ca85" providerId="ADAL" clId="{0E19ECCB-C65F-4C48-A7E6-8D7603200186}" dt="2023-03-21T15:53:55.626" v="2977" actId="1076"/>
        <pc:sldMkLst>
          <pc:docMk/>
          <pc:sldMk cId="272480387" sldId="433"/>
        </pc:sldMkLst>
      </pc:sldChg>
      <pc:sldChg chg="addSp delSp modSp add mod">
        <pc:chgData name="Nicola Nardi" userId="94207a1c-e45f-4c77-8813-6bc74c19ca85" providerId="ADAL" clId="{0E19ECCB-C65F-4C48-A7E6-8D7603200186}" dt="2023-03-21T16:00:53.809" v="3022" actId="1076"/>
        <pc:sldMkLst>
          <pc:docMk/>
          <pc:sldMk cId="401992600" sldId="434"/>
        </pc:sldMkLst>
      </pc:sldChg>
      <pc:sldChg chg="modSp add mod ord">
        <pc:chgData name="Nicola Nardi" userId="94207a1c-e45f-4c77-8813-6bc74c19ca85" providerId="ADAL" clId="{0E19ECCB-C65F-4C48-A7E6-8D7603200186}" dt="2023-03-27T13:03:20.365" v="5038" actId="1076"/>
        <pc:sldMkLst>
          <pc:docMk/>
          <pc:sldMk cId="356518958" sldId="435"/>
        </pc:sldMkLst>
      </pc:sldChg>
      <pc:sldChg chg="addSp delSp modSp add mod ord">
        <pc:chgData name="Nicola Nardi" userId="94207a1c-e45f-4c77-8813-6bc74c19ca85" providerId="ADAL" clId="{0E19ECCB-C65F-4C48-A7E6-8D7603200186}" dt="2023-03-21T16:10:46.913" v="3074" actId="1076"/>
        <pc:sldMkLst>
          <pc:docMk/>
          <pc:sldMk cId="396814471" sldId="436"/>
        </pc:sldMkLst>
      </pc:sldChg>
      <pc:sldChg chg="addSp delSp modSp add mod">
        <pc:chgData name="Nicola Nardi" userId="94207a1c-e45f-4c77-8813-6bc74c19ca85" providerId="ADAL" clId="{0E19ECCB-C65F-4C48-A7E6-8D7603200186}" dt="2023-03-22T05:38:05.389" v="3099" actId="1076"/>
        <pc:sldMkLst>
          <pc:docMk/>
          <pc:sldMk cId="3147293973" sldId="437"/>
        </pc:sldMkLst>
      </pc:sldChg>
      <pc:sldChg chg="addSp delSp modSp add mod">
        <pc:chgData name="Nicola Nardi" userId="94207a1c-e45f-4c77-8813-6bc74c19ca85" providerId="ADAL" clId="{0E19ECCB-C65F-4C48-A7E6-8D7603200186}" dt="2023-03-22T05:39:19.168" v="3132" actId="1076"/>
        <pc:sldMkLst>
          <pc:docMk/>
          <pc:sldMk cId="3305906640" sldId="438"/>
        </pc:sldMkLst>
      </pc:sldChg>
      <pc:sldChg chg="addSp delSp modSp add mod">
        <pc:chgData name="Nicola Nardi" userId="94207a1c-e45f-4c77-8813-6bc74c19ca85" providerId="ADAL" clId="{0E19ECCB-C65F-4C48-A7E6-8D7603200186}" dt="2023-03-22T05:40:19.789" v="3150" actId="1076"/>
        <pc:sldMkLst>
          <pc:docMk/>
          <pc:sldMk cId="3104344026" sldId="439"/>
        </pc:sldMkLst>
      </pc:sldChg>
      <pc:sldChg chg="addSp delSp modSp add mod">
        <pc:chgData name="Nicola Nardi" userId="94207a1c-e45f-4c77-8813-6bc74c19ca85" providerId="ADAL" clId="{0E19ECCB-C65F-4C48-A7E6-8D7603200186}" dt="2023-03-27T13:03:51.335" v="5067" actId="27636"/>
        <pc:sldMkLst>
          <pc:docMk/>
          <pc:sldMk cId="4064224536" sldId="440"/>
        </pc:sldMkLst>
      </pc:sldChg>
      <pc:sldChg chg="addSp delSp modSp add mod ord">
        <pc:chgData name="Nicola Nardi" userId="94207a1c-e45f-4c77-8813-6bc74c19ca85" providerId="ADAL" clId="{0E19ECCB-C65F-4C48-A7E6-8D7603200186}" dt="2023-03-22T05:46:04.119" v="3199" actId="1076"/>
        <pc:sldMkLst>
          <pc:docMk/>
          <pc:sldMk cId="582439453" sldId="441"/>
        </pc:sldMkLst>
      </pc:sldChg>
      <pc:sldChg chg="addSp delSp modSp add mod">
        <pc:chgData name="Nicola Nardi" userId="94207a1c-e45f-4c77-8813-6bc74c19ca85" providerId="ADAL" clId="{0E19ECCB-C65F-4C48-A7E6-8D7603200186}" dt="2023-03-22T05:49:42.469" v="3221"/>
        <pc:sldMkLst>
          <pc:docMk/>
          <pc:sldMk cId="3596991703" sldId="442"/>
        </pc:sldMkLst>
      </pc:sldChg>
      <pc:sldChg chg="addSp delSp modSp add mod">
        <pc:chgData name="Nicola Nardi" userId="94207a1c-e45f-4c77-8813-6bc74c19ca85" providerId="ADAL" clId="{0E19ECCB-C65F-4C48-A7E6-8D7603200186}" dt="2023-03-22T05:52:56.172" v="3262"/>
        <pc:sldMkLst>
          <pc:docMk/>
          <pc:sldMk cId="2299542738" sldId="443"/>
        </pc:sldMkLst>
      </pc:sldChg>
      <pc:sldChg chg="addSp delSp modSp add mod">
        <pc:chgData name="Nicola Nardi" userId="94207a1c-e45f-4c77-8813-6bc74c19ca85" providerId="ADAL" clId="{0E19ECCB-C65F-4C48-A7E6-8D7603200186}" dt="2023-03-22T05:57:18.359" v="3282"/>
        <pc:sldMkLst>
          <pc:docMk/>
          <pc:sldMk cId="3668335712" sldId="444"/>
        </pc:sldMkLst>
      </pc:sldChg>
      <pc:sldMasterChg chg="modSldLayout">
        <pc:chgData name="Nicola Nardi" userId="94207a1c-e45f-4c77-8813-6bc74c19ca85" providerId="ADAL" clId="{0E19ECCB-C65F-4C48-A7E6-8D7603200186}" dt="2023-03-15T10:06:48.808" v="565" actId="20577"/>
        <pc:sldMasterMkLst>
          <pc:docMk/>
          <pc:sldMasterMk cId="1940483991" sldId="2147483661"/>
        </pc:sldMasterMkLst>
        <pc:sldLayoutChg chg="modSp mod">
          <pc:chgData name="Nicola Nardi" userId="94207a1c-e45f-4c77-8813-6bc74c19ca85" providerId="ADAL" clId="{0E19ECCB-C65F-4C48-A7E6-8D7603200186}" dt="2023-03-15T10:06:48.808" v="565" actId="20577"/>
          <pc:sldLayoutMkLst>
            <pc:docMk/>
            <pc:sldMasterMk cId="1940483991" sldId="2147483661"/>
            <pc:sldLayoutMk cId="1487731928" sldId="2147483676"/>
          </pc:sldLayoutMkLst>
        </pc:sldLayoutChg>
      </pc:sldMasterChg>
    </pc:docChg>
  </pc:docChgLst>
  <pc:docChgLst>
    <pc:chgData name="Andrea Cattarossi" userId="12363b0c-fd38-4921-986b-a7a92177cc9c" providerId="ADAL" clId="{A68E1FBC-AAFC-064A-BF38-11D4C9C31630}"/>
    <pc:docChg chg="custSel modSld">
      <pc:chgData name="Andrea Cattarossi" userId="12363b0c-fd38-4921-986b-a7a92177cc9c" providerId="ADAL" clId="{A68E1FBC-AAFC-064A-BF38-11D4C9C31630}" dt="2022-09-08T13:21:33.085" v="3" actId="13926"/>
      <pc:docMkLst>
        <pc:docMk/>
      </pc:docMkLst>
      <pc:sldChg chg="addSp delSp modSp mod">
        <pc:chgData name="Andrea Cattarossi" userId="12363b0c-fd38-4921-986b-a7a92177cc9c" providerId="ADAL" clId="{A68E1FBC-AAFC-064A-BF38-11D4C9C31630}" dt="2022-09-08T13:21:33.085" v="3" actId="13926"/>
        <pc:sldMkLst>
          <pc:docMk/>
          <pc:sldMk cId="896961858" sldId="287"/>
        </pc:sldMkLst>
      </pc:sldChg>
    </pc:docChg>
  </pc:docChgLst>
  <pc:docChgLst>
    <pc:chgData name="Nicola Nardi" userId="94207a1c-e45f-4c77-8813-6bc74c19ca85" providerId="ADAL" clId="{5B9CBDAC-5AF9-4A69-AB54-022E648647EC}"/>
    <pc:docChg chg="undo custSel modSld">
      <pc:chgData name="Nicola Nardi" userId="94207a1c-e45f-4c77-8813-6bc74c19ca85" providerId="ADAL" clId="{5B9CBDAC-5AF9-4A69-AB54-022E648647EC}" dt="2022-09-07T12:22:13.768" v="16" actId="478"/>
      <pc:docMkLst>
        <pc:docMk/>
      </pc:docMkLst>
      <pc:sldChg chg="addSp delSp modSp mod">
        <pc:chgData name="Nicola Nardi" userId="94207a1c-e45f-4c77-8813-6bc74c19ca85" providerId="ADAL" clId="{5B9CBDAC-5AF9-4A69-AB54-022E648647EC}" dt="2022-09-07T12:22:13.768" v="16" actId="478"/>
        <pc:sldMkLst>
          <pc:docMk/>
          <pc:sldMk cId="1387806312" sldId="289"/>
        </pc:sldMkLst>
      </pc:sldChg>
    </pc:docChg>
  </pc:docChgLst>
  <pc:docChgLst>
    <pc:chgData name="Nicola Nardi" userId="94207a1c-e45f-4c77-8813-6bc74c19ca85" providerId="ADAL" clId="{991436EF-0355-4153-BB00-0A0D7EBED160}"/>
    <pc:docChg chg="undo custSel modSld">
      <pc:chgData name="Nicola Nardi" userId="94207a1c-e45f-4c77-8813-6bc74c19ca85" providerId="ADAL" clId="{991436EF-0355-4153-BB00-0A0D7EBED160}" dt="2022-09-08T12:53:35.329" v="125" actId="20577"/>
      <pc:docMkLst>
        <pc:docMk/>
      </pc:docMkLst>
      <pc:sldChg chg="addSp delSp modSp mod">
        <pc:chgData name="Nicola Nardi" userId="94207a1c-e45f-4c77-8813-6bc74c19ca85" providerId="ADAL" clId="{991436EF-0355-4153-BB00-0A0D7EBED160}" dt="2022-09-07T13:07:44.346" v="26" actId="13926"/>
        <pc:sldMkLst>
          <pc:docMk/>
          <pc:sldMk cId="896961858" sldId="287"/>
        </pc:sldMkLst>
      </pc:sldChg>
      <pc:sldChg chg="addSp delSp modSp mod">
        <pc:chgData name="Nicola Nardi" userId="94207a1c-e45f-4c77-8813-6bc74c19ca85" providerId="ADAL" clId="{991436EF-0355-4153-BB00-0A0D7EBED160}" dt="2022-09-08T12:53:35.329" v="125" actId="20577"/>
        <pc:sldMkLst>
          <pc:docMk/>
          <pc:sldMk cId="1387806312" sldId="289"/>
        </pc:sldMkLst>
      </pc:sldChg>
      <pc:sldChg chg="addSp modSp mod">
        <pc:chgData name="Nicola Nardi" userId="94207a1c-e45f-4c77-8813-6bc74c19ca85" providerId="ADAL" clId="{991436EF-0355-4153-BB00-0A0D7EBED160}" dt="2022-09-08T12:52:48.945" v="112" actId="1076"/>
        <pc:sldMkLst>
          <pc:docMk/>
          <pc:sldMk cId="2469536692" sldId="290"/>
        </pc:sldMkLst>
      </pc:sldChg>
      <pc:sldChg chg="modSp mod">
        <pc:chgData name="Nicola Nardi" userId="94207a1c-e45f-4c77-8813-6bc74c19ca85" providerId="ADAL" clId="{991436EF-0355-4153-BB00-0A0D7EBED160}" dt="2022-09-08T12:53:18.348" v="115" actId="20577"/>
        <pc:sldMkLst>
          <pc:docMk/>
          <pc:sldMk cId="834531066" sldId="291"/>
        </pc:sldMkLst>
      </pc:sldChg>
    </pc:docChg>
  </pc:docChgLst>
  <pc:docChgLst>
    <pc:chgData name="Nicola Nardi" userId="94207a1c-e45f-4c77-8813-6bc74c19ca85" providerId="ADAL" clId="{D6086305-EEE5-471C-85D7-1B236F80945D}"/>
    <pc:docChg chg="">
      <pc:chgData name="Nicola Nardi" userId="94207a1c-e45f-4c77-8813-6bc74c19ca85" providerId="ADAL" clId="{D6086305-EEE5-471C-85D7-1B236F80945D}" dt="2023-05-25T14:05:49.100" v="0"/>
      <pc:docMkLst>
        <pc:docMk/>
      </pc:docMkLst>
      <pc:sldChg chg="delCm">
        <pc:chgData name="Nicola Nardi" userId="94207a1c-e45f-4c77-8813-6bc74c19ca85" providerId="ADAL" clId="{D6086305-EEE5-471C-85D7-1B236F80945D}" dt="2023-05-25T14:05:49.100" v="0"/>
        <pc:sldMkLst>
          <pc:docMk/>
          <pc:sldMk cId="1769192550" sldId="3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icola Nardi" userId="94207a1c-e45f-4c77-8813-6bc74c19ca85" providerId="ADAL" clId="{D6086305-EEE5-471C-85D7-1B236F80945D}" dt="2023-05-25T14:05:49.100" v="0"/>
              <pc2:cmMkLst xmlns:pc2="http://schemas.microsoft.com/office/powerpoint/2019/9/main/command">
                <pc:docMk/>
                <pc:sldMk cId="1769192550" sldId="368"/>
                <pc2:cmMk id="{48AD25F5-37C7-4B84-AD54-AF9544921AE8}"/>
              </pc2:cmMkLst>
            </pc226:cmChg>
          </p:ext>
        </pc:extLst>
      </pc:sldChg>
    </pc:docChg>
  </pc:docChgLst>
  <pc:docChgLst>
    <pc:chgData name="Nicola Nardi" userId="94207a1c-e45f-4c77-8813-6bc74c19ca85" providerId="ADAL" clId="{81107162-FA68-4B7D-A93C-EDB2419E21B7}"/>
    <pc:docChg chg="modSld">
      <pc:chgData name="Nicola Nardi" userId="94207a1c-e45f-4c77-8813-6bc74c19ca85" providerId="ADAL" clId="{81107162-FA68-4B7D-A93C-EDB2419E21B7}" dt="2023-02-07T08:35:10.682" v="9" actId="20577"/>
      <pc:docMkLst>
        <pc:docMk/>
      </pc:docMkLst>
      <pc:sldChg chg="modSp mod">
        <pc:chgData name="Nicola Nardi" userId="94207a1c-e45f-4c77-8813-6bc74c19ca85" providerId="ADAL" clId="{81107162-FA68-4B7D-A93C-EDB2419E21B7}" dt="2023-02-07T08:35:10.682" v="9" actId="20577"/>
        <pc:sldMkLst>
          <pc:docMk/>
          <pc:sldMk cId="1720727203" sldId="308"/>
        </pc:sldMkLst>
      </pc:sldChg>
      <pc:sldChg chg="modSp mod">
        <pc:chgData name="Nicola Nardi" userId="94207a1c-e45f-4c77-8813-6bc74c19ca85" providerId="ADAL" clId="{81107162-FA68-4B7D-A93C-EDB2419E21B7}" dt="2023-02-07T08:24:53.037" v="3" actId="20577"/>
        <pc:sldMkLst>
          <pc:docMk/>
          <pc:sldMk cId="3239272083" sldId="337"/>
        </pc:sldMkLst>
      </pc:sldChg>
      <pc:sldChg chg="modSp mod">
        <pc:chgData name="Nicola Nardi" userId="94207a1c-e45f-4c77-8813-6bc74c19ca85" providerId="ADAL" clId="{81107162-FA68-4B7D-A93C-EDB2419E21B7}" dt="2023-02-07T08:27:29.140" v="8" actId="20577"/>
        <pc:sldMkLst>
          <pc:docMk/>
          <pc:sldMk cId="2592092706" sldId="345"/>
        </pc:sldMkLst>
      </pc:sldChg>
    </pc:docChg>
  </pc:docChgLst>
  <pc:docChgLst>
    <pc:chgData name="Nicola Nardi" userId="94207a1c-e45f-4c77-8813-6bc74c19ca85" providerId="ADAL" clId="{1C513C6F-83A4-4263-8BF2-4C059DD7D0B6}"/>
    <pc:docChg chg="undo redo custSel addSld modSld sldOrd modMainMaster">
      <pc:chgData name="Nicola Nardi" userId="94207a1c-e45f-4c77-8813-6bc74c19ca85" providerId="ADAL" clId="{1C513C6F-83A4-4263-8BF2-4C059DD7D0B6}" dt="2025-01-03T14:57:35.251" v="2184" actId="20577"/>
      <pc:docMkLst>
        <pc:docMk/>
      </pc:docMkLst>
      <pc:sldChg chg="addSp delSp modSp mod modClrScheme chgLayout">
        <pc:chgData name="Nicola Nardi" userId="94207a1c-e45f-4c77-8813-6bc74c19ca85" providerId="ADAL" clId="{1C513C6F-83A4-4263-8BF2-4C059DD7D0B6}" dt="2025-01-02T10:22:00.184" v="223" actId="790"/>
        <pc:sldMkLst>
          <pc:docMk/>
          <pc:sldMk cId="4268284722" sldId="353"/>
        </pc:sldMkLst>
      </pc:sldChg>
      <pc:sldChg chg="addSp delSp modSp mod modClrScheme chgLayout">
        <pc:chgData name="Nicola Nardi" userId="94207a1c-e45f-4c77-8813-6bc74c19ca85" providerId="ADAL" clId="{1C513C6F-83A4-4263-8BF2-4C059DD7D0B6}" dt="2025-01-03T14:50:12.244" v="2112" actId="20577"/>
        <pc:sldMkLst>
          <pc:docMk/>
          <pc:sldMk cId="3591430627" sldId="354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2:23.663" v="316"/>
        <pc:sldMkLst>
          <pc:docMk/>
          <pc:sldMk cId="2185195923" sldId="355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2:32.383" v="318"/>
        <pc:sldMkLst>
          <pc:docMk/>
          <pc:sldMk cId="2874742052" sldId="356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2:45.497" v="320"/>
        <pc:sldMkLst>
          <pc:docMk/>
          <pc:sldMk cId="3498127083" sldId="357"/>
        </pc:sldMkLst>
      </pc:sldChg>
      <pc:sldChg chg="addSp modSp mod modClrScheme chgLayout">
        <pc:chgData name="Nicola Nardi" userId="94207a1c-e45f-4c77-8813-6bc74c19ca85" providerId="ADAL" clId="{1C513C6F-83A4-4263-8BF2-4C059DD7D0B6}" dt="2025-01-02T15:21:03.810" v="1432" actId="20577"/>
        <pc:sldMkLst>
          <pc:docMk/>
          <pc:sldMk cId="807381790" sldId="358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2:55.875" v="322"/>
        <pc:sldMkLst>
          <pc:docMk/>
          <pc:sldMk cId="31740133" sldId="359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3:16.143" v="328"/>
        <pc:sldMkLst>
          <pc:docMk/>
          <pc:sldMk cId="992623705" sldId="360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3:24.170" v="330"/>
        <pc:sldMkLst>
          <pc:docMk/>
          <pc:sldMk cId="4245988026" sldId="361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3:35:17.928" v="508" actId="20577"/>
        <pc:sldMkLst>
          <pc:docMk/>
          <pc:sldMk cId="3790928941" sldId="362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3:56.533" v="334"/>
        <pc:sldMkLst>
          <pc:docMk/>
          <pc:sldMk cId="690983599" sldId="363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3:04:29.026" v="462" actId="1076"/>
        <pc:sldMkLst>
          <pc:docMk/>
          <pc:sldMk cId="3298551412" sldId="364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4:05.797" v="338"/>
        <pc:sldMkLst>
          <pc:docMk/>
          <pc:sldMk cId="573496194" sldId="365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4:12.633" v="340"/>
        <pc:sldMkLst>
          <pc:docMk/>
          <pc:sldMk cId="344811273" sldId="366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4:17.943" v="342"/>
        <pc:sldMkLst>
          <pc:docMk/>
          <pc:sldMk cId="2925352204" sldId="367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3:54:14.538" v="513" actId="478"/>
        <pc:sldMkLst>
          <pc:docMk/>
          <pc:sldMk cId="1769192550" sldId="368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3:56:14.855" v="572" actId="22"/>
        <pc:sldMkLst>
          <pc:docMk/>
          <pc:sldMk cId="3591240334" sldId="369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4:42.763" v="348"/>
        <pc:sldMkLst>
          <pc:docMk/>
          <pc:sldMk cId="3655636689" sldId="370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4:51.611" v="350"/>
        <pc:sldMkLst>
          <pc:docMk/>
          <pc:sldMk cId="1444704543" sldId="371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4:59.553" v="352"/>
        <pc:sldMkLst>
          <pc:docMk/>
          <pc:sldMk cId="1850131743" sldId="372"/>
        </pc:sldMkLst>
      </pc:sldChg>
      <pc:sldChg chg="addSp delSp modSp mod ord modClrScheme chgLayout">
        <pc:chgData name="Nicola Nardi" userId="94207a1c-e45f-4c77-8813-6bc74c19ca85" providerId="ADAL" clId="{1C513C6F-83A4-4263-8BF2-4C059DD7D0B6}" dt="2025-01-02T13:57:03.989" v="578"/>
        <pc:sldMkLst>
          <pc:docMk/>
          <pc:sldMk cId="2310653575" sldId="373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6:28.243" v="368"/>
        <pc:sldMkLst>
          <pc:docMk/>
          <pc:sldMk cId="1082304575" sldId="374"/>
        </pc:sldMkLst>
      </pc:sldChg>
      <pc:sldChg chg="addSp modSp mod modClrScheme chgLayout">
        <pc:chgData name="Nicola Nardi" userId="94207a1c-e45f-4c77-8813-6bc74c19ca85" providerId="ADAL" clId="{1C513C6F-83A4-4263-8BF2-4C059DD7D0B6}" dt="2025-01-02T15:21:46.802" v="1454" actId="1076"/>
        <pc:sldMkLst>
          <pc:docMk/>
          <pc:sldMk cId="1430423440" sldId="375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3:58:02.148" v="579"/>
        <pc:sldMkLst>
          <pc:docMk/>
          <pc:sldMk cId="3540282413" sldId="376"/>
        </pc:sldMkLst>
      </pc:sldChg>
      <pc:sldChg chg="addSp modSp mod modClrScheme chgLayout">
        <pc:chgData name="Nicola Nardi" userId="94207a1c-e45f-4c77-8813-6bc74c19ca85" providerId="ADAL" clId="{1C513C6F-83A4-4263-8BF2-4C059DD7D0B6}" dt="2025-01-02T15:21:38.133" v="1453" actId="122"/>
        <pc:sldMkLst>
          <pc:docMk/>
          <pc:sldMk cId="4197516936" sldId="398"/>
        </pc:sldMkLst>
      </pc:sldChg>
      <pc:sldChg chg="addSp modSp mod modClrScheme chgLayout">
        <pc:chgData name="Nicola Nardi" userId="94207a1c-e45f-4c77-8813-6bc74c19ca85" providerId="ADAL" clId="{1C513C6F-83A4-4263-8BF2-4C059DD7D0B6}" dt="2025-01-02T15:22:41.900" v="1510" actId="1076"/>
        <pc:sldMkLst>
          <pc:docMk/>
          <pc:sldMk cId="1711427056" sldId="425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4:01:28.288" v="610" actId="478"/>
        <pc:sldMkLst>
          <pc:docMk/>
          <pc:sldMk cId="677064844" sldId="426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4:03:58.437" v="641" actId="14100"/>
        <pc:sldMkLst>
          <pc:docMk/>
          <pc:sldMk cId="3284850553" sldId="427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6:59.027" v="374"/>
        <pc:sldMkLst>
          <pc:docMk/>
          <pc:sldMk cId="2694684838" sldId="428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7:23.444" v="380"/>
        <pc:sldMkLst>
          <pc:docMk/>
          <pc:sldMk cId="2116921653" sldId="429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7:29.643" v="382"/>
        <pc:sldMkLst>
          <pc:docMk/>
          <pc:sldMk cId="1125940136" sldId="430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7:35.724" v="384"/>
        <pc:sldMkLst>
          <pc:docMk/>
          <pc:sldMk cId="3504164729" sldId="431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7:43.364" v="386"/>
        <pc:sldMkLst>
          <pc:docMk/>
          <pc:sldMk cId="1371914028" sldId="432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7:50.355" v="388"/>
        <pc:sldMkLst>
          <pc:docMk/>
          <pc:sldMk cId="272480387" sldId="433"/>
        </pc:sldMkLst>
      </pc:sldChg>
      <pc:sldChg chg="addSp modSp mod modClrScheme chgLayout">
        <pc:chgData name="Nicola Nardi" userId="94207a1c-e45f-4c77-8813-6bc74c19ca85" providerId="ADAL" clId="{1C513C6F-83A4-4263-8BF2-4C059DD7D0B6}" dt="2025-01-02T15:23:15.617" v="1542" actId="1076"/>
        <pc:sldMkLst>
          <pc:docMk/>
          <pc:sldMk cId="356518958" sldId="435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4:08:39.795" v="669" actId="478"/>
        <pc:sldMkLst>
          <pc:docMk/>
          <pc:sldMk cId="396814471" sldId="436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8:03.803" v="392"/>
        <pc:sldMkLst>
          <pc:docMk/>
          <pc:sldMk cId="3147293973" sldId="437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4:16:03.335" v="733" actId="1076"/>
        <pc:sldMkLst>
          <pc:docMk/>
          <pc:sldMk cId="3305906640" sldId="438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4:23:00.279" v="772" actId="1076"/>
        <pc:sldMkLst>
          <pc:docMk/>
          <pc:sldMk cId="3104344026" sldId="439"/>
        </pc:sldMkLst>
      </pc:sldChg>
      <pc:sldChg chg="modSp mod modClrScheme chgLayout">
        <pc:chgData name="Nicola Nardi" userId="94207a1c-e45f-4c77-8813-6bc74c19ca85" providerId="ADAL" clId="{1C513C6F-83A4-4263-8BF2-4C059DD7D0B6}" dt="2025-01-03T14:49:59.784" v="2095" actId="1076"/>
        <pc:sldMkLst>
          <pc:docMk/>
          <pc:sldMk cId="4064224536" sldId="440"/>
        </pc:sldMkLst>
      </pc:sldChg>
      <pc:sldChg chg="addSp delSp modSp mod modClrScheme chgLayout">
        <pc:chgData name="Nicola Nardi" userId="94207a1c-e45f-4c77-8813-6bc74c19ca85" providerId="ADAL" clId="{1C513C6F-83A4-4263-8BF2-4C059DD7D0B6}" dt="2025-01-03T14:50:31.827" v="2113"/>
        <pc:sldMkLst>
          <pc:docMk/>
          <pc:sldMk cId="582439453" sldId="441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9:00.533" v="436"/>
        <pc:sldMkLst>
          <pc:docMk/>
          <pc:sldMk cId="3596991703" sldId="442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9:08.312" v="438"/>
        <pc:sldMkLst>
          <pc:docMk/>
          <pc:sldMk cId="2299542738" sldId="443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9:15.653" v="440"/>
        <pc:sldMkLst>
          <pc:docMk/>
          <pc:sldMk cId="3668335712" sldId="444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4:06:38.135" v="655" actId="1076"/>
        <pc:sldMkLst>
          <pc:docMk/>
          <pc:sldMk cId="1141887074" sldId="447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4:07:23.476" v="663" actId="1076"/>
        <pc:sldMkLst>
          <pc:docMk/>
          <pc:sldMk cId="4166119482" sldId="448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3:58:05.827" v="580"/>
        <pc:sldMkLst>
          <pc:docMk/>
          <pc:sldMk cId="3817524179" sldId="449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3:59:23.605" v="594" actId="1076"/>
        <pc:sldMkLst>
          <pc:docMk/>
          <pc:sldMk cId="926126108" sldId="450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6:04.033" v="362"/>
        <pc:sldMkLst>
          <pc:docMk/>
          <pc:sldMk cId="2420363287" sldId="451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4:00:17.735" v="604" actId="1076"/>
        <pc:sldMkLst>
          <pc:docMk/>
          <pc:sldMk cId="2474962800" sldId="452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6:10.923" v="364"/>
        <pc:sldMkLst>
          <pc:docMk/>
          <pc:sldMk cId="3151415404" sldId="453"/>
        </pc:sldMkLst>
      </pc:sldChg>
      <pc:sldChg chg="addSp delSp modSp mod modClrScheme chgLayout">
        <pc:chgData name="Nicola Nardi" userId="94207a1c-e45f-4c77-8813-6bc74c19ca85" providerId="ADAL" clId="{1C513C6F-83A4-4263-8BF2-4C059DD7D0B6}" dt="2025-01-03T08:50:04.861" v="2045" actId="207"/>
        <pc:sldMkLst>
          <pc:docMk/>
          <pc:sldMk cId="2900405822" sldId="454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4:53:25.235" v="1138" actId="14100"/>
        <pc:sldMkLst>
          <pc:docMk/>
          <pc:sldMk cId="2906303933" sldId="455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0:39.889" v="303"/>
        <pc:sldMkLst>
          <pc:docMk/>
          <pc:sldMk cId="860280646" sldId="456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1:35.493" v="305"/>
        <pc:sldMkLst>
          <pc:docMk/>
          <pc:sldMk cId="2173726743" sldId="457"/>
        </pc:sldMkLst>
      </pc:sldChg>
      <pc:sldChg chg="addSp modSp mod modClrScheme chgLayout">
        <pc:chgData name="Nicola Nardi" userId="94207a1c-e45f-4c77-8813-6bc74c19ca85" providerId="ADAL" clId="{1C513C6F-83A4-4263-8BF2-4C059DD7D0B6}" dt="2025-01-02T15:19:01.348" v="1293" actId="20577"/>
        <pc:sldMkLst>
          <pc:docMk/>
          <pc:sldMk cId="1808611500" sldId="458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3:00:37.310" v="445" actId="478"/>
        <pc:sldMkLst>
          <pc:docMk/>
          <pc:sldMk cId="1194601945" sldId="459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4:44:56.345" v="1103" actId="1036"/>
        <pc:sldMkLst>
          <pc:docMk/>
          <pc:sldMk cId="692752630" sldId="460"/>
        </pc:sldMkLst>
      </pc:sldChg>
      <pc:sldChg chg="addSp delSp modSp mod modClrScheme chgLayout">
        <pc:chgData name="Nicola Nardi" userId="94207a1c-e45f-4c77-8813-6bc74c19ca85" providerId="ADAL" clId="{1C513C6F-83A4-4263-8BF2-4C059DD7D0B6}" dt="2025-01-02T12:52:06.115" v="312"/>
        <pc:sldMkLst>
          <pc:docMk/>
          <pc:sldMk cId="1018200777" sldId="461"/>
        </pc:sldMkLst>
      </pc:sldChg>
      <pc:sldChg chg="addSp delSp modSp add mod">
        <pc:chgData name="Nicola Nardi" userId="94207a1c-e45f-4c77-8813-6bc74c19ca85" providerId="ADAL" clId="{1C513C6F-83A4-4263-8BF2-4C059DD7D0B6}" dt="2025-01-02T13:35:12.211" v="507" actId="20577"/>
        <pc:sldMkLst>
          <pc:docMk/>
          <pc:sldMk cId="3367892863" sldId="462"/>
        </pc:sldMkLst>
      </pc:sldChg>
      <pc:sldChg chg="addSp delSp modSp add mod">
        <pc:chgData name="Nicola Nardi" userId="94207a1c-e45f-4c77-8813-6bc74c19ca85" providerId="ADAL" clId="{1C513C6F-83A4-4263-8BF2-4C059DD7D0B6}" dt="2025-01-02T14:43:42.707" v="1097" actId="1035"/>
        <pc:sldMkLst>
          <pc:docMk/>
          <pc:sldMk cId="2447438272" sldId="463"/>
        </pc:sldMkLst>
      </pc:sldChg>
      <pc:sldChg chg="addSp delSp modSp add mod">
        <pc:chgData name="Nicola Nardi" userId="94207a1c-e45f-4c77-8813-6bc74c19ca85" providerId="ADAL" clId="{1C513C6F-83A4-4263-8BF2-4C059DD7D0B6}" dt="2025-01-02T14:55:00.516" v="1165" actId="478"/>
        <pc:sldMkLst>
          <pc:docMk/>
          <pc:sldMk cId="731930483" sldId="464"/>
        </pc:sldMkLst>
      </pc:sldChg>
      <pc:sldChg chg="addSp delSp modSp add mod">
        <pc:chgData name="Nicola Nardi" userId="94207a1c-e45f-4c77-8813-6bc74c19ca85" providerId="ADAL" clId="{1C513C6F-83A4-4263-8BF2-4C059DD7D0B6}" dt="2025-01-02T14:57:12.876" v="1172" actId="1076"/>
        <pc:sldMkLst>
          <pc:docMk/>
          <pc:sldMk cId="1464473067" sldId="465"/>
        </pc:sldMkLst>
      </pc:sldChg>
      <pc:sldChg chg="add">
        <pc:chgData name="Nicola Nardi" userId="94207a1c-e45f-4c77-8813-6bc74c19ca85" providerId="ADAL" clId="{1C513C6F-83A4-4263-8BF2-4C059DD7D0B6}" dt="2025-01-02T15:14:27.977" v="1173" actId="2890"/>
        <pc:sldMkLst>
          <pc:docMk/>
          <pc:sldMk cId="3143801509" sldId="466"/>
        </pc:sldMkLst>
      </pc:sldChg>
      <pc:sldChg chg="modSp mod">
        <pc:chgData name="Nicola Nardi" userId="94207a1c-e45f-4c77-8813-6bc74c19ca85" providerId="ADAL" clId="{1C513C6F-83A4-4263-8BF2-4C059DD7D0B6}" dt="2025-01-02T15:22:05.677" v="1456" actId="1076"/>
        <pc:sldMkLst>
          <pc:docMk/>
          <pc:sldMk cId="3144942673" sldId="467"/>
        </pc:sldMkLst>
      </pc:sldChg>
      <pc:sldChg chg="modSp add mod ord">
        <pc:chgData name="Nicola Nardi" userId="94207a1c-e45f-4c77-8813-6bc74c19ca85" providerId="ADAL" clId="{1C513C6F-83A4-4263-8BF2-4C059DD7D0B6}" dt="2025-01-02T15:24:41.330" v="1629" actId="20577"/>
        <pc:sldMkLst>
          <pc:docMk/>
          <pc:sldMk cId="902472704" sldId="468"/>
        </pc:sldMkLst>
      </pc:sldChg>
      <pc:sldChg chg="modSp add mod">
        <pc:chgData name="Nicola Nardi" userId="94207a1c-e45f-4c77-8813-6bc74c19ca85" providerId="ADAL" clId="{1C513C6F-83A4-4263-8BF2-4C059DD7D0B6}" dt="2025-01-02T15:27:39.082" v="1729" actId="20577"/>
        <pc:sldMkLst>
          <pc:docMk/>
          <pc:sldMk cId="722219634" sldId="469"/>
        </pc:sldMkLst>
      </pc:sldChg>
      <pc:sldChg chg="addSp delSp modSp new mod">
        <pc:chgData name="Nicola Nardi" userId="94207a1c-e45f-4c77-8813-6bc74c19ca85" providerId="ADAL" clId="{1C513C6F-83A4-4263-8BF2-4C059DD7D0B6}" dt="2025-01-03T11:21:59.156" v="2061" actId="1035"/>
        <pc:sldMkLst>
          <pc:docMk/>
          <pc:sldMk cId="1539502071" sldId="470"/>
        </pc:sldMkLst>
      </pc:sldChg>
      <pc:sldChg chg="addSp delSp modSp add mod">
        <pc:chgData name="Nicola Nardi" userId="94207a1c-e45f-4c77-8813-6bc74c19ca85" providerId="ADAL" clId="{1C513C6F-83A4-4263-8BF2-4C059DD7D0B6}" dt="2025-01-02T15:28:21.512" v="1749"/>
        <pc:sldMkLst>
          <pc:docMk/>
          <pc:sldMk cId="2725676920" sldId="471"/>
        </pc:sldMkLst>
      </pc:sldChg>
      <pc:sldChg chg="add">
        <pc:chgData name="Nicola Nardi" userId="94207a1c-e45f-4c77-8813-6bc74c19ca85" providerId="ADAL" clId="{1C513C6F-83A4-4263-8BF2-4C059DD7D0B6}" dt="2025-01-02T15:28:53.159" v="1750" actId="2890"/>
        <pc:sldMkLst>
          <pc:docMk/>
          <pc:sldMk cId="2809595161" sldId="472"/>
        </pc:sldMkLst>
      </pc:sldChg>
      <pc:sldChg chg="addSp delSp modSp add mod">
        <pc:chgData name="Nicola Nardi" userId="94207a1c-e45f-4c77-8813-6bc74c19ca85" providerId="ADAL" clId="{1C513C6F-83A4-4263-8BF2-4C059DD7D0B6}" dt="2025-01-03T14:55:08.695" v="2147" actId="1038"/>
        <pc:sldMkLst>
          <pc:docMk/>
          <pc:sldMk cId="2268296372" sldId="473"/>
        </pc:sldMkLst>
      </pc:sldChg>
      <pc:sldChg chg="addSp modSp add mod">
        <pc:chgData name="Nicola Nardi" userId="94207a1c-e45f-4c77-8813-6bc74c19ca85" providerId="ADAL" clId="{1C513C6F-83A4-4263-8BF2-4C059DD7D0B6}" dt="2025-01-03T14:57:35.251" v="2184" actId="20577"/>
        <pc:sldMkLst>
          <pc:docMk/>
          <pc:sldMk cId="439466362" sldId="474"/>
        </pc:sldMkLst>
      </pc:sldChg>
      <pc:sldMasterChg chg="modSldLayout">
        <pc:chgData name="Nicola Nardi" userId="94207a1c-e45f-4c77-8813-6bc74c19ca85" providerId="ADAL" clId="{1C513C6F-83A4-4263-8BF2-4C059DD7D0B6}" dt="2025-01-02T09:25:47.426" v="11"/>
        <pc:sldMasterMkLst>
          <pc:docMk/>
          <pc:sldMasterMk cId="1940483991" sldId="2147483661"/>
        </pc:sldMasterMkLst>
        <pc:sldLayoutChg chg="addSp delSp modSp mod">
          <pc:chgData name="Nicola Nardi" userId="94207a1c-e45f-4c77-8813-6bc74c19ca85" providerId="ADAL" clId="{1C513C6F-83A4-4263-8BF2-4C059DD7D0B6}" dt="2025-01-02T09:24:48.682" v="8"/>
          <pc:sldLayoutMkLst>
            <pc:docMk/>
            <pc:sldMasterMk cId="1940483991" sldId="2147483661"/>
            <pc:sldLayoutMk cId="3451222863" sldId="2147483675"/>
          </pc:sldLayoutMkLst>
        </pc:sldLayoutChg>
        <pc:sldLayoutChg chg="addSp delSp modSp mod">
          <pc:chgData name="Nicola Nardi" userId="94207a1c-e45f-4c77-8813-6bc74c19ca85" providerId="ADAL" clId="{1C513C6F-83A4-4263-8BF2-4C059DD7D0B6}" dt="2025-01-02T09:25:47.426" v="11"/>
          <pc:sldLayoutMkLst>
            <pc:docMk/>
            <pc:sldMasterMk cId="1940483991" sldId="2147483661"/>
            <pc:sldLayoutMk cId="601284283" sldId="2147483677"/>
          </pc:sldLayoutMkLst>
        </pc:sldLayoutChg>
      </pc:sldMasterChg>
      <pc:sldMasterChg chg="modSp mod modSldLayout">
        <pc:chgData name="Nicola Nardi" userId="94207a1c-e45f-4c77-8813-6bc74c19ca85" providerId="ADAL" clId="{1C513C6F-83A4-4263-8BF2-4C059DD7D0B6}" dt="2025-01-02T09:33:45.223" v="58" actId="478"/>
        <pc:sldMasterMkLst>
          <pc:docMk/>
          <pc:sldMasterMk cId="3625830388" sldId="2147483681"/>
        </pc:sldMasterMkLst>
        <pc:sldLayoutChg chg="delSp mod">
          <pc:chgData name="Nicola Nardi" userId="94207a1c-e45f-4c77-8813-6bc74c19ca85" providerId="ADAL" clId="{1C513C6F-83A4-4263-8BF2-4C059DD7D0B6}" dt="2025-01-02T09:33:45.223" v="58" actId="478"/>
          <pc:sldLayoutMkLst>
            <pc:docMk/>
            <pc:sldMasterMk cId="3625830388" sldId="2147483681"/>
            <pc:sldLayoutMk cId="2967845040" sldId="2147483682"/>
          </pc:sldLayoutMkLst>
        </pc:sldLayoutChg>
      </pc:sldMasterChg>
    </pc:docChg>
  </pc:docChgLst>
  <pc:docChgLst>
    <pc:chgData name="Nicola Nardi" userId="94207a1c-e45f-4c77-8813-6bc74c19ca85" providerId="ADAL" clId="{9704E367-DCAA-4FC7-8EE8-09F36ED540A5}"/>
    <pc:docChg chg="undo redo custSel addSld modSld sldOrd modMainMaster">
      <pc:chgData name="Nicola Nardi" userId="94207a1c-e45f-4c77-8813-6bc74c19ca85" providerId="ADAL" clId="{9704E367-DCAA-4FC7-8EE8-09F36ED540A5}" dt="2024-03-02T12:43:39.824" v="1493" actId="20577"/>
      <pc:docMkLst>
        <pc:docMk/>
      </pc:docMkLst>
      <pc:sldChg chg="addSp delSp modSp mod">
        <pc:chgData name="Nicola Nardi" userId="94207a1c-e45f-4c77-8813-6bc74c19ca85" providerId="ADAL" clId="{9704E367-DCAA-4FC7-8EE8-09F36ED540A5}" dt="2024-02-26T11:32:14.440" v="25" actId="20577"/>
        <pc:sldMkLst>
          <pc:docMk/>
          <pc:sldMk cId="4268284722" sldId="353"/>
        </pc:sldMkLst>
      </pc:sldChg>
      <pc:sldChg chg="addSp delSp modSp mod modNotesTx">
        <pc:chgData name="Nicola Nardi" userId="94207a1c-e45f-4c77-8813-6bc74c19ca85" providerId="ADAL" clId="{9704E367-DCAA-4FC7-8EE8-09F36ED540A5}" dt="2024-02-27T13:46:46.518" v="740" actId="1076"/>
        <pc:sldMkLst>
          <pc:docMk/>
          <pc:sldMk cId="3591430627" sldId="354"/>
        </pc:sldMkLst>
      </pc:sldChg>
      <pc:sldChg chg="addSp delSp modSp mod">
        <pc:chgData name="Nicola Nardi" userId="94207a1c-e45f-4c77-8813-6bc74c19ca85" providerId="ADAL" clId="{9704E367-DCAA-4FC7-8EE8-09F36ED540A5}" dt="2024-02-26T15:17:14.485" v="536" actId="1076"/>
        <pc:sldMkLst>
          <pc:docMk/>
          <pc:sldMk cId="1769192550" sldId="368"/>
        </pc:sldMkLst>
      </pc:sldChg>
      <pc:sldChg chg="ord">
        <pc:chgData name="Nicola Nardi" userId="94207a1c-e45f-4c77-8813-6bc74c19ca85" providerId="ADAL" clId="{9704E367-DCAA-4FC7-8EE8-09F36ED540A5}" dt="2024-02-26T15:19:02.254" v="544"/>
        <pc:sldMkLst>
          <pc:docMk/>
          <pc:sldMk cId="1082304575" sldId="374"/>
        </pc:sldMkLst>
      </pc:sldChg>
      <pc:sldChg chg="addSp delSp modSp mod">
        <pc:chgData name="Nicola Nardi" userId="94207a1c-e45f-4c77-8813-6bc74c19ca85" providerId="ADAL" clId="{9704E367-DCAA-4FC7-8EE8-09F36ED540A5}" dt="2024-02-26T15:21:05.365" v="559" actId="1076"/>
        <pc:sldMkLst>
          <pc:docMk/>
          <pc:sldMk cId="3284850553" sldId="427"/>
        </pc:sldMkLst>
      </pc:sldChg>
      <pc:sldChg chg="addSp delSp modSp mod">
        <pc:chgData name="Nicola Nardi" userId="94207a1c-e45f-4c77-8813-6bc74c19ca85" providerId="ADAL" clId="{9704E367-DCAA-4FC7-8EE8-09F36ED540A5}" dt="2024-02-26T15:22:06.892" v="566" actId="1076"/>
        <pc:sldMkLst>
          <pc:docMk/>
          <pc:sldMk cId="1141887074" sldId="447"/>
        </pc:sldMkLst>
      </pc:sldChg>
      <pc:sldChg chg="addSp delSp modSp mod">
        <pc:chgData name="Nicola Nardi" userId="94207a1c-e45f-4c77-8813-6bc74c19ca85" providerId="ADAL" clId="{9704E367-DCAA-4FC7-8EE8-09F36ED540A5}" dt="2024-02-26T15:18:39.493" v="540" actId="1076"/>
        <pc:sldMkLst>
          <pc:docMk/>
          <pc:sldMk cId="926126108" sldId="450"/>
        </pc:sldMkLst>
      </pc:sldChg>
      <pc:sldChg chg="addSp delSp modSp add mod modNotesTx">
        <pc:chgData name="Nicola Nardi" userId="94207a1c-e45f-4c77-8813-6bc74c19ca85" providerId="ADAL" clId="{9704E367-DCAA-4FC7-8EE8-09F36ED540A5}" dt="2024-03-02T12:43:39.824" v="1493" actId="20577"/>
        <pc:sldMkLst>
          <pc:docMk/>
          <pc:sldMk cId="2900405822" sldId="454"/>
        </pc:sldMkLst>
      </pc:sldChg>
      <pc:sldChg chg="addSp delSp modSp add mod">
        <pc:chgData name="Nicola Nardi" userId="94207a1c-e45f-4c77-8813-6bc74c19ca85" providerId="ADAL" clId="{9704E367-DCAA-4FC7-8EE8-09F36ED540A5}" dt="2024-02-26T13:06:10.561" v="251" actId="14100"/>
        <pc:sldMkLst>
          <pc:docMk/>
          <pc:sldMk cId="2906303933" sldId="455"/>
        </pc:sldMkLst>
      </pc:sldChg>
      <pc:sldChg chg="addSp delSp modSp add mod">
        <pc:chgData name="Nicola Nardi" userId="94207a1c-e45f-4c77-8813-6bc74c19ca85" providerId="ADAL" clId="{9704E367-DCAA-4FC7-8EE8-09F36ED540A5}" dt="2024-02-26T13:13:22.003" v="372" actId="207"/>
        <pc:sldMkLst>
          <pc:docMk/>
          <pc:sldMk cId="860280646" sldId="456"/>
        </pc:sldMkLst>
      </pc:sldChg>
      <pc:sldChg chg="addSp delSp modSp add mod">
        <pc:chgData name="Nicola Nardi" userId="94207a1c-e45f-4c77-8813-6bc74c19ca85" providerId="ADAL" clId="{9704E367-DCAA-4FC7-8EE8-09F36ED540A5}" dt="2024-02-27T14:02:57.765" v="1090" actId="1076"/>
        <pc:sldMkLst>
          <pc:docMk/>
          <pc:sldMk cId="2173726743" sldId="457"/>
        </pc:sldMkLst>
      </pc:sldChg>
      <pc:sldChg chg="addSp delSp modSp add mod">
        <pc:chgData name="Nicola Nardi" userId="94207a1c-e45f-4c77-8813-6bc74c19ca85" providerId="ADAL" clId="{9704E367-DCAA-4FC7-8EE8-09F36ED540A5}" dt="2024-02-26T15:14:27.692" v="531" actId="478"/>
        <pc:sldMkLst>
          <pc:docMk/>
          <pc:sldMk cId="1808611500" sldId="458"/>
        </pc:sldMkLst>
      </pc:sldChg>
      <pc:sldChg chg="addSp delSp modSp add mod">
        <pc:chgData name="Nicola Nardi" userId="94207a1c-e45f-4c77-8813-6bc74c19ca85" providerId="ADAL" clId="{9704E367-DCAA-4FC7-8EE8-09F36ED540A5}" dt="2024-02-26T15:12:13.302" v="521" actId="14100"/>
        <pc:sldMkLst>
          <pc:docMk/>
          <pc:sldMk cId="1194601945" sldId="459"/>
        </pc:sldMkLst>
      </pc:sldChg>
      <pc:sldChg chg="delSp modSp add mod">
        <pc:chgData name="Nicola Nardi" userId="94207a1c-e45f-4c77-8813-6bc74c19ca85" providerId="ADAL" clId="{9704E367-DCAA-4FC7-8EE8-09F36ED540A5}" dt="2024-02-27T13:47:24.486" v="744" actId="1076"/>
        <pc:sldMkLst>
          <pc:docMk/>
          <pc:sldMk cId="692752630" sldId="460"/>
        </pc:sldMkLst>
      </pc:sldChg>
      <pc:sldChg chg="add">
        <pc:chgData name="Nicola Nardi" userId="94207a1c-e45f-4c77-8813-6bc74c19ca85" providerId="ADAL" clId="{9704E367-DCAA-4FC7-8EE8-09F36ED540A5}" dt="2024-03-02T12:38:56.141" v="1091" actId="2890"/>
        <pc:sldMkLst>
          <pc:docMk/>
          <pc:sldMk cId="1018200777" sldId="461"/>
        </pc:sldMkLst>
      </pc:sldChg>
      <pc:sldMasterChg chg="modSldLayout">
        <pc:chgData name="Nicola Nardi" userId="94207a1c-e45f-4c77-8813-6bc74c19ca85" providerId="ADAL" clId="{9704E367-DCAA-4FC7-8EE8-09F36ED540A5}" dt="2024-02-26T11:32:29.667" v="30"/>
        <pc:sldMasterMkLst>
          <pc:docMk/>
          <pc:sldMasterMk cId="1940483991" sldId="2147483661"/>
        </pc:sldMasterMkLst>
        <pc:sldLayoutChg chg="modSp mod">
          <pc:chgData name="Nicola Nardi" userId="94207a1c-e45f-4c77-8813-6bc74c19ca85" providerId="ADAL" clId="{9704E367-DCAA-4FC7-8EE8-09F36ED540A5}" dt="2024-02-26T11:32:29.667" v="30"/>
          <pc:sldLayoutMkLst>
            <pc:docMk/>
            <pc:sldMasterMk cId="1940483991" sldId="2147483661"/>
            <pc:sldLayoutMk cId="1487731928" sldId="2147483676"/>
          </pc:sldLayoutMkLst>
        </pc:sldLayoutChg>
      </pc:sldMasterChg>
    </pc:docChg>
  </pc:docChgLst>
  <pc:docChgLst>
    <pc:chgData name="Casey Walther" userId="ad079852-8190-4606-9c00-47fff4f54546" providerId="ADAL" clId="{B033EB24-994A-924A-82BD-B956279EE378}"/>
    <pc:docChg chg="undo redo custSel addSld delSld modSld sldOrd modMainMaster">
      <pc:chgData name="Casey Walther" userId="ad079852-8190-4606-9c00-47fff4f54546" providerId="ADAL" clId="{B033EB24-994A-924A-82BD-B956279EE378}" dt="2023-02-09T23:35:42.155" v="3163" actId="2696"/>
      <pc:docMkLst>
        <pc:docMk/>
      </pc:docMkLst>
      <pc:sldChg chg="delSp add del mod">
        <pc:chgData name="Casey Walther" userId="ad079852-8190-4606-9c00-47fff4f54546" providerId="ADAL" clId="{B033EB24-994A-924A-82BD-B956279EE378}" dt="2023-02-09T23:13:14.881" v="2774" actId="2696"/>
        <pc:sldMkLst>
          <pc:docMk/>
          <pc:sldMk cId="247221266" sldId="257"/>
        </pc:sldMkLst>
      </pc:sldChg>
      <pc:sldChg chg="addSp modSp add mod modClrScheme chgLayout">
        <pc:chgData name="Casey Walther" userId="ad079852-8190-4606-9c00-47fff4f54546" providerId="ADAL" clId="{B033EB24-994A-924A-82BD-B956279EE378}" dt="2023-02-09T23:12:33.951" v="2771" actId="1076"/>
        <pc:sldMkLst>
          <pc:docMk/>
          <pc:sldMk cId="347936006" sldId="262"/>
        </pc:sldMkLst>
      </pc:sldChg>
      <pc:sldChg chg="addSp delSp modSp add mod modClrScheme chgLayout">
        <pc:chgData name="Casey Walther" userId="ad079852-8190-4606-9c00-47fff4f54546" providerId="ADAL" clId="{B033EB24-994A-924A-82BD-B956279EE378}" dt="2023-02-09T23:21:36.196" v="2884" actId="207"/>
        <pc:sldMkLst>
          <pc:docMk/>
          <pc:sldMk cId="3888632713" sldId="266"/>
        </pc:sldMkLst>
      </pc:sldChg>
      <pc:sldChg chg="modSp add del mod">
        <pc:chgData name="Casey Walther" userId="ad079852-8190-4606-9c00-47fff4f54546" providerId="ADAL" clId="{B033EB24-994A-924A-82BD-B956279EE378}" dt="2023-02-09T23:29:39.424" v="2970" actId="2696"/>
        <pc:sldMkLst>
          <pc:docMk/>
          <pc:sldMk cId="1029413254" sldId="267"/>
        </pc:sldMkLst>
      </pc:sldChg>
      <pc:sldChg chg="addSp delSp modSp add mod modClrScheme chgLayout">
        <pc:chgData name="Casey Walther" userId="ad079852-8190-4606-9c00-47fff4f54546" providerId="ADAL" clId="{B033EB24-994A-924A-82BD-B956279EE378}" dt="2023-02-09T23:32:57.021" v="3102"/>
        <pc:sldMkLst>
          <pc:docMk/>
          <pc:sldMk cId="1847860108" sldId="271"/>
        </pc:sldMkLst>
      </pc:sldChg>
      <pc:sldChg chg="add del">
        <pc:chgData name="Casey Walther" userId="ad079852-8190-4606-9c00-47fff4f54546" providerId="ADAL" clId="{B033EB24-994A-924A-82BD-B956279EE378}" dt="2023-02-09T23:35:42.155" v="3163" actId="2696"/>
        <pc:sldMkLst>
          <pc:docMk/>
          <pc:sldMk cId="3331685699" sldId="272"/>
        </pc:sldMkLst>
      </pc:sldChg>
      <pc:sldChg chg="add del">
        <pc:chgData name="Casey Walther" userId="ad079852-8190-4606-9c00-47fff4f54546" providerId="ADAL" clId="{B033EB24-994A-924A-82BD-B956279EE378}" dt="2023-02-09T23:12:53.263" v="2772" actId="2696"/>
        <pc:sldMkLst>
          <pc:docMk/>
          <pc:sldMk cId="1117973827" sldId="273"/>
        </pc:sldMkLst>
      </pc:sldChg>
      <pc:sldChg chg="add del">
        <pc:chgData name="Casey Walther" userId="ad079852-8190-4606-9c00-47fff4f54546" providerId="ADAL" clId="{B033EB24-994A-924A-82BD-B956279EE378}" dt="2023-02-09T23:21:55.357" v="2885" actId="2696"/>
        <pc:sldMkLst>
          <pc:docMk/>
          <pc:sldMk cId="2658686250" sldId="274"/>
        </pc:sldMkLst>
      </pc:sldChg>
      <pc:sldChg chg="add del">
        <pc:chgData name="Casey Walther" userId="ad079852-8190-4606-9c00-47fff4f54546" providerId="ADAL" clId="{B033EB24-994A-924A-82BD-B956279EE378}" dt="2023-02-09T23:29:41.042" v="2971" actId="2696"/>
        <pc:sldMkLst>
          <pc:docMk/>
          <pc:sldMk cId="3221986755" sldId="275"/>
        </pc:sldMkLst>
      </pc:sldChg>
      <pc:sldChg chg="addSp delSp modSp mod modClrScheme chgLayout">
        <pc:chgData name="Casey Walther" userId="ad079852-8190-4606-9c00-47fff4f54546" providerId="ADAL" clId="{B033EB24-994A-924A-82BD-B956279EE378}" dt="2023-02-07T08:24:34.954" v="118" actId="478"/>
        <pc:sldMkLst>
          <pc:docMk/>
          <pc:sldMk cId="3700735759" sldId="290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39:40.517" v="1105" actId="207"/>
        <pc:sldMkLst>
          <pc:docMk/>
          <pc:sldMk cId="2719937742" sldId="293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39:06.719" v="1101" actId="207"/>
        <pc:sldMkLst>
          <pc:docMk/>
          <pc:sldMk cId="4133325789" sldId="304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39:27.687" v="1103" actId="114"/>
        <pc:sldMkLst>
          <pc:docMk/>
          <pc:sldMk cId="3148837431" sldId="305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41:04.059" v="1113" actId="207"/>
        <pc:sldMkLst>
          <pc:docMk/>
          <pc:sldMk cId="1720727203" sldId="308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40:09.541" v="1107" actId="14100"/>
        <pc:sldMkLst>
          <pc:docMk/>
          <pc:sldMk cId="2926979898" sldId="328"/>
        </pc:sldMkLst>
      </pc:sldChg>
      <pc:sldChg chg="addSp delSp modSp mod modClrScheme chgLayout modNotesTx">
        <pc:chgData name="Casey Walther" userId="ad079852-8190-4606-9c00-47fff4f54546" providerId="ADAL" clId="{B033EB24-994A-924A-82BD-B956279EE378}" dt="2023-02-09T16:56:31.221" v="1209" actId="20577"/>
        <pc:sldMkLst>
          <pc:docMk/>
          <pc:sldMk cId="3020620168" sldId="330"/>
        </pc:sldMkLst>
      </pc:sldChg>
      <pc:sldChg chg="addSp delSp modSp mod modClrScheme chgLayout">
        <pc:chgData name="Casey Walther" userId="ad079852-8190-4606-9c00-47fff4f54546" providerId="ADAL" clId="{B033EB24-994A-924A-82BD-B956279EE378}" dt="2023-02-07T08:26:39.971" v="176" actId="14100"/>
        <pc:sldMkLst>
          <pc:docMk/>
          <pc:sldMk cId="2309895281" sldId="336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40:25.085" v="1109" actId="207"/>
        <pc:sldMkLst>
          <pc:docMk/>
          <pc:sldMk cId="3239272083" sldId="337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40:54.919" v="1111" actId="207"/>
        <pc:sldMkLst>
          <pc:docMk/>
          <pc:sldMk cId="3231874310" sldId="338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41:15.804" v="1115" actId="207"/>
        <pc:sldMkLst>
          <pc:docMk/>
          <pc:sldMk cId="472736097" sldId="339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41:19.871" v="1116" actId="207"/>
        <pc:sldMkLst>
          <pc:docMk/>
          <pc:sldMk cId="1430802982" sldId="340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41:11.046" v="1114" actId="207"/>
        <pc:sldMkLst>
          <pc:docMk/>
          <pc:sldMk cId="1645486271" sldId="341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41:25.909" v="1117" actId="207"/>
        <pc:sldMkLst>
          <pc:docMk/>
          <pc:sldMk cId="815937189" sldId="342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41:31.540" v="1118" actId="207"/>
        <pc:sldMkLst>
          <pc:docMk/>
          <pc:sldMk cId="899241726" sldId="343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41:38.468" v="1120" actId="207"/>
        <pc:sldMkLst>
          <pc:docMk/>
          <pc:sldMk cId="2531339739" sldId="344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41:41.539" v="1121" actId="207"/>
        <pc:sldMkLst>
          <pc:docMk/>
          <pc:sldMk cId="2592092706" sldId="345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41:46.844" v="1122" actId="207"/>
        <pc:sldMkLst>
          <pc:docMk/>
          <pc:sldMk cId="3274491128" sldId="346"/>
        </pc:sldMkLst>
      </pc:sldChg>
      <pc:sldChg chg="addSp delSp modSp mod modClrScheme chgLayout">
        <pc:chgData name="Casey Walther" userId="ad079852-8190-4606-9c00-47fff4f54546" providerId="ADAL" clId="{B033EB24-994A-924A-82BD-B956279EE378}" dt="2023-02-07T08:39:10.830" v="453" actId="478"/>
        <pc:sldMkLst>
          <pc:docMk/>
          <pc:sldMk cId="664901982" sldId="347"/>
        </pc:sldMkLst>
      </pc:sldChg>
      <pc:sldChg chg="addSp delSp modSp mod modClrScheme chgLayout">
        <pc:chgData name="Casey Walther" userId="ad079852-8190-4606-9c00-47fff4f54546" providerId="ADAL" clId="{B033EB24-994A-924A-82BD-B956279EE378}" dt="2023-02-09T16:41:53.572" v="1123" actId="207"/>
        <pc:sldMkLst>
          <pc:docMk/>
          <pc:sldMk cId="3569207592" sldId="348"/>
        </pc:sldMkLst>
      </pc:sldChg>
      <pc:sldChg chg="addSp delSp modSp mod modClrScheme chgLayout">
        <pc:chgData name="Casey Walther" userId="ad079852-8190-4606-9c00-47fff4f54546" providerId="ADAL" clId="{B033EB24-994A-924A-82BD-B956279EE378}" dt="2023-02-07T08:39:39.632" v="463" actId="478"/>
        <pc:sldMkLst>
          <pc:docMk/>
          <pc:sldMk cId="1476085474" sldId="349"/>
        </pc:sldMkLst>
      </pc:sldChg>
      <pc:sldChg chg="addSp delSp modSp mod modClrScheme chgLayout">
        <pc:chgData name="Casey Walther" userId="ad079852-8190-4606-9c00-47fff4f54546" providerId="ADAL" clId="{B033EB24-994A-924A-82BD-B956279EE378}" dt="2023-02-07T08:39:50.842" v="468" actId="478"/>
        <pc:sldMkLst>
          <pc:docMk/>
          <pc:sldMk cId="1246194678" sldId="350"/>
        </pc:sldMkLst>
      </pc:sldChg>
      <pc:sldChg chg="addSp modSp mod modClrScheme chgLayout">
        <pc:chgData name="Casey Walther" userId="ad079852-8190-4606-9c00-47fff4f54546" providerId="ADAL" clId="{B033EB24-994A-924A-82BD-B956279EE378}" dt="2023-02-09T16:42:02.772" v="1124" actId="207"/>
        <pc:sldMkLst>
          <pc:docMk/>
          <pc:sldMk cId="2488116602" sldId="351"/>
        </pc:sldMkLst>
      </pc:sldChg>
      <pc:sldChg chg="modSp mod">
        <pc:chgData name="Casey Walther" userId="ad079852-8190-4606-9c00-47fff4f54546" providerId="ADAL" clId="{B033EB24-994A-924A-82BD-B956279EE378}" dt="2023-02-09T16:38:46.074" v="1100" actId="207"/>
        <pc:sldMkLst>
          <pc:docMk/>
          <pc:sldMk cId="3406527181" sldId="354"/>
        </pc:sldMkLst>
      </pc:sldChg>
      <pc:sldChg chg="modSp mod">
        <pc:chgData name="Casey Walther" userId="ad079852-8190-4606-9c00-47fff4f54546" providerId="ADAL" clId="{B033EB24-994A-924A-82BD-B956279EE378}" dt="2023-02-09T16:36:31.894" v="1094" actId="2711"/>
        <pc:sldMkLst>
          <pc:docMk/>
          <pc:sldMk cId="1565055219" sldId="355"/>
        </pc:sldMkLst>
      </pc:sldChg>
      <pc:sldChg chg="addSp delSp modSp new mod modClrScheme chgLayout">
        <pc:chgData name="Casey Walther" userId="ad079852-8190-4606-9c00-47fff4f54546" providerId="ADAL" clId="{B033EB24-994A-924A-82BD-B956279EE378}" dt="2023-02-09T22:11:24.297" v="1951" actId="14429"/>
        <pc:sldMkLst>
          <pc:docMk/>
          <pc:sldMk cId="3638824512" sldId="356"/>
        </pc:sldMkLst>
      </pc:sldChg>
      <pc:sldChg chg="addSp delSp modSp new mod">
        <pc:chgData name="Casey Walther" userId="ad079852-8190-4606-9c00-47fff4f54546" providerId="ADAL" clId="{B033EB24-994A-924A-82BD-B956279EE378}" dt="2023-02-09T22:34:40.279" v="2245" actId="14100"/>
        <pc:sldMkLst>
          <pc:docMk/>
          <pc:sldMk cId="714631214" sldId="357"/>
        </pc:sldMkLst>
      </pc:sldChg>
      <pc:sldChg chg="addSp delSp modSp add mod ord">
        <pc:chgData name="Casey Walther" userId="ad079852-8190-4606-9c00-47fff4f54546" providerId="ADAL" clId="{B033EB24-994A-924A-82BD-B956279EE378}" dt="2023-02-09T22:35:19.261" v="2247"/>
        <pc:sldMkLst>
          <pc:docMk/>
          <pc:sldMk cId="2893302688" sldId="358"/>
        </pc:sldMkLst>
      </pc:sldChg>
      <pc:sldChg chg="addSp delSp modSp add mod">
        <pc:chgData name="Casey Walther" userId="ad079852-8190-4606-9c00-47fff4f54546" providerId="ADAL" clId="{B033EB24-994A-924A-82BD-B956279EE378}" dt="2023-02-09T22:34:51.171" v="2246"/>
        <pc:sldMkLst>
          <pc:docMk/>
          <pc:sldMk cId="3875187736" sldId="359"/>
        </pc:sldMkLst>
      </pc:sldChg>
      <pc:sldChg chg="addSp modSp new mod">
        <pc:chgData name="Casey Walther" userId="ad079852-8190-4606-9c00-47fff4f54546" providerId="ADAL" clId="{B033EB24-994A-924A-82BD-B956279EE378}" dt="2023-02-09T22:56:40.303" v="2615" actId="13244"/>
        <pc:sldMkLst>
          <pc:docMk/>
          <pc:sldMk cId="4162850757" sldId="360"/>
        </pc:sldMkLst>
      </pc:sldChg>
      <pc:sldChg chg="addSp modSp add mod">
        <pc:chgData name="Casey Walther" userId="ad079852-8190-4606-9c00-47fff4f54546" providerId="ADAL" clId="{B033EB24-994A-924A-82BD-B956279EE378}" dt="2023-02-09T23:29:09.303" v="2969" actId="1076"/>
        <pc:sldMkLst>
          <pc:docMk/>
          <pc:sldMk cId="692625786" sldId="361"/>
        </pc:sldMkLst>
      </pc:sldChg>
      <pc:sldChg chg="addSp delSp modSp add mod">
        <pc:chgData name="Casey Walther" userId="ad079852-8190-4606-9c00-47fff4f54546" providerId="ADAL" clId="{B033EB24-994A-924A-82BD-B956279EE378}" dt="2023-02-09T23:35:28.590" v="3162" actId="14100"/>
        <pc:sldMkLst>
          <pc:docMk/>
          <pc:sldMk cId="2567990596" sldId="362"/>
        </pc:sldMkLst>
      </pc:sldChg>
      <pc:sldMasterChg chg="modSldLayout">
        <pc:chgData name="Casey Walther" userId="ad079852-8190-4606-9c00-47fff4f54546" providerId="ADAL" clId="{B033EB24-994A-924A-82BD-B956279EE378}" dt="2023-02-09T22:59:57.499" v="2634" actId="207"/>
        <pc:sldMasterMkLst>
          <pc:docMk/>
          <pc:sldMasterMk cId="1940483991" sldId="2147483661"/>
        </pc:sldMasterMkLst>
        <pc:sldLayoutChg chg="addSp delSp modSp mod">
          <pc:chgData name="Casey Walther" userId="ad079852-8190-4606-9c00-47fff4f54546" providerId="ADAL" clId="{B033EB24-994A-924A-82BD-B956279EE378}" dt="2023-02-07T08:27:03.555" v="178" actId="14100"/>
          <pc:sldLayoutMkLst>
            <pc:docMk/>
            <pc:sldMasterMk cId="1940483991" sldId="2147483661"/>
            <pc:sldLayoutMk cId="1995342471" sldId="2147483674"/>
          </pc:sldLayoutMkLst>
        </pc:sldLayoutChg>
        <pc:sldLayoutChg chg="modSp mod">
          <pc:chgData name="Casey Walther" userId="ad079852-8190-4606-9c00-47fff4f54546" providerId="ADAL" clId="{B033EB24-994A-924A-82BD-B956279EE378}" dt="2023-02-09T22:59:57.499" v="2634" actId="207"/>
          <pc:sldLayoutMkLst>
            <pc:docMk/>
            <pc:sldMasterMk cId="1940483991" sldId="2147483661"/>
            <pc:sldLayoutMk cId="3451222863" sldId="2147483675"/>
          </pc:sldLayoutMkLst>
        </pc:sldLayoutChg>
        <pc:sldLayoutChg chg="delSp modSp mod">
          <pc:chgData name="Casey Walther" userId="ad079852-8190-4606-9c00-47fff4f54546" providerId="ADAL" clId="{B033EB24-994A-924A-82BD-B956279EE378}" dt="2023-02-07T08:37:07.132" v="418" actId="14100"/>
          <pc:sldLayoutMkLst>
            <pc:docMk/>
            <pc:sldMasterMk cId="1940483991" sldId="2147483661"/>
            <pc:sldLayoutMk cId="1487731928" sldId="2147483676"/>
          </pc:sldLayoutMkLst>
        </pc:sldLayoutChg>
        <pc:sldLayoutChg chg="delSp mod">
          <pc:chgData name="Casey Walther" userId="ad079852-8190-4606-9c00-47fff4f54546" providerId="ADAL" clId="{B033EB24-994A-924A-82BD-B956279EE378}" dt="2023-02-09T17:01:09.533" v="1223" actId="478"/>
          <pc:sldLayoutMkLst>
            <pc:docMk/>
            <pc:sldMasterMk cId="1940483991" sldId="2147483661"/>
            <pc:sldLayoutMk cId="601284283" sldId="2147483677"/>
          </pc:sldLayoutMkLst>
        </pc:sldLayoutChg>
      </pc:sldMasterChg>
    </pc:docChg>
  </pc:docChgLst>
  <pc:docChgLst>
    <pc:chgData name="Giacomo Cogo" userId="5cceac23-3f65-4d4e-94f4-cd5a98fc5c95" providerId="ADAL" clId="{DB55B0D1-3F61-4123-AF9B-DA2E61861AAE}"/>
    <pc:docChg chg="undo custSel delSld modSld modMainMaster">
      <pc:chgData name="Giacomo Cogo" userId="5cceac23-3f65-4d4e-94f4-cd5a98fc5c95" providerId="ADAL" clId="{DB55B0D1-3F61-4123-AF9B-DA2E61861AAE}" dt="2025-04-30T12:58:49.532" v="49" actId="20577"/>
      <pc:docMkLst>
        <pc:docMk/>
      </pc:docMkLst>
      <pc:sldChg chg="addSp delSp modSp mod">
        <pc:chgData name="Giacomo Cogo" userId="5cceac23-3f65-4d4e-94f4-cd5a98fc5c95" providerId="ADAL" clId="{DB55B0D1-3F61-4123-AF9B-DA2E61861AAE}" dt="2025-04-30T12:57:39.962" v="46" actId="403"/>
        <pc:sldMkLst>
          <pc:docMk/>
          <pc:sldMk cId="4268284722" sldId="353"/>
        </pc:sldMkLst>
        <pc:spChg chg="add mod">
          <ac:chgData name="Giacomo Cogo" userId="5cceac23-3f65-4d4e-94f4-cd5a98fc5c95" providerId="ADAL" clId="{DB55B0D1-3F61-4123-AF9B-DA2E61861AAE}" dt="2025-04-30T12:55:35.023" v="8" actId="1076"/>
          <ac:spMkLst>
            <pc:docMk/>
            <pc:sldMk cId="4268284722" sldId="353"/>
            <ac:spMk id="2" creationId="{F345CCC0-0323-6160-7311-FF5855ADE763}"/>
          </ac:spMkLst>
        </pc:spChg>
        <pc:spChg chg="add del mod">
          <ac:chgData name="Giacomo Cogo" userId="5cceac23-3f65-4d4e-94f4-cd5a98fc5c95" providerId="ADAL" clId="{DB55B0D1-3F61-4123-AF9B-DA2E61861AAE}" dt="2025-04-30T12:57:39.962" v="46" actId="403"/>
          <ac:spMkLst>
            <pc:docMk/>
            <pc:sldMk cId="4268284722" sldId="353"/>
            <ac:spMk id="12" creationId="{78BB67D3-1FCE-EE11-C424-47BCB5DAE5A6}"/>
          </ac:spMkLst>
        </pc:spChg>
      </pc:sldChg>
      <pc:sldChg chg="del">
        <pc:chgData name="Giacomo Cogo" userId="5cceac23-3f65-4d4e-94f4-cd5a98fc5c95" providerId="ADAL" clId="{DB55B0D1-3F61-4123-AF9B-DA2E61861AAE}" dt="2025-04-30T12:58:12.653" v="47" actId="47"/>
        <pc:sldMkLst>
          <pc:docMk/>
          <pc:sldMk cId="3097228728" sldId="475"/>
        </pc:sldMkLst>
      </pc:sldChg>
      <pc:sldMasterChg chg="modSp mod">
        <pc:chgData name="Giacomo Cogo" userId="5cceac23-3f65-4d4e-94f4-cd5a98fc5c95" providerId="ADAL" clId="{DB55B0D1-3F61-4123-AF9B-DA2E61861AAE}" dt="2025-04-30T12:58:49.532" v="49" actId="20577"/>
        <pc:sldMasterMkLst>
          <pc:docMk/>
          <pc:sldMasterMk cId="3625830388" sldId="2147483681"/>
        </pc:sldMasterMkLst>
        <pc:spChg chg="mod">
          <ac:chgData name="Giacomo Cogo" userId="5cceac23-3f65-4d4e-94f4-cd5a98fc5c95" providerId="ADAL" clId="{DB55B0D1-3F61-4123-AF9B-DA2E61861AAE}" dt="2025-04-30T12:58:49.532" v="49" actId="20577"/>
          <ac:spMkLst>
            <pc:docMk/>
            <pc:sldMasterMk cId="3625830388" sldId="2147483681"/>
            <ac:spMk id="5" creationId="{1A200E1E-EAFD-B1B2-F2C4-A5C3C1B273C7}"/>
          </ac:spMkLst>
        </pc:spChg>
      </pc:sldMasterChg>
    </pc:docChg>
  </pc:docChgLst>
  <pc:docChgLst>
    <pc:chgData name="Nicola Nardi" userId="94207a1c-e45f-4c77-8813-6bc74c19ca85" providerId="ADAL" clId="{FCF4D1D5-7C44-4D79-A3AD-89E95EF770A3}"/>
    <pc:docChg chg="undo redo custSel modSld sldOrd">
      <pc:chgData name="Nicola Nardi" userId="94207a1c-e45f-4c77-8813-6bc74c19ca85" providerId="ADAL" clId="{FCF4D1D5-7C44-4D79-A3AD-89E95EF770A3}" dt="2023-11-16T13:31:38.199" v="369" actId="20577"/>
      <pc:docMkLst>
        <pc:docMk/>
      </pc:docMkLst>
      <pc:sldChg chg="modNotesTx">
        <pc:chgData name="Nicola Nardi" userId="94207a1c-e45f-4c77-8813-6bc74c19ca85" providerId="ADAL" clId="{FCF4D1D5-7C44-4D79-A3AD-89E95EF770A3}" dt="2023-11-16T13:11:49.916" v="360"/>
        <pc:sldMkLst>
          <pc:docMk/>
          <pc:sldMk cId="3591430627" sldId="354"/>
        </pc:sldMkLst>
      </pc:sldChg>
      <pc:sldChg chg="modSp mod">
        <pc:chgData name="Nicola Nardi" userId="94207a1c-e45f-4c77-8813-6bc74c19ca85" providerId="ADAL" clId="{FCF4D1D5-7C44-4D79-A3AD-89E95EF770A3}" dt="2023-11-16T13:30:50.142" v="367" actId="1076"/>
        <pc:sldMkLst>
          <pc:docMk/>
          <pc:sldMk cId="4245988026" sldId="361"/>
        </pc:sldMkLst>
      </pc:sldChg>
      <pc:sldChg chg="modSp mod ord">
        <pc:chgData name="Nicola Nardi" userId="94207a1c-e45f-4c77-8813-6bc74c19ca85" providerId="ADAL" clId="{FCF4D1D5-7C44-4D79-A3AD-89E95EF770A3}" dt="2023-11-16T13:31:38.199" v="369" actId="20577"/>
        <pc:sldMkLst>
          <pc:docMk/>
          <pc:sldMk cId="3298551412" sldId="364"/>
        </pc:sldMkLst>
      </pc:sldChg>
      <pc:sldChg chg="addCm delCm">
        <pc:chgData name="Nicola Nardi" userId="94207a1c-e45f-4c77-8813-6bc74c19ca85" providerId="ADAL" clId="{FCF4D1D5-7C44-4D79-A3AD-89E95EF770A3}" dt="2023-11-16T13:16:05.221" v="361"/>
        <pc:sldMkLst>
          <pc:docMk/>
          <pc:sldMk cId="344811273" sldId="3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Nicola Nardi" userId="94207a1c-e45f-4c77-8813-6bc74c19ca85" providerId="ADAL" clId="{FCF4D1D5-7C44-4D79-A3AD-89E95EF770A3}" dt="2023-11-16T13:16:05.221" v="361"/>
              <pc2:cmMkLst xmlns:pc2="http://schemas.microsoft.com/office/powerpoint/2019/9/main/command">
                <pc:docMk/>
                <pc:sldMk cId="344811273" sldId="366"/>
                <pc2:cmMk id="{785C3308-4368-473E-87AD-541678BA4A5D}"/>
              </pc2:cmMkLst>
            </pc226:cmChg>
          </p:ext>
        </pc:extLst>
      </pc:sldChg>
      <pc:sldChg chg="modSp mod">
        <pc:chgData name="Nicola Nardi" userId="94207a1c-e45f-4c77-8813-6bc74c19ca85" providerId="ADAL" clId="{FCF4D1D5-7C44-4D79-A3AD-89E95EF770A3}" dt="2023-11-16T09:00:02.946" v="16" actId="12"/>
        <pc:sldMkLst>
          <pc:docMk/>
          <pc:sldMk cId="2925352204" sldId="367"/>
        </pc:sldMkLst>
      </pc:sldChg>
      <pc:sldChg chg="addCm delCm">
        <pc:chgData name="Nicola Nardi" userId="94207a1c-e45f-4c77-8813-6bc74c19ca85" providerId="ADAL" clId="{FCF4D1D5-7C44-4D79-A3AD-89E95EF770A3}" dt="2023-11-16T13:18:51.432" v="362"/>
        <pc:sldMkLst>
          <pc:docMk/>
          <pc:sldMk cId="3655636689" sldId="3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Nicola Nardi" userId="94207a1c-e45f-4c77-8813-6bc74c19ca85" providerId="ADAL" clId="{FCF4D1D5-7C44-4D79-A3AD-89E95EF770A3}" dt="2023-11-16T13:18:51.432" v="362"/>
              <pc2:cmMkLst xmlns:pc2="http://schemas.microsoft.com/office/powerpoint/2019/9/main/command">
                <pc:docMk/>
                <pc:sldMk cId="3655636689" sldId="370"/>
                <pc2:cmMk id="{674C0334-E16B-40E3-8D54-9C7613227E4C}"/>
              </pc2:cmMkLst>
            </pc226:cmChg>
          </p:ext>
        </pc:extLst>
      </pc:sldChg>
      <pc:sldChg chg="addCm delCm modNotesTx">
        <pc:chgData name="Nicola Nardi" userId="94207a1c-e45f-4c77-8813-6bc74c19ca85" providerId="ADAL" clId="{FCF4D1D5-7C44-4D79-A3AD-89E95EF770A3}" dt="2023-11-16T13:21:46.711" v="365"/>
        <pc:sldMkLst>
          <pc:docMk/>
          <pc:sldMk cId="1444704543" sldId="3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Nicola Nardi" userId="94207a1c-e45f-4c77-8813-6bc74c19ca85" providerId="ADAL" clId="{FCF4D1D5-7C44-4D79-A3AD-89E95EF770A3}" dt="2023-11-16T13:21:46.711" v="365"/>
              <pc2:cmMkLst xmlns:pc2="http://schemas.microsoft.com/office/powerpoint/2019/9/main/command">
                <pc:docMk/>
                <pc:sldMk cId="1444704543" sldId="371"/>
                <pc2:cmMk id="{00D42B26-B82A-49E9-883E-C3C21577FB80}"/>
              </pc2:cmMkLst>
            </pc226:cmChg>
          </p:ext>
        </pc:extLst>
      </pc:sldChg>
      <pc:sldChg chg="addSp delSp modSp mod">
        <pc:chgData name="Nicola Nardi" userId="94207a1c-e45f-4c77-8813-6bc74c19ca85" providerId="ADAL" clId="{FCF4D1D5-7C44-4D79-A3AD-89E95EF770A3}" dt="2023-11-16T09:14:00.933" v="359"/>
        <pc:sldMkLst>
          <pc:docMk/>
          <pc:sldMk cId="1082304575" sldId="374"/>
        </pc:sldMkLst>
      </pc:sldChg>
      <pc:sldChg chg="modSp mod">
        <pc:chgData name="Nicola Nardi" userId="94207a1c-e45f-4c77-8813-6bc74c19ca85" providerId="ADAL" clId="{FCF4D1D5-7C44-4D79-A3AD-89E95EF770A3}" dt="2023-11-16T09:00:00.574" v="14" actId="1076"/>
        <pc:sldMkLst>
          <pc:docMk/>
          <pc:sldMk cId="3284850553" sldId="427"/>
        </pc:sldMkLst>
      </pc:sldChg>
      <pc:sldChg chg="addSp delSp modSp mod">
        <pc:chgData name="Nicola Nardi" userId="94207a1c-e45f-4c77-8813-6bc74c19ca85" providerId="ADAL" clId="{FCF4D1D5-7C44-4D79-A3AD-89E95EF770A3}" dt="2023-11-16T09:05:07.355" v="181" actId="113"/>
        <pc:sldMkLst>
          <pc:docMk/>
          <pc:sldMk cId="582439453" sldId="441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6DF1DA-8A85-4EB7-9948-D6F588BEEC4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24A6A3-B226-4A38-8826-1B581E4A62FA}">
      <dgm:prSet phldrT="[Testo]"/>
      <dgm:spPr>
        <a:noFill/>
      </dgm:spPr>
      <dgm:t>
        <a:bodyPr/>
        <a:lstStyle/>
        <a:p>
          <a:endParaRPr lang="en-US"/>
        </a:p>
      </dgm:t>
    </dgm:pt>
    <dgm:pt modelId="{AE1224FA-CF30-41BE-94A5-D9CF8F96AF3C}" type="parTrans" cxnId="{AA086B00-2B67-49FC-8E97-C761C7DF5424}">
      <dgm:prSet/>
      <dgm:spPr/>
      <dgm:t>
        <a:bodyPr/>
        <a:lstStyle/>
        <a:p>
          <a:endParaRPr lang="en-US"/>
        </a:p>
      </dgm:t>
    </dgm:pt>
    <dgm:pt modelId="{7FE41A78-426D-41B9-9B50-19CCA6A14E41}" type="sibTrans" cxnId="{AA086B00-2B67-49FC-8E97-C761C7DF5424}">
      <dgm:prSet/>
      <dgm:spPr/>
      <dgm:t>
        <a:bodyPr/>
        <a:lstStyle/>
        <a:p>
          <a:endParaRPr lang="en-US"/>
        </a:p>
      </dgm:t>
    </dgm:pt>
    <dgm:pt modelId="{48835025-6D77-4350-83F7-60FDDCF29B66}">
      <dgm:prSet phldrT="[Testo]"/>
      <dgm:spPr>
        <a:noFill/>
      </dgm:spPr>
      <dgm:t>
        <a:bodyPr/>
        <a:lstStyle/>
        <a:p>
          <a:endParaRPr lang="en-US"/>
        </a:p>
      </dgm:t>
    </dgm:pt>
    <dgm:pt modelId="{ED2C4C66-7662-4F19-98CA-BDE90CF1299E}" type="parTrans" cxnId="{BA2A8222-48C3-4E34-814E-37DCE5415FC0}">
      <dgm:prSet/>
      <dgm:spPr/>
      <dgm:t>
        <a:bodyPr/>
        <a:lstStyle/>
        <a:p>
          <a:endParaRPr lang="en-US"/>
        </a:p>
      </dgm:t>
    </dgm:pt>
    <dgm:pt modelId="{C9D8ECEC-B706-4FBE-876F-63B67B31ED5C}" type="sibTrans" cxnId="{BA2A8222-48C3-4E34-814E-37DCE5415FC0}">
      <dgm:prSet/>
      <dgm:spPr/>
      <dgm:t>
        <a:bodyPr/>
        <a:lstStyle/>
        <a:p>
          <a:endParaRPr lang="en-US"/>
        </a:p>
      </dgm:t>
    </dgm:pt>
    <dgm:pt modelId="{C3D4E576-38FF-40F0-BFC6-349ECC6C613A}">
      <dgm:prSet phldrT="[Testo]"/>
      <dgm:spPr>
        <a:noFill/>
      </dgm:spPr>
      <dgm:t>
        <a:bodyPr/>
        <a:lstStyle/>
        <a:p>
          <a:endParaRPr lang="en-US"/>
        </a:p>
      </dgm:t>
    </dgm:pt>
    <dgm:pt modelId="{7F64C889-F8F2-4714-9BC0-67BE7A37832E}" type="parTrans" cxnId="{D173BEC8-149E-4313-A2E1-E2047B12CC5F}">
      <dgm:prSet/>
      <dgm:spPr/>
      <dgm:t>
        <a:bodyPr/>
        <a:lstStyle/>
        <a:p>
          <a:endParaRPr lang="en-US"/>
        </a:p>
      </dgm:t>
    </dgm:pt>
    <dgm:pt modelId="{16E42D16-B3EA-4791-A0D3-F9EDEF3BD520}" type="sibTrans" cxnId="{D173BEC8-149E-4313-A2E1-E2047B12CC5F}">
      <dgm:prSet/>
      <dgm:spPr/>
      <dgm:t>
        <a:bodyPr/>
        <a:lstStyle/>
        <a:p>
          <a:endParaRPr lang="en-US"/>
        </a:p>
      </dgm:t>
    </dgm:pt>
    <dgm:pt modelId="{B97AC30A-3CE1-4041-82FE-6252ECE938F4}">
      <dgm:prSet phldrT="[Testo]"/>
      <dgm:spPr>
        <a:noFill/>
      </dgm:spPr>
      <dgm:t>
        <a:bodyPr/>
        <a:lstStyle/>
        <a:p>
          <a:endParaRPr lang="en-US"/>
        </a:p>
      </dgm:t>
    </dgm:pt>
    <dgm:pt modelId="{ECDF38E7-A372-44B3-9A2F-CBC25FADFA49}" type="parTrans" cxnId="{7C2B3B96-203F-449F-B403-475DEAA25E39}">
      <dgm:prSet/>
      <dgm:spPr/>
      <dgm:t>
        <a:bodyPr/>
        <a:lstStyle/>
        <a:p>
          <a:endParaRPr lang="en-US"/>
        </a:p>
      </dgm:t>
    </dgm:pt>
    <dgm:pt modelId="{9E273D3C-6042-4A8D-B8C8-B57EB3CF2C2E}" type="sibTrans" cxnId="{7C2B3B96-203F-449F-B403-475DEAA25E39}">
      <dgm:prSet/>
      <dgm:spPr/>
      <dgm:t>
        <a:bodyPr/>
        <a:lstStyle/>
        <a:p>
          <a:endParaRPr lang="en-US"/>
        </a:p>
      </dgm:t>
    </dgm:pt>
    <dgm:pt modelId="{D478C3B1-6988-4E90-B431-DC5CC99FB17B}">
      <dgm:prSet phldrT="[Testo]"/>
      <dgm:spPr>
        <a:noFill/>
      </dgm:spPr>
      <dgm:t>
        <a:bodyPr/>
        <a:lstStyle/>
        <a:p>
          <a:endParaRPr lang="en-US"/>
        </a:p>
      </dgm:t>
    </dgm:pt>
    <dgm:pt modelId="{ECE33168-5426-4DE4-BD1E-43887421CDFE}" type="parTrans" cxnId="{B77235A0-BCEF-40C4-80E0-4B50C8A04A1E}">
      <dgm:prSet/>
      <dgm:spPr/>
      <dgm:t>
        <a:bodyPr/>
        <a:lstStyle/>
        <a:p>
          <a:endParaRPr lang="en-US"/>
        </a:p>
      </dgm:t>
    </dgm:pt>
    <dgm:pt modelId="{E782CB78-4B52-40CD-AC48-FA0FA1CB7BE0}" type="sibTrans" cxnId="{B77235A0-BCEF-40C4-80E0-4B50C8A04A1E}">
      <dgm:prSet/>
      <dgm:spPr/>
      <dgm:t>
        <a:bodyPr/>
        <a:lstStyle/>
        <a:p>
          <a:endParaRPr lang="en-US"/>
        </a:p>
      </dgm:t>
    </dgm:pt>
    <dgm:pt modelId="{27FB88BC-24F5-48CD-BBAB-A141DE847677}">
      <dgm:prSet phldrT="[Testo]"/>
      <dgm:spPr>
        <a:noFill/>
        <a:effectLst>
          <a:glow>
            <a:schemeClr val="accent1">
              <a:alpha val="99000"/>
            </a:schemeClr>
          </a:glow>
        </a:effectLst>
      </dgm:spPr>
      <dgm:t>
        <a:bodyPr/>
        <a:lstStyle/>
        <a:p>
          <a:r>
            <a:rPr lang="en-US"/>
            <a:t> </a:t>
          </a:r>
        </a:p>
      </dgm:t>
    </dgm:pt>
    <dgm:pt modelId="{D0ECDA26-8879-4E3A-A00F-FE4A04346781}" type="sibTrans" cxnId="{C3A1A26B-5DEC-40F4-B5AD-9235C19A3226}">
      <dgm:prSet/>
      <dgm:spPr/>
      <dgm:t>
        <a:bodyPr/>
        <a:lstStyle/>
        <a:p>
          <a:endParaRPr lang="en-US"/>
        </a:p>
      </dgm:t>
    </dgm:pt>
    <dgm:pt modelId="{B7A0A94E-4E74-42E0-A99B-DFF5A1F13A6B}" type="parTrans" cxnId="{C3A1A26B-5DEC-40F4-B5AD-9235C19A3226}">
      <dgm:prSet/>
      <dgm:spPr/>
      <dgm:t>
        <a:bodyPr/>
        <a:lstStyle/>
        <a:p>
          <a:endParaRPr lang="en-US"/>
        </a:p>
      </dgm:t>
    </dgm:pt>
    <dgm:pt modelId="{E569AE2F-53D9-4F0C-9A01-9E361411DB09}" type="pres">
      <dgm:prSet presAssocID="{596DF1DA-8A85-4EB7-9948-D6F588BEEC41}" presName="Name0" presStyleCnt="0">
        <dgm:presLayoutVars>
          <dgm:dir/>
          <dgm:resizeHandles val="exact"/>
        </dgm:presLayoutVars>
      </dgm:prSet>
      <dgm:spPr/>
    </dgm:pt>
    <dgm:pt modelId="{6731CE3C-F6C8-4092-A5B4-55DC74E9BADB}" type="pres">
      <dgm:prSet presAssocID="{27FB88BC-24F5-48CD-BBAB-A141DE847677}" presName="composite" presStyleCnt="0"/>
      <dgm:spPr/>
    </dgm:pt>
    <dgm:pt modelId="{611EA523-6AC9-45F1-8746-93A25E21227C}" type="pres">
      <dgm:prSet presAssocID="{27FB88BC-24F5-48CD-BBAB-A141DE847677}" presName="rect1" presStyleLbl="bgShp" presStyleIdx="0" presStyleCnt="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B5E7827B-7FA0-4FF1-8490-7861997E5A21}" type="pres">
      <dgm:prSet presAssocID="{27FB88BC-24F5-48CD-BBAB-A141DE847677}" presName="rect2" presStyleLbl="trBgShp" presStyleIdx="0" presStyleCnt="6">
        <dgm:presLayoutVars>
          <dgm:bulletEnabled val="1"/>
        </dgm:presLayoutVars>
      </dgm:prSet>
      <dgm:spPr/>
    </dgm:pt>
    <dgm:pt modelId="{C1CF1043-FA88-4EA9-887E-7740FE39D282}" type="pres">
      <dgm:prSet presAssocID="{D0ECDA26-8879-4E3A-A00F-FE4A04346781}" presName="sibTrans" presStyleCnt="0"/>
      <dgm:spPr/>
    </dgm:pt>
    <dgm:pt modelId="{56C88BF9-1936-4D0E-854D-28A36343A11C}" type="pres">
      <dgm:prSet presAssocID="{48835025-6D77-4350-83F7-60FDDCF29B66}" presName="composite" presStyleCnt="0"/>
      <dgm:spPr/>
    </dgm:pt>
    <dgm:pt modelId="{1180979D-3DE6-4168-87D5-DFB38FD55D16}" type="pres">
      <dgm:prSet presAssocID="{48835025-6D77-4350-83F7-60FDDCF29B66}" presName="rect1" presStyleLbl="bgShp" presStyleIdx="1" presStyleCnt="6"/>
      <dgm:spPr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</dgm:spPr>
    </dgm:pt>
    <dgm:pt modelId="{3DA7443C-CFC4-437C-AF01-F111A8BCB588}" type="pres">
      <dgm:prSet presAssocID="{48835025-6D77-4350-83F7-60FDDCF29B66}" presName="rect2" presStyleLbl="trBgShp" presStyleIdx="1" presStyleCnt="6">
        <dgm:presLayoutVars>
          <dgm:bulletEnabled val="1"/>
        </dgm:presLayoutVars>
      </dgm:prSet>
      <dgm:spPr/>
    </dgm:pt>
    <dgm:pt modelId="{C465BFB3-6E9E-4A82-B41C-F40B7C2612F1}" type="pres">
      <dgm:prSet presAssocID="{C9D8ECEC-B706-4FBE-876F-63B67B31ED5C}" presName="sibTrans" presStyleCnt="0"/>
      <dgm:spPr/>
    </dgm:pt>
    <dgm:pt modelId="{9D5F95D9-A0D1-4870-99FC-5155B13A26C2}" type="pres">
      <dgm:prSet presAssocID="{C3D4E576-38FF-40F0-BFC6-349ECC6C613A}" presName="composite" presStyleCnt="0"/>
      <dgm:spPr/>
    </dgm:pt>
    <dgm:pt modelId="{A042ACC2-1315-4A7B-8652-9D777A6E3FDB}" type="pres">
      <dgm:prSet presAssocID="{C3D4E576-38FF-40F0-BFC6-349ECC6C613A}" presName="rect1" presStyleLbl="bgShp" presStyleIdx="2" presStyleCnt="6" custLinFactNeighborY="-88"/>
      <dgm:spPr>
        <a:blipFill rotWithShape="1">
          <a:blip xmlns:r="http://schemas.openxmlformats.org/officeDocument/2006/relationships" r:embed="rId3"/>
          <a:srcRect/>
          <a:stretch>
            <a:fillRect l="-23000" r="-23000"/>
          </a:stretch>
        </a:blipFill>
      </dgm:spPr>
    </dgm:pt>
    <dgm:pt modelId="{D445B408-73A6-476D-B6D3-6B3EDA768BB9}" type="pres">
      <dgm:prSet presAssocID="{C3D4E576-38FF-40F0-BFC6-349ECC6C613A}" presName="rect2" presStyleLbl="trBgShp" presStyleIdx="2" presStyleCnt="6">
        <dgm:presLayoutVars>
          <dgm:bulletEnabled val="1"/>
        </dgm:presLayoutVars>
      </dgm:prSet>
      <dgm:spPr/>
    </dgm:pt>
    <dgm:pt modelId="{0A257DC5-0C0C-4A56-8B68-F922D902D5D9}" type="pres">
      <dgm:prSet presAssocID="{16E42D16-B3EA-4791-A0D3-F9EDEF3BD520}" presName="sibTrans" presStyleCnt="0"/>
      <dgm:spPr/>
    </dgm:pt>
    <dgm:pt modelId="{973B10F2-5C63-4055-B027-1060D6847B2E}" type="pres">
      <dgm:prSet presAssocID="{B97AC30A-3CE1-4041-82FE-6252ECE938F4}" presName="composite" presStyleCnt="0"/>
      <dgm:spPr/>
    </dgm:pt>
    <dgm:pt modelId="{CF036C76-4221-4629-88AA-85987DBCA444}" type="pres">
      <dgm:prSet presAssocID="{B97AC30A-3CE1-4041-82FE-6252ECE938F4}" presName="rect1" presStyleLbl="bgShp" presStyleIdx="3" presStyleCnt="6"/>
      <dgm:spPr>
        <a:blipFill rotWithShape="1">
          <a:blip xmlns:r="http://schemas.openxmlformats.org/officeDocument/2006/relationships" r:embed="rId4"/>
          <a:srcRect/>
          <a:stretch>
            <a:fillRect t="-1000" b="-1000"/>
          </a:stretch>
        </a:blipFill>
      </dgm:spPr>
    </dgm:pt>
    <dgm:pt modelId="{A5E06E04-72A6-4DC9-9DCE-D90EC9033823}" type="pres">
      <dgm:prSet presAssocID="{B97AC30A-3CE1-4041-82FE-6252ECE938F4}" presName="rect2" presStyleLbl="trBgShp" presStyleIdx="3" presStyleCnt="6">
        <dgm:presLayoutVars>
          <dgm:bulletEnabled val="1"/>
        </dgm:presLayoutVars>
      </dgm:prSet>
      <dgm:spPr/>
    </dgm:pt>
    <dgm:pt modelId="{446A547E-3919-4EBE-A931-4692CE5AB9DB}" type="pres">
      <dgm:prSet presAssocID="{9E273D3C-6042-4A8D-B8C8-B57EB3CF2C2E}" presName="sibTrans" presStyleCnt="0"/>
      <dgm:spPr/>
    </dgm:pt>
    <dgm:pt modelId="{C369C56F-7C1B-4859-8120-138E93E4EECC}" type="pres">
      <dgm:prSet presAssocID="{D478C3B1-6988-4E90-B431-DC5CC99FB17B}" presName="composite" presStyleCnt="0"/>
      <dgm:spPr/>
    </dgm:pt>
    <dgm:pt modelId="{9FF3A907-114B-4FC7-B436-6B3BDF5EC0A4}" type="pres">
      <dgm:prSet presAssocID="{D478C3B1-6988-4E90-B431-DC5CC99FB17B}" presName="rect1" presStyleLbl="bgShp" presStyleIdx="4" presStyleCnt="6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638D7318-5589-4C02-BDB8-68C662D854C3}" type="pres">
      <dgm:prSet presAssocID="{D478C3B1-6988-4E90-B431-DC5CC99FB17B}" presName="rect2" presStyleLbl="trBgShp" presStyleIdx="4" presStyleCnt="6">
        <dgm:presLayoutVars>
          <dgm:bulletEnabled val="1"/>
        </dgm:presLayoutVars>
      </dgm:prSet>
      <dgm:spPr/>
    </dgm:pt>
    <dgm:pt modelId="{D7A9EE1C-56FF-4AF7-BE83-76C94F704B03}" type="pres">
      <dgm:prSet presAssocID="{E782CB78-4B52-40CD-AC48-FA0FA1CB7BE0}" presName="sibTrans" presStyleCnt="0"/>
      <dgm:spPr/>
    </dgm:pt>
    <dgm:pt modelId="{22AE9093-E751-4B70-831F-7C5DE48AB3AD}" type="pres">
      <dgm:prSet presAssocID="{6824A6A3-B226-4A38-8826-1B581E4A62FA}" presName="composite" presStyleCnt="0"/>
      <dgm:spPr/>
    </dgm:pt>
    <dgm:pt modelId="{1FD8A633-78B0-478B-9157-45B82366C901}" type="pres">
      <dgm:prSet presAssocID="{6824A6A3-B226-4A38-8826-1B581E4A62FA}" presName="rect1" presStyleLbl="bgShp" presStyleIdx="5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000" b="-5000"/>
          </a:stretch>
        </a:blipFill>
      </dgm:spPr>
    </dgm:pt>
    <dgm:pt modelId="{EF9775CF-7079-4CFC-AA65-98EA5AE60C16}" type="pres">
      <dgm:prSet presAssocID="{6824A6A3-B226-4A38-8826-1B581E4A62FA}" presName="rect2" presStyleLbl="trBgShp" presStyleIdx="5" presStyleCnt="6">
        <dgm:presLayoutVars>
          <dgm:bulletEnabled val="1"/>
        </dgm:presLayoutVars>
      </dgm:prSet>
      <dgm:spPr/>
    </dgm:pt>
  </dgm:ptLst>
  <dgm:cxnLst>
    <dgm:cxn modelId="{AA086B00-2B67-49FC-8E97-C761C7DF5424}" srcId="{596DF1DA-8A85-4EB7-9948-D6F588BEEC41}" destId="{6824A6A3-B226-4A38-8826-1B581E4A62FA}" srcOrd="5" destOrd="0" parTransId="{AE1224FA-CF30-41BE-94A5-D9CF8F96AF3C}" sibTransId="{7FE41A78-426D-41B9-9B50-19CCA6A14E41}"/>
    <dgm:cxn modelId="{D2E1280F-7611-5A4E-A425-5D84E83E313C}" type="presOf" srcId="{27FB88BC-24F5-48CD-BBAB-A141DE847677}" destId="{B5E7827B-7FA0-4FF1-8490-7861997E5A21}" srcOrd="0" destOrd="0" presId="urn:microsoft.com/office/officeart/2008/layout/BendingPictureSemiTransparentText"/>
    <dgm:cxn modelId="{BA2A8222-48C3-4E34-814E-37DCE5415FC0}" srcId="{596DF1DA-8A85-4EB7-9948-D6F588BEEC41}" destId="{48835025-6D77-4350-83F7-60FDDCF29B66}" srcOrd="1" destOrd="0" parTransId="{ED2C4C66-7662-4F19-98CA-BDE90CF1299E}" sibTransId="{C9D8ECEC-B706-4FBE-876F-63B67B31ED5C}"/>
    <dgm:cxn modelId="{EE473D27-D62F-0A44-AD81-CCB62D986BE0}" type="presOf" srcId="{C3D4E576-38FF-40F0-BFC6-349ECC6C613A}" destId="{D445B408-73A6-476D-B6D3-6B3EDA768BB9}" srcOrd="0" destOrd="0" presId="urn:microsoft.com/office/officeart/2008/layout/BendingPictureSemiTransparentText"/>
    <dgm:cxn modelId="{71868D5B-E05B-AA49-B283-CC37BC16A915}" type="presOf" srcId="{48835025-6D77-4350-83F7-60FDDCF29B66}" destId="{3DA7443C-CFC4-437C-AF01-F111A8BCB588}" srcOrd="0" destOrd="0" presId="urn:microsoft.com/office/officeart/2008/layout/BendingPictureSemiTransparentText"/>
    <dgm:cxn modelId="{C3A1A26B-5DEC-40F4-B5AD-9235C19A3226}" srcId="{596DF1DA-8A85-4EB7-9948-D6F588BEEC41}" destId="{27FB88BC-24F5-48CD-BBAB-A141DE847677}" srcOrd="0" destOrd="0" parTransId="{B7A0A94E-4E74-42E0-A99B-DFF5A1F13A6B}" sibTransId="{D0ECDA26-8879-4E3A-A00F-FE4A04346781}"/>
    <dgm:cxn modelId="{5087CA86-7CEB-2440-B54C-EF8A99C635E3}" type="presOf" srcId="{D478C3B1-6988-4E90-B431-DC5CC99FB17B}" destId="{638D7318-5589-4C02-BDB8-68C662D854C3}" srcOrd="0" destOrd="0" presId="urn:microsoft.com/office/officeart/2008/layout/BendingPictureSemiTransparentText"/>
    <dgm:cxn modelId="{7C2B3B96-203F-449F-B403-475DEAA25E39}" srcId="{596DF1DA-8A85-4EB7-9948-D6F588BEEC41}" destId="{B97AC30A-3CE1-4041-82FE-6252ECE938F4}" srcOrd="3" destOrd="0" parTransId="{ECDF38E7-A372-44B3-9A2F-CBC25FADFA49}" sibTransId="{9E273D3C-6042-4A8D-B8C8-B57EB3CF2C2E}"/>
    <dgm:cxn modelId="{B77235A0-BCEF-40C4-80E0-4B50C8A04A1E}" srcId="{596DF1DA-8A85-4EB7-9948-D6F588BEEC41}" destId="{D478C3B1-6988-4E90-B431-DC5CC99FB17B}" srcOrd="4" destOrd="0" parTransId="{ECE33168-5426-4DE4-BD1E-43887421CDFE}" sibTransId="{E782CB78-4B52-40CD-AC48-FA0FA1CB7BE0}"/>
    <dgm:cxn modelId="{4ABB8EB1-6C88-6044-B4F5-E29D8CAB6AA9}" type="presOf" srcId="{B97AC30A-3CE1-4041-82FE-6252ECE938F4}" destId="{A5E06E04-72A6-4DC9-9DCE-D90EC9033823}" srcOrd="0" destOrd="0" presId="urn:microsoft.com/office/officeart/2008/layout/BendingPictureSemiTransparentText"/>
    <dgm:cxn modelId="{D173BEC8-149E-4313-A2E1-E2047B12CC5F}" srcId="{596DF1DA-8A85-4EB7-9948-D6F588BEEC41}" destId="{C3D4E576-38FF-40F0-BFC6-349ECC6C613A}" srcOrd="2" destOrd="0" parTransId="{7F64C889-F8F2-4714-9BC0-67BE7A37832E}" sibTransId="{16E42D16-B3EA-4791-A0D3-F9EDEF3BD520}"/>
    <dgm:cxn modelId="{54DE68E0-6B16-9D44-9BD9-9F33010C074B}" type="presOf" srcId="{6824A6A3-B226-4A38-8826-1B581E4A62FA}" destId="{EF9775CF-7079-4CFC-AA65-98EA5AE60C16}" srcOrd="0" destOrd="0" presId="urn:microsoft.com/office/officeart/2008/layout/BendingPictureSemiTransparentText"/>
    <dgm:cxn modelId="{9234E8FC-FCD3-2040-B821-A732BFCD69CA}" type="presOf" srcId="{596DF1DA-8A85-4EB7-9948-D6F588BEEC41}" destId="{E569AE2F-53D9-4F0C-9A01-9E361411DB09}" srcOrd="0" destOrd="0" presId="urn:microsoft.com/office/officeart/2008/layout/BendingPictureSemiTransparentText"/>
    <dgm:cxn modelId="{C2458445-AC8E-DD4E-9351-ECE7C7B81C26}" type="presParOf" srcId="{E569AE2F-53D9-4F0C-9A01-9E361411DB09}" destId="{6731CE3C-F6C8-4092-A5B4-55DC74E9BADB}" srcOrd="0" destOrd="0" presId="urn:microsoft.com/office/officeart/2008/layout/BendingPictureSemiTransparentText"/>
    <dgm:cxn modelId="{0AEB001C-CEE5-C446-860D-19BA51B931F7}" type="presParOf" srcId="{6731CE3C-F6C8-4092-A5B4-55DC74E9BADB}" destId="{611EA523-6AC9-45F1-8746-93A25E21227C}" srcOrd="0" destOrd="0" presId="urn:microsoft.com/office/officeart/2008/layout/BendingPictureSemiTransparentText"/>
    <dgm:cxn modelId="{3C01ED9C-453E-6C49-B020-833016D15F7B}" type="presParOf" srcId="{6731CE3C-F6C8-4092-A5B4-55DC74E9BADB}" destId="{B5E7827B-7FA0-4FF1-8490-7861997E5A21}" srcOrd="1" destOrd="0" presId="urn:microsoft.com/office/officeart/2008/layout/BendingPictureSemiTransparentText"/>
    <dgm:cxn modelId="{98C0F0A1-8350-8642-803A-3A1F763A45FB}" type="presParOf" srcId="{E569AE2F-53D9-4F0C-9A01-9E361411DB09}" destId="{C1CF1043-FA88-4EA9-887E-7740FE39D282}" srcOrd="1" destOrd="0" presId="urn:microsoft.com/office/officeart/2008/layout/BendingPictureSemiTransparentText"/>
    <dgm:cxn modelId="{22324B3D-5363-5641-A567-5A2A6344F88D}" type="presParOf" srcId="{E569AE2F-53D9-4F0C-9A01-9E361411DB09}" destId="{56C88BF9-1936-4D0E-854D-28A36343A11C}" srcOrd="2" destOrd="0" presId="urn:microsoft.com/office/officeart/2008/layout/BendingPictureSemiTransparentText"/>
    <dgm:cxn modelId="{3450E038-438F-CE45-B565-E9DAFAC70BAF}" type="presParOf" srcId="{56C88BF9-1936-4D0E-854D-28A36343A11C}" destId="{1180979D-3DE6-4168-87D5-DFB38FD55D16}" srcOrd="0" destOrd="0" presId="urn:microsoft.com/office/officeart/2008/layout/BendingPictureSemiTransparentText"/>
    <dgm:cxn modelId="{70C6E79E-3010-AD45-AB51-A9D6F1AF846D}" type="presParOf" srcId="{56C88BF9-1936-4D0E-854D-28A36343A11C}" destId="{3DA7443C-CFC4-437C-AF01-F111A8BCB588}" srcOrd="1" destOrd="0" presId="urn:microsoft.com/office/officeart/2008/layout/BendingPictureSemiTransparentText"/>
    <dgm:cxn modelId="{B9DD9FC1-D7EE-1B40-83AE-12AD0B0971FD}" type="presParOf" srcId="{E569AE2F-53D9-4F0C-9A01-9E361411DB09}" destId="{C465BFB3-6E9E-4A82-B41C-F40B7C2612F1}" srcOrd="3" destOrd="0" presId="urn:microsoft.com/office/officeart/2008/layout/BendingPictureSemiTransparentText"/>
    <dgm:cxn modelId="{7B0D82DE-304C-F546-BCD5-4A88A9653B19}" type="presParOf" srcId="{E569AE2F-53D9-4F0C-9A01-9E361411DB09}" destId="{9D5F95D9-A0D1-4870-99FC-5155B13A26C2}" srcOrd="4" destOrd="0" presId="urn:microsoft.com/office/officeart/2008/layout/BendingPictureSemiTransparentText"/>
    <dgm:cxn modelId="{6A514C8E-D677-7049-9E66-2F76839293A4}" type="presParOf" srcId="{9D5F95D9-A0D1-4870-99FC-5155B13A26C2}" destId="{A042ACC2-1315-4A7B-8652-9D777A6E3FDB}" srcOrd="0" destOrd="0" presId="urn:microsoft.com/office/officeart/2008/layout/BendingPictureSemiTransparentText"/>
    <dgm:cxn modelId="{859E4F1C-AF67-254A-B71D-C053D5E8FED6}" type="presParOf" srcId="{9D5F95D9-A0D1-4870-99FC-5155B13A26C2}" destId="{D445B408-73A6-476D-B6D3-6B3EDA768BB9}" srcOrd="1" destOrd="0" presId="urn:microsoft.com/office/officeart/2008/layout/BendingPictureSemiTransparentText"/>
    <dgm:cxn modelId="{5DFFB2B0-E106-F740-A843-6F7862795573}" type="presParOf" srcId="{E569AE2F-53D9-4F0C-9A01-9E361411DB09}" destId="{0A257DC5-0C0C-4A56-8B68-F922D902D5D9}" srcOrd="5" destOrd="0" presId="urn:microsoft.com/office/officeart/2008/layout/BendingPictureSemiTransparentText"/>
    <dgm:cxn modelId="{FFFA11A4-405F-2340-8E77-DF987B94A950}" type="presParOf" srcId="{E569AE2F-53D9-4F0C-9A01-9E361411DB09}" destId="{973B10F2-5C63-4055-B027-1060D6847B2E}" srcOrd="6" destOrd="0" presId="urn:microsoft.com/office/officeart/2008/layout/BendingPictureSemiTransparentText"/>
    <dgm:cxn modelId="{1F4DA604-1663-2745-B80B-5F4DD7D431A8}" type="presParOf" srcId="{973B10F2-5C63-4055-B027-1060D6847B2E}" destId="{CF036C76-4221-4629-88AA-85987DBCA444}" srcOrd="0" destOrd="0" presId="urn:microsoft.com/office/officeart/2008/layout/BendingPictureSemiTransparentText"/>
    <dgm:cxn modelId="{C85F1F51-B4DC-154C-80FB-5ACF97ABB093}" type="presParOf" srcId="{973B10F2-5C63-4055-B027-1060D6847B2E}" destId="{A5E06E04-72A6-4DC9-9DCE-D90EC9033823}" srcOrd="1" destOrd="0" presId="urn:microsoft.com/office/officeart/2008/layout/BendingPictureSemiTransparentText"/>
    <dgm:cxn modelId="{8A7DCF9D-A7C5-4143-9EE4-6FFA4D3319D0}" type="presParOf" srcId="{E569AE2F-53D9-4F0C-9A01-9E361411DB09}" destId="{446A547E-3919-4EBE-A931-4692CE5AB9DB}" srcOrd="7" destOrd="0" presId="urn:microsoft.com/office/officeart/2008/layout/BendingPictureSemiTransparentText"/>
    <dgm:cxn modelId="{04DCB6E0-DAAA-F341-AB8A-5FFD64DAAF43}" type="presParOf" srcId="{E569AE2F-53D9-4F0C-9A01-9E361411DB09}" destId="{C369C56F-7C1B-4859-8120-138E93E4EECC}" srcOrd="8" destOrd="0" presId="urn:microsoft.com/office/officeart/2008/layout/BendingPictureSemiTransparentText"/>
    <dgm:cxn modelId="{50E5A21C-1FB5-7E44-B525-DBADA228D969}" type="presParOf" srcId="{C369C56F-7C1B-4859-8120-138E93E4EECC}" destId="{9FF3A907-114B-4FC7-B436-6B3BDF5EC0A4}" srcOrd="0" destOrd="0" presId="urn:microsoft.com/office/officeart/2008/layout/BendingPictureSemiTransparentText"/>
    <dgm:cxn modelId="{0E3FCF33-8585-8F44-8A2E-487412C02764}" type="presParOf" srcId="{C369C56F-7C1B-4859-8120-138E93E4EECC}" destId="{638D7318-5589-4C02-BDB8-68C662D854C3}" srcOrd="1" destOrd="0" presId="urn:microsoft.com/office/officeart/2008/layout/BendingPictureSemiTransparentText"/>
    <dgm:cxn modelId="{7F1CCF92-3955-C942-967F-C82D25540CC5}" type="presParOf" srcId="{E569AE2F-53D9-4F0C-9A01-9E361411DB09}" destId="{D7A9EE1C-56FF-4AF7-BE83-76C94F704B03}" srcOrd="9" destOrd="0" presId="urn:microsoft.com/office/officeart/2008/layout/BendingPictureSemiTransparentText"/>
    <dgm:cxn modelId="{B4F58888-4335-4543-A493-AFAC1F0DFD39}" type="presParOf" srcId="{E569AE2F-53D9-4F0C-9A01-9E361411DB09}" destId="{22AE9093-E751-4B70-831F-7C5DE48AB3AD}" srcOrd="10" destOrd="0" presId="urn:microsoft.com/office/officeart/2008/layout/BendingPictureSemiTransparentText"/>
    <dgm:cxn modelId="{844194D1-FFD9-FE4C-A2C9-DF72860CFF86}" type="presParOf" srcId="{22AE9093-E751-4B70-831F-7C5DE48AB3AD}" destId="{1FD8A633-78B0-478B-9157-45B82366C901}" srcOrd="0" destOrd="0" presId="urn:microsoft.com/office/officeart/2008/layout/BendingPictureSemiTransparentText"/>
    <dgm:cxn modelId="{D30E43C6-6143-A94A-8319-D548ADBF944C}" type="presParOf" srcId="{22AE9093-E751-4B70-831F-7C5DE48AB3AD}" destId="{EF9775CF-7079-4CFC-AA65-98EA5AE60C16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6DF1DA-8A85-4EB7-9948-D6F588BEEC4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24A6A3-B226-4A38-8826-1B581E4A62FA}">
      <dgm:prSet phldrT="[Testo]"/>
      <dgm:spPr>
        <a:noFill/>
      </dgm:spPr>
      <dgm:t>
        <a:bodyPr/>
        <a:lstStyle/>
        <a:p>
          <a:endParaRPr lang="en-US"/>
        </a:p>
      </dgm:t>
    </dgm:pt>
    <dgm:pt modelId="{AE1224FA-CF30-41BE-94A5-D9CF8F96AF3C}" type="parTrans" cxnId="{AA086B00-2B67-49FC-8E97-C761C7DF5424}">
      <dgm:prSet/>
      <dgm:spPr/>
      <dgm:t>
        <a:bodyPr/>
        <a:lstStyle/>
        <a:p>
          <a:endParaRPr lang="en-US"/>
        </a:p>
      </dgm:t>
    </dgm:pt>
    <dgm:pt modelId="{7FE41A78-426D-41B9-9B50-19CCA6A14E41}" type="sibTrans" cxnId="{AA086B00-2B67-49FC-8E97-C761C7DF5424}">
      <dgm:prSet/>
      <dgm:spPr/>
      <dgm:t>
        <a:bodyPr/>
        <a:lstStyle/>
        <a:p>
          <a:endParaRPr lang="en-US"/>
        </a:p>
      </dgm:t>
    </dgm:pt>
    <dgm:pt modelId="{48835025-6D77-4350-83F7-60FDDCF29B66}">
      <dgm:prSet phldrT="[Testo]"/>
      <dgm:spPr>
        <a:noFill/>
      </dgm:spPr>
      <dgm:t>
        <a:bodyPr/>
        <a:lstStyle/>
        <a:p>
          <a:endParaRPr lang="en-US"/>
        </a:p>
      </dgm:t>
    </dgm:pt>
    <dgm:pt modelId="{ED2C4C66-7662-4F19-98CA-BDE90CF1299E}" type="parTrans" cxnId="{BA2A8222-48C3-4E34-814E-37DCE5415FC0}">
      <dgm:prSet/>
      <dgm:spPr/>
      <dgm:t>
        <a:bodyPr/>
        <a:lstStyle/>
        <a:p>
          <a:endParaRPr lang="en-US"/>
        </a:p>
      </dgm:t>
    </dgm:pt>
    <dgm:pt modelId="{C9D8ECEC-B706-4FBE-876F-63B67B31ED5C}" type="sibTrans" cxnId="{BA2A8222-48C3-4E34-814E-37DCE5415FC0}">
      <dgm:prSet/>
      <dgm:spPr/>
      <dgm:t>
        <a:bodyPr/>
        <a:lstStyle/>
        <a:p>
          <a:endParaRPr lang="en-US"/>
        </a:p>
      </dgm:t>
    </dgm:pt>
    <dgm:pt modelId="{C3D4E576-38FF-40F0-BFC6-349ECC6C613A}">
      <dgm:prSet phldrT="[Testo]"/>
      <dgm:spPr>
        <a:noFill/>
      </dgm:spPr>
      <dgm:t>
        <a:bodyPr/>
        <a:lstStyle/>
        <a:p>
          <a:endParaRPr lang="en-US"/>
        </a:p>
      </dgm:t>
    </dgm:pt>
    <dgm:pt modelId="{7F64C889-F8F2-4714-9BC0-67BE7A37832E}" type="parTrans" cxnId="{D173BEC8-149E-4313-A2E1-E2047B12CC5F}">
      <dgm:prSet/>
      <dgm:spPr/>
      <dgm:t>
        <a:bodyPr/>
        <a:lstStyle/>
        <a:p>
          <a:endParaRPr lang="en-US"/>
        </a:p>
      </dgm:t>
    </dgm:pt>
    <dgm:pt modelId="{16E42D16-B3EA-4791-A0D3-F9EDEF3BD520}" type="sibTrans" cxnId="{D173BEC8-149E-4313-A2E1-E2047B12CC5F}">
      <dgm:prSet/>
      <dgm:spPr/>
      <dgm:t>
        <a:bodyPr/>
        <a:lstStyle/>
        <a:p>
          <a:endParaRPr lang="en-US"/>
        </a:p>
      </dgm:t>
    </dgm:pt>
    <dgm:pt modelId="{B97AC30A-3CE1-4041-82FE-6252ECE938F4}">
      <dgm:prSet phldrT="[Testo]"/>
      <dgm:spPr>
        <a:noFill/>
      </dgm:spPr>
      <dgm:t>
        <a:bodyPr/>
        <a:lstStyle/>
        <a:p>
          <a:endParaRPr lang="en-US"/>
        </a:p>
      </dgm:t>
    </dgm:pt>
    <dgm:pt modelId="{ECDF38E7-A372-44B3-9A2F-CBC25FADFA49}" type="parTrans" cxnId="{7C2B3B96-203F-449F-B403-475DEAA25E39}">
      <dgm:prSet/>
      <dgm:spPr/>
      <dgm:t>
        <a:bodyPr/>
        <a:lstStyle/>
        <a:p>
          <a:endParaRPr lang="en-US"/>
        </a:p>
      </dgm:t>
    </dgm:pt>
    <dgm:pt modelId="{9E273D3C-6042-4A8D-B8C8-B57EB3CF2C2E}" type="sibTrans" cxnId="{7C2B3B96-203F-449F-B403-475DEAA25E39}">
      <dgm:prSet/>
      <dgm:spPr/>
      <dgm:t>
        <a:bodyPr/>
        <a:lstStyle/>
        <a:p>
          <a:endParaRPr lang="en-US"/>
        </a:p>
      </dgm:t>
    </dgm:pt>
    <dgm:pt modelId="{D478C3B1-6988-4E90-B431-DC5CC99FB17B}">
      <dgm:prSet phldrT="[Testo]"/>
      <dgm:spPr>
        <a:noFill/>
      </dgm:spPr>
      <dgm:t>
        <a:bodyPr/>
        <a:lstStyle/>
        <a:p>
          <a:endParaRPr lang="en-US"/>
        </a:p>
      </dgm:t>
    </dgm:pt>
    <dgm:pt modelId="{ECE33168-5426-4DE4-BD1E-43887421CDFE}" type="parTrans" cxnId="{B77235A0-BCEF-40C4-80E0-4B50C8A04A1E}">
      <dgm:prSet/>
      <dgm:spPr/>
      <dgm:t>
        <a:bodyPr/>
        <a:lstStyle/>
        <a:p>
          <a:endParaRPr lang="en-US"/>
        </a:p>
      </dgm:t>
    </dgm:pt>
    <dgm:pt modelId="{E782CB78-4B52-40CD-AC48-FA0FA1CB7BE0}" type="sibTrans" cxnId="{B77235A0-BCEF-40C4-80E0-4B50C8A04A1E}">
      <dgm:prSet/>
      <dgm:spPr/>
      <dgm:t>
        <a:bodyPr/>
        <a:lstStyle/>
        <a:p>
          <a:endParaRPr lang="en-US"/>
        </a:p>
      </dgm:t>
    </dgm:pt>
    <dgm:pt modelId="{27FB88BC-24F5-48CD-BBAB-A141DE847677}">
      <dgm:prSet phldrT="[Testo]"/>
      <dgm:spPr>
        <a:noFill/>
        <a:effectLst>
          <a:glow>
            <a:schemeClr val="accent1">
              <a:alpha val="99000"/>
            </a:schemeClr>
          </a:glow>
        </a:effectLst>
      </dgm:spPr>
      <dgm:t>
        <a:bodyPr/>
        <a:lstStyle/>
        <a:p>
          <a:r>
            <a:rPr lang="en-US"/>
            <a:t> </a:t>
          </a:r>
        </a:p>
      </dgm:t>
    </dgm:pt>
    <dgm:pt modelId="{D0ECDA26-8879-4E3A-A00F-FE4A04346781}" type="sibTrans" cxnId="{C3A1A26B-5DEC-40F4-B5AD-9235C19A3226}">
      <dgm:prSet/>
      <dgm:spPr/>
      <dgm:t>
        <a:bodyPr/>
        <a:lstStyle/>
        <a:p>
          <a:endParaRPr lang="en-US"/>
        </a:p>
      </dgm:t>
    </dgm:pt>
    <dgm:pt modelId="{B7A0A94E-4E74-42E0-A99B-DFF5A1F13A6B}" type="parTrans" cxnId="{C3A1A26B-5DEC-40F4-B5AD-9235C19A3226}">
      <dgm:prSet/>
      <dgm:spPr/>
      <dgm:t>
        <a:bodyPr/>
        <a:lstStyle/>
        <a:p>
          <a:endParaRPr lang="en-US"/>
        </a:p>
      </dgm:t>
    </dgm:pt>
    <dgm:pt modelId="{E569AE2F-53D9-4F0C-9A01-9E361411DB09}" type="pres">
      <dgm:prSet presAssocID="{596DF1DA-8A85-4EB7-9948-D6F588BEEC41}" presName="Name0" presStyleCnt="0">
        <dgm:presLayoutVars>
          <dgm:dir/>
          <dgm:resizeHandles val="exact"/>
        </dgm:presLayoutVars>
      </dgm:prSet>
      <dgm:spPr/>
    </dgm:pt>
    <dgm:pt modelId="{6731CE3C-F6C8-4092-A5B4-55DC74E9BADB}" type="pres">
      <dgm:prSet presAssocID="{27FB88BC-24F5-48CD-BBAB-A141DE847677}" presName="composite" presStyleCnt="0"/>
      <dgm:spPr/>
    </dgm:pt>
    <dgm:pt modelId="{611EA523-6AC9-45F1-8746-93A25E21227C}" type="pres">
      <dgm:prSet presAssocID="{27FB88BC-24F5-48CD-BBAB-A141DE847677}" presName="rect1" presStyleLbl="bgShp" presStyleIdx="0" presStyleCnt="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B5E7827B-7FA0-4FF1-8490-7861997E5A21}" type="pres">
      <dgm:prSet presAssocID="{27FB88BC-24F5-48CD-BBAB-A141DE847677}" presName="rect2" presStyleLbl="trBgShp" presStyleIdx="0" presStyleCnt="6">
        <dgm:presLayoutVars>
          <dgm:bulletEnabled val="1"/>
        </dgm:presLayoutVars>
      </dgm:prSet>
      <dgm:spPr/>
    </dgm:pt>
    <dgm:pt modelId="{C1CF1043-FA88-4EA9-887E-7740FE39D282}" type="pres">
      <dgm:prSet presAssocID="{D0ECDA26-8879-4E3A-A00F-FE4A04346781}" presName="sibTrans" presStyleCnt="0"/>
      <dgm:spPr/>
    </dgm:pt>
    <dgm:pt modelId="{56C88BF9-1936-4D0E-854D-28A36343A11C}" type="pres">
      <dgm:prSet presAssocID="{48835025-6D77-4350-83F7-60FDDCF29B66}" presName="composite" presStyleCnt="0"/>
      <dgm:spPr/>
    </dgm:pt>
    <dgm:pt modelId="{1180979D-3DE6-4168-87D5-DFB38FD55D16}" type="pres">
      <dgm:prSet presAssocID="{48835025-6D77-4350-83F7-60FDDCF29B66}" presName="rect1" presStyleLbl="bgShp" presStyleIdx="1" presStyleCnt="6"/>
      <dgm:spPr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</dgm:spPr>
    </dgm:pt>
    <dgm:pt modelId="{3DA7443C-CFC4-437C-AF01-F111A8BCB588}" type="pres">
      <dgm:prSet presAssocID="{48835025-6D77-4350-83F7-60FDDCF29B66}" presName="rect2" presStyleLbl="trBgShp" presStyleIdx="1" presStyleCnt="6">
        <dgm:presLayoutVars>
          <dgm:bulletEnabled val="1"/>
        </dgm:presLayoutVars>
      </dgm:prSet>
      <dgm:spPr/>
    </dgm:pt>
    <dgm:pt modelId="{C465BFB3-6E9E-4A82-B41C-F40B7C2612F1}" type="pres">
      <dgm:prSet presAssocID="{C9D8ECEC-B706-4FBE-876F-63B67B31ED5C}" presName="sibTrans" presStyleCnt="0"/>
      <dgm:spPr/>
    </dgm:pt>
    <dgm:pt modelId="{9D5F95D9-A0D1-4870-99FC-5155B13A26C2}" type="pres">
      <dgm:prSet presAssocID="{C3D4E576-38FF-40F0-BFC6-349ECC6C613A}" presName="composite" presStyleCnt="0"/>
      <dgm:spPr/>
    </dgm:pt>
    <dgm:pt modelId="{A042ACC2-1315-4A7B-8652-9D777A6E3FDB}" type="pres">
      <dgm:prSet presAssocID="{C3D4E576-38FF-40F0-BFC6-349ECC6C613A}" presName="rect1" presStyleLbl="bgShp" presStyleIdx="2" presStyleCnt="6" custLinFactNeighborY="-88"/>
      <dgm:spPr>
        <a:blipFill rotWithShape="1">
          <a:blip xmlns:r="http://schemas.openxmlformats.org/officeDocument/2006/relationships" r:embed="rId3"/>
          <a:srcRect/>
          <a:stretch>
            <a:fillRect l="-23000" r="-23000"/>
          </a:stretch>
        </a:blipFill>
      </dgm:spPr>
    </dgm:pt>
    <dgm:pt modelId="{D445B408-73A6-476D-B6D3-6B3EDA768BB9}" type="pres">
      <dgm:prSet presAssocID="{C3D4E576-38FF-40F0-BFC6-349ECC6C613A}" presName="rect2" presStyleLbl="trBgShp" presStyleIdx="2" presStyleCnt="6">
        <dgm:presLayoutVars>
          <dgm:bulletEnabled val="1"/>
        </dgm:presLayoutVars>
      </dgm:prSet>
      <dgm:spPr/>
    </dgm:pt>
    <dgm:pt modelId="{0A257DC5-0C0C-4A56-8B68-F922D902D5D9}" type="pres">
      <dgm:prSet presAssocID="{16E42D16-B3EA-4791-A0D3-F9EDEF3BD520}" presName="sibTrans" presStyleCnt="0"/>
      <dgm:spPr/>
    </dgm:pt>
    <dgm:pt modelId="{973B10F2-5C63-4055-B027-1060D6847B2E}" type="pres">
      <dgm:prSet presAssocID="{B97AC30A-3CE1-4041-82FE-6252ECE938F4}" presName="composite" presStyleCnt="0"/>
      <dgm:spPr/>
    </dgm:pt>
    <dgm:pt modelId="{CF036C76-4221-4629-88AA-85987DBCA444}" type="pres">
      <dgm:prSet presAssocID="{B97AC30A-3CE1-4041-82FE-6252ECE938F4}" presName="rect1" presStyleLbl="bgShp" presStyleIdx="3" presStyleCnt="6"/>
      <dgm:spPr>
        <a:blipFill rotWithShape="1">
          <a:blip xmlns:r="http://schemas.openxmlformats.org/officeDocument/2006/relationships" r:embed="rId4"/>
          <a:srcRect/>
          <a:stretch>
            <a:fillRect t="-1000" b="-1000"/>
          </a:stretch>
        </a:blipFill>
      </dgm:spPr>
    </dgm:pt>
    <dgm:pt modelId="{A5E06E04-72A6-4DC9-9DCE-D90EC9033823}" type="pres">
      <dgm:prSet presAssocID="{B97AC30A-3CE1-4041-82FE-6252ECE938F4}" presName="rect2" presStyleLbl="trBgShp" presStyleIdx="3" presStyleCnt="6">
        <dgm:presLayoutVars>
          <dgm:bulletEnabled val="1"/>
        </dgm:presLayoutVars>
      </dgm:prSet>
      <dgm:spPr/>
    </dgm:pt>
    <dgm:pt modelId="{446A547E-3919-4EBE-A931-4692CE5AB9DB}" type="pres">
      <dgm:prSet presAssocID="{9E273D3C-6042-4A8D-B8C8-B57EB3CF2C2E}" presName="sibTrans" presStyleCnt="0"/>
      <dgm:spPr/>
    </dgm:pt>
    <dgm:pt modelId="{C369C56F-7C1B-4859-8120-138E93E4EECC}" type="pres">
      <dgm:prSet presAssocID="{D478C3B1-6988-4E90-B431-DC5CC99FB17B}" presName="composite" presStyleCnt="0"/>
      <dgm:spPr/>
    </dgm:pt>
    <dgm:pt modelId="{9FF3A907-114B-4FC7-B436-6B3BDF5EC0A4}" type="pres">
      <dgm:prSet presAssocID="{D478C3B1-6988-4E90-B431-DC5CC99FB17B}" presName="rect1" presStyleLbl="bgShp" presStyleIdx="4" presStyleCnt="6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638D7318-5589-4C02-BDB8-68C662D854C3}" type="pres">
      <dgm:prSet presAssocID="{D478C3B1-6988-4E90-B431-DC5CC99FB17B}" presName="rect2" presStyleLbl="trBgShp" presStyleIdx="4" presStyleCnt="6">
        <dgm:presLayoutVars>
          <dgm:bulletEnabled val="1"/>
        </dgm:presLayoutVars>
      </dgm:prSet>
      <dgm:spPr/>
    </dgm:pt>
    <dgm:pt modelId="{D7A9EE1C-56FF-4AF7-BE83-76C94F704B03}" type="pres">
      <dgm:prSet presAssocID="{E782CB78-4B52-40CD-AC48-FA0FA1CB7BE0}" presName="sibTrans" presStyleCnt="0"/>
      <dgm:spPr/>
    </dgm:pt>
    <dgm:pt modelId="{22AE9093-E751-4B70-831F-7C5DE48AB3AD}" type="pres">
      <dgm:prSet presAssocID="{6824A6A3-B226-4A38-8826-1B581E4A62FA}" presName="composite" presStyleCnt="0"/>
      <dgm:spPr/>
    </dgm:pt>
    <dgm:pt modelId="{1FD8A633-78B0-478B-9157-45B82366C901}" type="pres">
      <dgm:prSet presAssocID="{6824A6A3-B226-4A38-8826-1B581E4A62FA}" presName="rect1" presStyleLbl="bgShp" presStyleIdx="5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000" b="-5000"/>
          </a:stretch>
        </a:blipFill>
      </dgm:spPr>
    </dgm:pt>
    <dgm:pt modelId="{EF9775CF-7079-4CFC-AA65-98EA5AE60C16}" type="pres">
      <dgm:prSet presAssocID="{6824A6A3-B226-4A38-8826-1B581E4A62FA}" presName="rect2" presStyleLbl="trBgShp" presStyleIdx="5" presStyleCnt="6">
        <dgm:presLayoutVars>
          <dgm:bulletEnabled val="1"/>
        </dgm:presLayoutVars>
      </dgm:prSet>
      <dgm:spPr/>
    </dgm:pt>
  </dgm:ptLst>
  <dgm:cxnLst>
    <dgm:cxn modelId="{AA086B00-2B67-49FC-8E97-C761C7DF5424}" srcId="{596DF1DA-8A85-4EB7-9948-D6F588BEEC41}" destId="{6824A6A3-B226-4A38-8826-1B581E4A62FA}" srcOrd="5" destOrd="0" parTransId="{AE1224FA-CF30-41BE-94A5-D9CF8F96AF3C}" sibTransId="{7FE41A78-426D-41B9-9B50-19CCA6A14E41}"/>
    <dgm:cxn modelId="{D2E1280F-7611-5A4E-A425-5D84E83E313C}" type="presOf" srcId="{27FB88BC-24F5-48CD-BBAB-A141DE847677}" destId="{B5E7827B-7FA0-4FF1-8490-7861997E5A21}" srcOrd="0" destOrd="0" presId="urn:microsoft.com/office/officeart/2008/layout/BendingPictureSemiTransparentText"/>
    <dgm:cxn modelId="{BA2A8222-48C3-4E34-814E-37DCE5415FC0}" srcId="{596DF1DA-8A85-4EB7-9948-D6F588BEEC41}" destId="{48835025-6D77-4350-83F7-60FDDCF29B66}" srcOrd="1" destOrd="0" parTransId="{ED2C4C66-7662-4F19-98CA-BDE90CF1299E}" sibTransId="{C9D8ECEC-B706-4FBE-876F-63B67B31ED5C}"/>
    <dgm:cxn modelId="{EE473D27-D62F-0A44-AD81-CCB62D986BE0}" type="presOf" srcId="{C3D4E576-38FF-40F0-BFC6-349ECC6C613A}" destId="{D445B408-73A6-476D-B6D3-6B3EDA768BB9}" srcOrd="0" destOrd="0" presId="urn:microsoft.com/office/officeart/2008/layout/BendingPictureSemiTransparentText"/>
    <dgm:cxn modelId="{71868D5B-E05B-AA49-B283-CC37BC16A915}" type="presOf" srcId="{48835025-6D77-4350-83F7-60FDDCF29B66}" destId="{3DA7443C-CFC4-437C-AF01-F111A8BCB588}" srcOrd="0" destOrd="0" presId="urn:microsoft.com/office/officeart/2008/layout/BendingPictureSemiTransparentText"/>
    <dgm:cxn modelId="{C3A1A26B-5DEC-40F4-B5AD-9235C19A3226}" srcId="{596DF1DA-8A85-4EB7-9948-D6F588BEEC41}" destId="{27FB88BC-24F5-48CD-BBAB-A141DE847677}" srcOrd="0" destOrd="0" parTransId="{B7A0A94E-4E74-42E0-A99B-DFF5A1F13A6B}" sibTransId="{D0ECDA26-8879-4E3A-A00F-FE4A04346781}"/>
    <dgm:cxn modelId="{5087CA86-7CEB-2440-B54C-EF8A99C635E3}" type="presOf" srcId="{D478C3B1-6988-4E90-B431-DC5CC99FB17B}" destId="{638D7318-5589-4C02-BDB8-68C662D854C3}" srcOrd="0" destOrd="0" presId="urn:microsoft.com/office/officeart/2008/layout/BendingPictureSemiTransparentText"/>
    <dgm:cxn modelId="{7C2B3B96-203F-449F-B403-475DEAA25E39}" srcId="{596DF1DA-8A85-4EB7-9948-D6F588BEEC41}" destId="{B97AC30A-3CE1-4041-82FE-6252ECE938F4}" srcOrd="3" destOrd="0" parTransId="{ECDF38E7-A372-44B3-9A2F-CBC25FADFA49}" sibTransId="{9E273D3C-6042-4A8D-B8C8-B57EB3CF2C2E}"/>
    <dgm:cxn modelId="{B77235A0-BCEF-40C4-80E0-4B50C8A04A1E}" srcId="{596DF1DA-8A85-4EB7-9948-D6F588BEEC41}" destId="{D478C3B1-6988-4E90-B431-DC5CC99FB17B}" srcOrd="4" destOrd="0" parTransId="{ECE33168-5426-4DE4-BD1E-43887421CDFE}" sibTransId="{E782CB78-4B52-40CD-AC48-FA0FA1CB7BE0}"/>
    <dgm:cxn modelId="{4ABB8EB1-6C88-6044-B4F5-E29D8CAB6AA9}" type="presOf" srcId="{B97AC30A-3CE1-4041-82FE-6252ECE938F4}" destId="{A5E06E04-72A6-4DC9-9DCE-D90EC9033823}" srcOrd="0" destOrd="0" presId="urn:microsoft.com/office/officeart/2008/layout/BendingPictureSemiTransparentText"/>
    <dgm:cxn modelId="{D173BEC8-149E-4313-A2E1-E2047B12CC5F}" srcId="{596DF1DA-8A85-4EB7-9948-D6F588BEEC41}" destId="{C3D4E576-38FF-40F0-BFC6-349ECC6C613A}" srcOrd="2" destOrd="0" parTransId="{7F64C889-F8F2-4714-9BC0-67BE7A37832E}" sibTransId="{16E42D16-B3EA-4791-A0D3-F9EDEF3BD520}"/>
    <dgm:cxn modelId="{54DE68E0-6B16-9D44-9BD9-9F33010C074B}" type="presOf" srcId="{6824A6A3-B226-4A38-8826-1B581E4A62FA}" destId="{EF9775CF-7079-4CFC-AA65-98EA5AE60C16}" srcOrd="0" destOrd="0" presId="urn:microsoft.com/office/officeart/2008/layout/BendingPictureSemiTransparentText"/>
    <dgm:cxn modelId="{9234E8FC-FCD3-2040-B821-A732BFCD69CA}" type="presOf" srcId="{596DF1DA-8A85-4EB7-9948-D6F588BEEC41}" destId="{E569AE2F-53D9-4F0C-9A01-9E361411DB09}" srcOrd="0" destOrd="0" presId="urn:microsoft.com/office/officeart/2008/layout/BendingPictureSemiTransparentText"/>
    <dgm:cxn modelId="{C2458445-AC8E-DD4E-9351-ECE7C7B81C26}" type="presParOf" srcId="{E569AE2F-53D9-4F0C-9A01-9E361411DB09}" destId="{6731CE3C-F6C8-4092-A5B4-55DC74E9BADB}" srcOrd="0" destOrd="0" presId="urn:microsoft.com/office/officeart/2008/layout/BendingPictureSemiTransparentText"/>
    <dgm:cxn modelId="{0AEB001C-CEE5-C446-860D-19BA51B931F7}" type="presParOf" srcId="{6731CE3C-F6C8-4092-A5B4-55DC74E9BADB}" destId="{611EA523-6AC9-45F1-8746-93A25E21227C}" srcOrd="0" destOrd="0" presId="urn:microsoft.com/office/officeart/2008/layout/BendingPictureSemiTransparentText"/>
    <dgm:cxn modelId="{3C01ED9C-453E-6C49-B020-833016D15F7B}" type="presParOf" srcId="{6731CE3C-F6C8-4092-A5B4-55DC74E9BADB}" destId="{B5E7827B-7FA0-4FF1-8490-7861997E5A21}" srcOrd="1" destOrd="0" presId="urn:microsoft.com/office/officeart/2008/layout/BendingPictureSemiTransparentText"/>
    <dgm:cxn modelId="{98C0F0A1-8350-8642-803A-3A1F763A45FB}" type="presParOf" srcId="{E569AE2F-53D9-4F0C-9A01-9E361411DB09}" destId="{C1CF1043-FA88-4EA9-887E-7740FE39D282}" srcOrd="1" destOrd="0" presId="urn:microsoft.com/office/officeart/2008/layout/BendingPictureSemiTransparentText"/>
    <dgm:cxn modelId="{22324B3D-5363-5641-A567-5A2A6344F88D}" type="presParOf" srcId="{E569AE2F-53D9-4F0C-9A01-9E361411DB09}" destId="{56C88BF9-1936-4D0E-854D-28A36343A11C}" srcOrd="2" destOrd="0" presId="urn:microsoft.com/office/officeart/2008/layout/BendingPictureSemiTransparentText"/>
    <dgm:cxn modelId="{3450E038-438F-CE45-B565-E9DAFAC70BAF}" type="presParOf" srcId="{56C88BF9-1936-4D0E-854D-28A36343A11C}" destId="{1180979D-3DE6-4168-87D5-DFB38FD55D16}" srcOrd="0" destOrd="0" presId="urn:microsoft.com/office/officeart/2008/layout/BendingPictureSemiTransparentText"/>
    <dgm:cxn modelId="{70C6E79E-3010-AD45-AB51-A9D6F1AF846D}" type="presParOf" srcId="{56C88BF9-1936-4D0E-854D-28A36343A11C}" destId="{3DA7443C-CFC4-437C-AF01-F111A8BCB588}" srcOrd="1" destOrd="0" presId="urn:microsoft.com/office/officeart/2008/layout/BendingPictureSemiTransparentText"/>
    <dgm:cxn modelId="{B9DD9FC1-D7EE-1B40-83AE-12AD0B0971FD}" type="presParOf" srcId="{E569AE2F-53D9-4F0C-9A01-9E361411DB09}" destId="{C465BFB3-6E9E-4A82-B41C-F40B7C2612F1}" srcOrd="3" destOrd="0" presId="urn:microsoft.com/office/officeart/2008/layout/BendingPictureSemiTransparentText"/>
    <dgm:cxn modelId="{7B0D82DE-304C-F546-BCD5-4A88A9653B19}" type="presParOf" srcId="{E569AE2F-53D9-4F0C-9A01-9E361411DB09}" destId="{9D5F95D9-A0D1-4870-99FC-5155B13A26C2}" srcOrd="4" destOrd="0" presId="urn:microsoft.com/office/officeart/2008/layout/BendingPictureSemiTransparentText"/>
    <dgm:cxn modelId="{6A514C8E-D677-7049-9E66-2F76839293A4}" type="presParOf" srcId="{9D5F95D9-A0D1-4870-99FC-5155B13A26C2}" destId="{A042ACC2-1315-4A7B-8652-9D777A6E3FDB}" srcOrd="0" destOrd="0" presId="urn:microsoft.com/office/officeart/2008/layout/BendingPictureSemiTransparentText"/>
    <dgm:cxn modelId="{859E4F1C-AF67-254A-B71D-C053D5E8FED6}" type="presParOf" srcId="{9D5F95D9-A0D1-4870-99FC-5155B13A26C2}" destId="{D445B408-73A6-476D-B6D3-6B3EDA768BB9}" srcOrd="1" destOrd="0" presId="urn:microsoft.com/office/officeart/2008/layout/BendingPictureSemiTransparentText"/>
    <dgm:cxn modelId="{5DFFB2B0-E106-F740-A843-6F7862795573}" type="presParOf" srcId="{E569AE2F-53D9-4F0C-9A01-9E361411DB09}" destId="{0A257DC5-0C0C-4A56-8B68-F922D902D5D9}" srcOrd="5" destOrd="0" presId="urn:microsoft.com/office/officeart/2008/layout/BendingPictureSemiTransparentText"/>
    <dgm:cxn modelId="{FFFA11A4-405F-2340-8E77-DF987B94A950}" type="presParOf" srcId="{E569AE2F-53D9-4F0C-9A01-9E361411DB09}" destId="{973B10F2-5C63-4055-B027-1060D6847B2E}" srcOrd="6" destOrd="0" presId="urn:microsoft.com/office/officeart/2008/layout/BendingPictureSemiTransparentText"/>
    <dgm:cxn modelId="{1F4DA604-1663-2745-B80B-5F4DD7D431A8}" type="presParOf" srcId="{973B10F2-5C63-4055-B027-1060D6847B2E}" destId="{CF036C76-4221-4629-88AA-85987DBCA444}" srcOrd="0" destOrd="0" presId="urn:microsoft.com/office/officeart/2008/layout/BendingPictureSemiTransparentText"/>
    <dgm:cxn modelId="{C85F1F51-B4DC-154C-80FB-5ACF97ABB093}" type="presParOf" srcId="{973B10F2-5C63-4055-B027-1060D6847B2E}" destId="{A5E06E04-72A6-4DC9-9DCE-D90EC9033823}" srcOrd="1" destOrd="0" presId="urn:microsoft.com/office/officeart/2008/layout/BendingPictureSemiTransparentText"/>
    <dgm:cxn modelId="{8A7DCF9D-A7C5-4143-9EE4-6FFA4D3319D0}" type="presParOf" srcId="{E569AE2F-53D9-4F0C-9A01-9E361411DB09}" destId="{446A547E-3919-4EBE-A931-4692CE5AB9DB}" srcOrd="7" destOrd="0" presId="urn:microsoft.com/office/officeart/2008/layout/BendingPictureSemiTransparentText"/>
    <dgm:cxn modelId="{04DCB6E0-DAAA-F341-AB8A-5FFD64DAAF43}" type="presParOf" srcId="{E569AE2F-53D9-4F0C-9A01-9E361411DB09}" destId="{C369C56F-7C1B-4859-8120-138E93E4EECC}" srcOrd="8" destOrd="0" presId="urn:microsoft.com/office/officeart/2008/layout/BendingPictureSemiTransparentText"/>
    <dgm:cxn modelId="{50E5A21C-1FB5-7E44-B525-DBADA228D969}" type="presParOf" srcId="{C369C56F-7C1B-4859-8120-138E93E4EECC}" destId="{9FF3A907-114B-4FC7-B436-6B3BDF5EC0A4}" srcOrd="0" destOrd="0" presId="urn:microsoft.com/office/officeart/2008/layout/BendingPictureSemiTransparentText"/>
    <dgm:cxn modelId="{0E3FCF33-8585-8F44-8A2E-487412C02764}" type="presParOf" srcId="{C369C56F-7C1B-4859-8120-138E93E4EECC}" destId="{638D7318-5589-4C02-BDB8-68C662D854C3}" srcOrd="1" destOrd="0" presId="urn:microsoft.com/office/officeart/2008/layout/BendingPictureSemiTransparentText"/>
    <dgm:cxn modelId="{7F1CCF92-3955-C942-967F-C82D25540CC5}" type="presParOf" srcId="{E569AE2F-53D9-4F0C-9A01-9E361411DB09}" destId="{D7A9EE1C-56FF-4AF7-BE83-76C94F704B03}" srcOrd="9" destOrd="0" presId="urn:microsoft.com/office/officeart/2008/layout/BendingPictureSemiTransparentText"/>
    <dgm:cxn modelId="{B4F58888-4335-4543-A493-AFAC1F0DFD39}" type="presParOf" srcId="{E569AE2F-53D9-4F0C-9A01-9E361411DB09}" destId="{22AE9093-E751-4B70-831F-7C5DE48AB3AD}" srcOrd="10" destOrd="0" presId="urn:microsoft.com/office/officeart/2008/layout/BendingPictureSemiTransparentText"/>
    <dgm:cxn modelId="{844194D1-FFD9-FE4C-A2C9-DF72860CFF86}" type="presParOf" srcId="{22AE9093-E751-4B70-831F-7C5DE48AB3AD}" destId="{1FD8A633-78B0-478B-9157-45B82366C901}" srcOrd="0" destOrd="0" presId="urn:microsoft.com/office/officeart/2008/layout/BendingPictureSemiTransparentText"/>
    <dgm:cxn modelId="{D30E43C6-6143-A94A-8319-D548ADBF944C}" type="presParOf" srcId="{22AE9093-E751-4B70-831F-7C5DE48AB3AD}" destId="{EF9775CF-7079-4CFC-AA65-98EA5AE60C16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EA523-6AC9-45F1-8746-93A25E21227C}">
      <dsp:nvSpPr>
        <dsp:cNvPr id="0" name=""/>
        <dsp:cNvSpPr/>
      </dsp:nvSpPr>
      <dsp:spPr>
        <a:xfrm>
          <a:off x="5171" y="140968"/>
          <a:ext cx="1346838" cy="115439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7827B-7FA0-4FF1-8490-7861997E5A21}">
      <dsp:nvSpPr>
        <dsp:cNvPr id="0" name=""/>
        <dsp:cNvSpPr/>
      </dsp:nvSpPr>
      <dsp:spPr>
        <a:xfrm>
          <a:off x="5171" y="949048"/>
          <a:ext cx="1346838" cy="277055"/>
        </a:xfrm>
        <a:prstGeom prst="rect">
          <a:avLst/>
        </a:prstGeom>
        <a:noFill/>
        <a:ln>
          <a:noFill/>
        </a:ln>
        <a:effectLst>
          <a:glow>
            <a:schemeClr val="accent1">
              <a:alpha val="99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 </a:t>
          </a:r>
        </a:p>
      </dsp:txBody>
      <dsp:txXfrm>
        <a:off x="5171" y="949048"/>
        <a:ext cx="1346838" cy="277055"/>
      </dsp:txXfrm>
    </dsp:sp>
    <dsp:sp modelId="{1180979D-3DE6-4168-87D5-DFB38FD55D16}">
      <dsp:nvSpPr>
        <dsp:cNvPr id="0" name=""/>
        <dsp:cNvSpPr/>
      </dsp:nvSpPr>
      <dsp:spPr>
        <a:xfrm>
          <a:off x="1489383" y="140968"/>
          <a:ext cx="1346838" cy="115439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7443C-CFC4-437C-AF01-F111A8BCB588}">
      <dsp:nvSpPr>
        <dsp:cNvPr id="0" name=""/>
        <dsp:cNvSpPr/>
      </dsp:nvSpPr>
      <dsp:spPr>
        <a:xfrm>
          <a:off x="1489383" y="949048"/>
          <a:ext cx="1346838" cy="277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489383" y="949048"/>
        <a:ext cx="1346838" cy="277055"/>
      </dsp:txXfrm>
    </dsp:sp>
    <dsp:sp modelId="{A042ACC2-1315-4A7B-8652-9D777A6E3FDB}">
      <dsp:nvSpPr>
        <dsp:cNvPr id="0" name=""/>
        <dsp:cNvSpPr/>
      </dsp:nvSpPr>
      <dsp:spPr>
        <a:xfrm>
          <a:off x="2973595" y="139952"/>
          <a:ext cx="1346838" cy="115439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3000" r="-2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5B408-73A6-476D-B6D3-6B3EDA768BB9}">
      <dsp:nvSpPr>
        <dsp:cNvPr id="0" name=""/>
        <dsp:cNvSpPr/>
      </dsp:nvSpPr>
      <dsp:spPr>
        <a:xfrm>
          <a:off x="2973595" y="949048"/>
          <a:ext cx="1346838" cy="277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973595" y="949048"/>
        <a:ext cx="1346838" cy="277055"/>
      </dsp:txXfrm>
    </dsp:sp>
    <dsp:sp modelId="{CF036C76-4221-4629-88AA-85987DBCA444}">
      <dsp:nvSpPr>
        <dsp:cNvPr id="0" name=""/>
        <dsp:cNvSpPr/>
      </dsp:nvSpPr>
      <dsp:spPr>
        <a:xfrm>
          <a:off x="4457806" y="140968"/>
          <a:ext cx="1346838" cy="1154399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06E04-72A6-4DC9-9DCE-D90EC9033823}">
      <dsp:nvSpPr>
        <dsp:cNvPr id="0" name=""/>
        <dsp:cNvSpPr/>
      </dsp:nvSpPr>
      <dsp:spPr>
        <a:xfrm>
          <a:off x="4457806" y="949048"/>
          <a:ext cx="1346838" cy="277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457806" y="949048"/>
        <a:ext cx="1346838" cy="277055"/>
      </dsp:txXfrm>
    </dsp:sp>
    <dsp:sp modelId="{9FF3A907-114B-4FC7-B436-6B3BDF5EC0A4}">
      <dsp:nvSpPr>
        <dsp:cNvPr id="0" name=""/>
        <dsp:cNvSpPr/>
      </dsp:nvSpPr>
      <dsp:spPr>
        <a:xfrm>
          <a:off x="5942018" y="140968"/>
          <a:ext cx="1346838" cy="1154399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D7318-5589-4C02-BDB8-68C662D854C3}">
      <dsp:nvSpPr>
        <dsp:cNvPr id="0" name=""/>
        <dsp:cNvSpPr/>
      </dsp:nvSpPr>
      <dsp:spPr>
        <a:xfrm>
          <a:off x="5942018" y="949048"/>
          <a:ext cx="1346838" cy="277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942018" y="949048"/>
        <a:ext cx="1346838" cy="277055"/>
      </dsp:txXfrm>
    </dsp:sp>
    <dsp:sp modelId="{1FD8A633-78B0-478B-9157-45B82366C901}">
      <dsp:nvSpPr>
        <dsp:cNvPr id="0" name=""/>
        <dsp:cNvSpPr/>
      </dsp:nvSpPr>
      <dsp:spPr>
        <a:xfrm>
          <a:off x="7426230" y="140968"/>
          <a:ext cx="1346838" cy="1154399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775CF-7079-4CFC-AA65-98EA5AE60C16}">
      <dsp:nvSpPr>
        <dsp:cNvPr id="0" name=""/>
        <dsp:cNvSpPr/>
      </dsp:nvSpPr>
      <dsp:spPr>
        <a:xfrm>
          <a:off x="7426230" y="949048"/>
          <a:ext cx="1346838" cy="277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426230" y="949048"/>
        <a:ext cx="1346838" cy="277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EA523-6AC9-45F1-8746-93A25E21227C}">
      <dsp:nvSpPr>
        <dsp:cNvPr id="0" name=""/>
        <dsp:cNvSpPr/>
      </dsp:nvSpPr>
      <dsp:spPr>
        <a:xfrm>
          <a:off x="4107" y="284461"/>
          <a:ext cx="1347165" cy="115468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7827B-7FA0-4FF1-8490-7861997E5A21}">
      <dsp:nvSpPr>
        <dsp:cNvPr id="0" name=""/>
        <dsp:cNvSpPr/>
      </dsp:nvSpPr>
      <dsp:spPr>
        <a:xfrm>
          <a:off x="4107" y="1092738"/>
          <a:ext cx="1347165" cy="277123"/>
        </a:xfrm>
        <a:prstGeom prst="rect">
          <a:avLst/>
        </a:prstGeom>
        <a:noFill/>
        <a:ln>
          <a:noFill/>
        </a:ln>
        <a:effectLst>
          <a:glow>
            <a:schemeClr val="accent1">
              <a:alpha val="99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 </a:t>
          </a:r>
        </a:p>
      </dsp:txBody>
      <dsp:txXfrm>
        <a:off x="4107" y="1092738"/>
        <a:ext cx="1347165" cy="277123"/>
      </dsp:txXfrm>
    </dsp:sp>
    <dsp:sp modelId="{1180979D-3DE6-4168-87D5-DFB38FD55D16}">
      <dsp:nvSpPr>
        <dsp:cNvPr id="0" name=""/>
        <dsp:cNvSpPr/>
      </dsp:nvSpPr>
      <dsp:spPr>
        <a:xfrm>
          <a:off x="1488679" y="284461"/>
          <a:ext cx="1347165" cy="115468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7443C-CFC4-437C-AF01-F111A8BCB588}">
      <dsp:nvSpPr>
        <dsp:cNvPr id="0" name=""/>
        <dsp:cNvSpPr/>
      </dsp:nvSpPr>
      <dsp:spPr>
        <a:xfrm>
          <a:off x="1488679" y="1092738"/>
          <a:ext cx="1347165" cy="277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488679" y="1092738"/>
        <a:ext cx="1347165" cy="277123"/>
      </dsp:txXfrm>
    </dsp:sp>
    <dsp:sp modelId="{A042ACC2-1315-4A7B-8652-9D777A6E3FDB}">
      <dsp:nvSpPr>
        <dsp:cNvPr id="0" name=""/>
        <dsp:cNvSpPr/>
      </dsp:nvSpPr>
      <dsp:spPr>
        <a:xfrm>
          <a:off x="2973251" y="283445"/>
          <a:ext cx="1347165" cy="115468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3000" r="-2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5B408-73A6-476D-B6D3-6B3EDA768BB9}">
      <dsp:nvSpPr>
        <dsp:cNvPr id="0" name=""/>
        <dsp:cNvSpPr/>
      </dsp:nvSpPr>
      <dsp:spPr>
        <a:xfrm>
          <a:off x="2973251" y="1092738"/>
          <a:ext cx="1347165" cy="277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973251" y="1092738"/>
        <a:ext cx="1347165" cy="277123"/>
      </dsp:txXfrm>
    </dsp:sp>
    <dsp:sp modelId="{CF036C76-4221-4629-88AA-85987DBCA444}">
      <dsp:nvSpPr>
        <dsp:cNvPr id="0" name=""/>
        <dsp:cNvSpPr/>
      </dsp:nvSpPr>
      <dsp:spPr>
        <a:xfrm>
          <a:off x="4457823" y="284461"/>
          <a:ext cx="1347165" cy="1154680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06E04-72A6-4DC9-9DCE-D90EC9033823}">
      <dsp:nvSpPr>
        <dsp:cNvPr id="0" name=""/>
        <dsp:cNvSpPr/>
      </dsp:nvSpPr>
      <dsp:spPr>
        <a:xfrm>
          <a:off x="4457823" y="1092738"/>
          <a:ext cx="1347165" cy="277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457823" y="1092738"/>
        <a:ext cx="1347165" cy="277123"/>
      </dsp:txXfrm>
    </dsp:sp>
    <dsp:sp modelId="{9FF3A907-114B-4FC7-B436-6B3BDF5EC0A4}">
      <dsp:nvSpPr>
        <dsp:cNvPr id="0" name=""/>
        <dsp:cNvSpPr/>
      </dsp:nvSpPr>
      <dsp:spPr>
        <a:xfrm>
          <a:off x="5942395" y="284461"/>
          <a:ext cx="1347165" cy="1154680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D7318-5589-4C02-BDB8-68C662D854C3}">
      <dsp:nvSpPr>
        <dsp:cNvPr id="0" name=""/>
        <dsp:cNvSpPr/>
      </dsp:nvSpPr>
      <dsp:spPr>
        <a:xfrm>
          <a:off x="5942395" y="1092738"/>
          <a:ext cx="1347165" cy="277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942395" y="1092738"/>
        <a:ext cx="1347165" cy="277123"/>
      </dsp:txXfrm>
    </dsp:sp>
    <dsp:sp modelId="{1FD8A633-78B0-478B-9157-45B82366C901}">
      <dsp:nvSpPr>
        <dsp:cNvPr id="0" name=""/>
        <dsp:cNvSpPr/>
      </dsp:nvSpPr>
      <dsp:spPr>
        <a:xfrm>
          <a:off x="7426967" y="284461"/>
          <a:ext cx="1347165" cy="1154680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775CF-7079-4CFC-AA65-98EA5AE60C16}">
      <dsp:nvSpPr>
        <dsp:cNvPr id="0" name=""/>
        <dsp:cNvSpPr/>
      </dsp:nvSpPr>
      <dsp:spPr>
        <a:xfrm>
          <a:off x="7426967" y="1092738"/>
          <a:ext cx="1347165" cy="277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426967" y="1092738"/>
        <a:ext cx="1347165" cy="277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4BE570-C44F-73CE-4808-E87601005D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7DFF-7842-3C2A-C58B-C1752621A0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26F31-8133-4085-B4BD-2D7FAB1BBD7A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0A5C0-9668-F5BA-B2E4-647CDEE397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D7F5B1-5AA8-203B-2D64-06EB1CFC5A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56863-D08D-4F6E-BD46-313D9A5CB3C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609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EC0A9-84B2-AE43-8E2B-B80F5E71F5F3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A55B0-697E-6945-929E-033FFA5F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79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3B9DE-92D4-B0B0-BB81-20FA91214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23388F-08B7-1BD6-AAB3-79B36FDE8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B718AD-F442-30FA-3C55-64DEC8A5E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9E21F-2884-236E-893E-28DB1ECEE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00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AFCC3-8D6D-DFE0-FCE6-B4F7E12CF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320FB5-B478-2396-D968-578112ED5B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9F97C3-9801-AB26-07E5-6B6DD6543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FE4CB-CFFD-1E31-F821-2CDE5F2EE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56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D38E0-F712-1477-7969-EC075521E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134E1E-9C35-8FE4-830D-FEBA136D5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99E6BF-DB02-C729-05F3-B8378FB7B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1A043-4515-754E-6D3E-C07475F61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53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F03D8-2E85-9D6C-3D06-E261F3C40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5023C-A868-C36B-A943-17DF3F198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50CF01-4240-E530-ED91-A753A8CD0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Hydrologic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Modeling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System (HEC-HMS)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designed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to simulate the complete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hydrologic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processes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dendritic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watershed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systems. The software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includes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many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traditional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hydrologic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analysis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procedures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such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event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infiltration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unit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hydrographs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and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hydrologic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routing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HEC-HMS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also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includes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procedures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necessary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for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continuous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simulation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including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evapo-transpiration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snowmelt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and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soil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moisture</a:t>
            </a:r>
            <a:r>
              <a:rPr lang="it-IT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accounting.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2247F-032D-F00F-23B1-86C3E5A4A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45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840BA-87FD-1770-1305-C7E486566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E00C4B-CE22-57A4-045E-F157D3731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CDFCA0-D34A-C281-701A-7C2FDB0DC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3C589-06E0-DA06-BD3B-637702640D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48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2ADA9-E87E-3854-1047-195CB894D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5A1F74-EE4C-FC98-301E-A5D56483E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52B007-77A8-8798-A90D-4C131D3D6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F7ADF-1203-B40A-9FE2-D89EBD9915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65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17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BB03E-CA3A-EE4B-CD37-865E94D15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8D337E1-6A9D-3A54-6EAE-57D92D10AC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32864BA-285B-9234-4FF8-9F0DC1E7B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58FFFF-7FDC-B7BC-2686-75EFD653C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97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83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Elongation Ratio </a:t>
            </a:r>
            <a:r>
              <a:rPr lang="en-US" dirty="0"/>
              <a:t>is a dimensionless ratio used to categorize the general shape of a subbasin. It is a ratio between the diameter of a circle with the same area as the subbasin and the basin length. Elongation ratio values typically range from ~0.2 to 1.0, with lower values representing elongated basins and values close to 1 representing circular basins. 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9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62CD-7D9D-2B66-00B7-F5848025C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490572-63EB-5018-2A98-1F8C40E48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4C8C3A-EF6D-753F-2009-EF8D7167DC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78A0D-9712-0CC0-A4D9-2DB3247A3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62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5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97AB8-7980-1B70-C265-27CD2C16F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63A5BE-AE57-B7A8-4E29-BB6589E8C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37D8B6-0EE9-3C39-F04E-A7B5D4518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EC7B5-AD55-2985-B758-34BBC29DE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15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F1317-7C92-2C21-C097-6183690FF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A56CB-B813-207C-B802-547C4B746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85020C-A1FE-8C44-0A65-40C13F380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D8A75-8715-E453-C817-B15C08942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3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21A07-5095-0135-E7D0-0AD654DDF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F7CA9-204A-513D-2B55-F100AECCF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623678-D3DA-E3B6-AF27-7B15BE6AE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69433-31C4-D6BD-D135-A462D6ADE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06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914F3-D451-98F9-9375-31EEC6B9A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3A1ED5-CB8A-93B3-4EEC-53E3619F8E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EC5D29-E66D-3408-CF8A-A904FBB87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79987-8A52-3FBA-B1DF-DF2F2577E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15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3A0DA-7F88-C9F7-F7AD-C28E7BF2E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655AA2-C21B-0AF8-DB0D-98CAD51F7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818C93-35C2-4984-4780-B29DE0ED3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0F16C-8A97-0362-1C36-2ECEC3010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98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64D8A-1725-1662-EFA8-A46E55ECB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BA8007-251E-E2FC-467F-D44C52019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F20A7B-982D-653F-A900-A3F33485B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4C3E5-DA52-7ADD-61F0-00DF198125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1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87458-7C2D-9B81-E91F-E20EED994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C37853-594C-0FA1-E0B1-86B03C8DB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53CADC-F83B-1F16-270C-017949257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C127E-0BEE-937C-9CF8-68C63D870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55B0-697E-6945-929E-033FFA5F7C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6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0.png"/><Relationship Id="rId4" Type="http://schemas.openxmlformats.org/officeDocument/2006/relationships/diagramData" Target="../diagrams/data2.xml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36954"/>
            <a:ext cx="2133600" cy="304271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36954"/>
            <a:ext cx="2895600" cy="304271"/>
          </a:xfrm>
          <a:prstGeom prst="rect">
            <a:avLst/>
          </a:prstGeom>
        </p:spPr>
        <p:txBody>
          <a:bodyPr/>
          <a:lstStyle/>
          <a:p>
            <a:r>
              <a:rPr lang="it-IT"/>
              <a:t>XXX modelling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BFD1C381-D026-4ECF-B4F4-A3F59C845E47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25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21EBEE-B00B-1448-B5BD-033B1F6DCCA4}"/>
              </a:ext>
            </a:extLst>
          </p:cNvPr>
          <p:cNvSpPr/>
          <p:nvPr userDrawn="1"/>
        </p:nvSpPr>
        <p:spPr>
          <a:xfrm>
            <a:off x="10078278" y="3909391"/>
            <a:ext cx="490331" cy="291548"/>
          </a:xfrm>
          <a:prstGeom prst="rect">
            <a:avLst/>
          </a:prstGeom>
          <a:solidFill>
            <a:srgbClr val="C7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9828DF-5D9E-9443-8FF1-BAF3008C1B3A}"/>
              </a:ext>
            </a:extLst>
          </p:cNvPr>
          <p:cNvSpPr/>
          <p:nvPr userDrawn="1"/>
        </p:nvSpPr>
        <p:spPr>
          <a:xfrm>
            <a:off x="10078278" y="4379843"/>
            <a:ext cx="490331" cy="2915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4D6CA9-28BA-A045-B21B-8A03C61ED271}"/>
              </a:ext>
            </a:extLst>
          </p:cNvPr>
          <p:cNvSpPr/>
          <p:nvPr userDrawn="1"/>
        </p:nvSpPr>
        <p:spPr>
          <a:xfrm>
            <a:off x="10078278" y="4850295"/>
            <a:ext cx="490331" cy="291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BECD88E-7271-6E08-DA06-92687E9057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" y="12894"/>
            <a:ext cx="9144000" cy="6858000"/>
          </a:xfrm>
          <a:prstGeom prst="rect">
            <a:avLst/>
          </a:prstGeom>
        </p:spPr>
      </p:pic>
      <p:grpSp>
        <p:nvGrpSpPr>
          <p:cNvPr id="33" name="Group 20">
            <a:extLst>
              <a:ext uri="{FF2B5EF4-FFF2-40B4-BE49-F238E27FC236}">
                <a16:creationId xmlns:a16="http://schemas.microsoft.com/office/drawing/2014/main" id="{408513D9-46AB-5B05-67C7-3AAC27387C6C}"/>
              </a:ext>
            </a:extLst>
          </p:cNvPr>
          <p:cNvGrpSpPr/>
          <p:nvPr userDrawn="1"/>
        </p:nvGrpSpPr>
        <p:grpSpPr>
          <a:xfrm>
            <a:off x="3240077" y="5877272"/>
            <a:ext cx="2890531" cy="731520"/>
            <a:chOff x="778401" y="4839743"/>
            <a:chExt cx="2890531" cy="731520"/>
          </a:xfrm>
        </p:grpSpPr>
        <p:pic>
          <p:nvPicPr>
            <p:cNvPr id="34" name="Picture 9" descr="Logo&#10;&#10;Description automatically generated">
              <a:extLst>
                <a:ext uri="{FF2B5EF4-FFF2-40B4-BE49-F238E27FC236}">
                  <a16:creationId xmlns:a16="http://schemas.microsoft.com/office/drawing/2014/main" id="{6DA00480-D732-41DD-4E8B-5D245715F5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7992" y="4931183"/>
              <a:ext cx="1790940" cy="548640"/>
            </a:xfrm>
            <a:prstGeom prst="rect">
              <a:avLst/>
            </a:prstGeom>
          </p:spPr>
        </p:pic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FDDF7190-CA18-9389-CF4A-400151BD7AF7}"/>
                </a:ext>
              </a:extLst>
            </p:cNvPr>
            <p:cNvSpPr txBox="1"/>
            <p:nvPr userDrawn="1"/>
          </p:nvSpPr>
          <p:spPr>
            <a:xfrm>
              <a:off x="778401" y="5078545"/>
              <a:ext cx="787396" cy="253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50" b="0" i="0">
                  <a:solidFill>
                    <a:srgbClr val="1A699E"/>
                  </a:solidFill>
                  <a:latin typeface="Arial Nova Cond Light" panose="020B0306020202020204" pitchFamily="34" charset="0"/>
                </a:rPr>
                <a:t>Prepared by:</a:t>
              </a:r>
            </a:p>
          </p:txBody>
        </p:sp>
        <p:sp>
          <p:nvSpPr>
            <p:cNvPr id="36" name="Rounded Rectangle 17">
              <a:extLst>
                <a:ext uri="{FF2B5EF4-FFF2-40B4-BE49-F238E27FC236}">
                  <a16:creationId xmlns:a16="http://schemas.microsoft.com/office/drawing/2014/main" id="{9B2926E7-11F2-93CF-F089-B386243002DD}"/>
                </a:ext>
              </a:extLst>
            </p:cNvPr>
            <p:cNvSpPr/>
            <p:nvPr userDrawn="1"/>
          </p:nvSpPr>
          <p:spPr>
            <a:xfrm>
              <a:off x="1610036" y="4839743"/>
              <a:ext cx="27432" cy="731520"/>
            </a:xfrm>
            <a:prstGeom prst="roundRect">
              <a:avLst>
                <a:gd name="adj" fmla="val 50000"/>
              </a:avLst>
            </a:prstGeom>
            <a:solidFill>
              <a:srgbClr val="F7B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23">
            <a:extLst>
              <a:ext uri="{FF2B5EF4-FFF2-40B4-BE49-F238E27FC236}">
                <a16:creationId xmlns:a16="http://schemas.microsoft.com/office/drawing/2014/main" id="{824A70D5-9584-E5B0-30F7-B6623310FF8E}"/>
              </a:ext>
            </a:extLst>
          </p:cNvPr>
          <p:cNvGrpSpPr/>
          <p:nvPr userDrawn="1"/>
        </p:nvGrpSpPr>
        <p:grpSpPr>
          <a:xfrm>
            <a:off x="5078454" y="234759"/>
            <a:ext cx="866278" cy="731520"/>
            <a:chOff x="5078454" y="234759"/>
            <a:chExt cx="866278" cy="73152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F04B1E-39C9-D0BD-F67E-F136F650879C}"/>
                </a:ext>
              </a:extLst>
            </p:cNvPr>
            <p:cNvSpPr txBox="1"/>
            <p:nvPr userDrawn="1"/>
          </p:nvSpPr>
          <p:spPr>
            <a:xfrm>
              <a:off x="5078454" y="473561"/>
              <a:ext cx="801823" cy="253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50" b="0" i="0">
                  <a:solidFill>
                    <a:srgbClr val="1A699E"/>
                  </a:solidFill>
                  <a:latin typeface="Arial Nova Cond Light" panose="020B0306020202020204" pitchFamily="34" charset="0"/>
                </a:rPr>
                <a:t>Prepared for:</a:t>
              </a:r>
            </a:p>
          </p:txBody>
        </p:sp>
        <p:sp>
          <p:nvSpPr>
            <p:cNvPr id="39" name="Rounded Rectangle 22">
              <a:extLst>
                <a:ext uri="{FF2B5EF4-FFF2-40B4-BE49-F238E27FC236}">
                  <a16:creationId xmlns:a16="http://schemas.microsoft.com/office/drawing/2014/main" id="{14631C1C-6A52-EBD1-7F6F-3A2D3FFDE545}"/>
                </a:ext>
              </a:extLst>
            </p:cNvPr>
            <p:cNvSpPr/>
            <p:nvPr userDrawn="1"/>
          </p:nvSpPr>
          <p:spPr>
            <a:xfrm>
              <a:off x="5917300" y="234759"/>
              <a:ext cx="27432" cy="731520"/>
            </a:xfrm>
            <a:prstGeom prst="roundRect">
              <a:avLst>
                <a:gd name="adj" fmla="val 50000"/>
              </a:avLst>
            </a:prstGeom>
            <a:solidFill>
              <a:srgbClr val="F7B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1">
            <a:extLst>
              <a:ext uri="{FF2B5EF4-FFF2-40B4-BE49-F238E27FC236}">
                <a16:creationId xmlns:a16="http://schemas.microsoft.com/office/drawing/2014/main" id="{E2D467DC-557B-F4EE-D746-9538E3C0E1E9}"/>
              </a:ext>
            </a:extLst>
          </p:cNvPr>
          <p:cNvSpPr/>
          <p:nvPr userDrawn="1"/>
        </p:nvSpPr>
        <p:spPr>
          <a:xfrm>
            <a:off x="365760" y="3459777"/>
            <a:ext cx="8778240" cy="1625408"/>
          </a:xfrm>
          <a:prstGeom prst="rect">
            <a:avLst/>
          </a:prstGeom>
          <a:solidFill>
            <a:srgbClr val="3CB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41" name="Diagramma 24">
            <a:extLst>
              <a:ext uri="{FF2B5EF4-FFF2-40B4-BE49-F238E27FC236}">
                <a16:creationId xmlns:a16="http://schemas.microsoft.com/office/drawing/2014/main" id="{2F48FE9C-E8D4-3DC8-2B83-BB79FA7DC4F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73326596"/>
              </p:ext>
            </p:extLst>
          </p:nvPr>
        </p:nvGraphicFramePr>
        <p:xfrm>
          <a:off x="365760" y="3361580"/>
          <a:ext cx="8778240" cy="1723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2" name="Picture 1">
            <a:extLst>
              <a:ext uri="{FF2B5EF4-FFF2-40B4-BE49-F238E27FC236}">
                <a16:creationId xmlns:a16="http://schemas.microsoft.com/office/drawing/2014/main" id="{FE4AD942-88E7-D15B-1868-75C84C83A42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608" y="5946675"/>
            <a:ext cx="1090295" cy="502920"/>
          </a:xfrm>
          <a:prstGeom prst="rect">
            <a:avLst/>
          </a:prstGeom>
        </p:spPr>
      </p:pic>
      <p:pic>
        <p:nvPicPr>
          <p:cNvPr id="43" name="Picture 120623122">
            <a:extLst>
              <a:ext uri="{FF2B5EF4-FFF2-40B4-BE49-F238E27FC236}">
                <a16:creationId xmlns:a16="http://schemas.microsoft.com/office/drawing/2014/main" id="{AEE03CFE-8BD8-7DCF-04E3-4C8E1A8DF4E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1812" y="5968712"/>
            <a:ext cx="1492885" cy="377190"/>
          </a:xfrm>
          <a:prstGeom prst="rect">
            <a:avLst/>
          </a:prstGeom>
          <a:noFill/>
        </p:spPr>
      </p:pic>
      <p:sp>
        <p:nvSpPr>
          <p:cNvPr id="44" name="Rectangle 1">
            <a:extLst>
              <a:ext uri="{FF2B5EF4-FFF2-40B4-BE49-F238E27FC236}">
                <a16:creationId xmlns:a16="http://schemas.microsoft.com/office/drawing/2014/main" id="{11701BD3-21CA-6496-6748-BA171A77DB78}"/>
              </a:ext>
            </a:extLst>
          </p:cNvPr>
          <p:cNvSpPr/>
          <p:nvPr userDrawn="1"/>
        </p:nvSpPr>
        <p:spPr>
          <a:xfrm>
            <a:off x="365760" y="5060248"/>
            <a:ext cx="8778240" cy="84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249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12">
            <a:extLst>
              <a:ext uri="{FF2B5EF4-FFF2-40B4-BE49-F238E27FC236}">
                <a16:creationId xmlns:a16="http://schemas.microsoft.com/office/drawing/2014/main" id="{2A0D701F-C8BD-604A-B95F-4E4F85BAEF49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8602522" y="5173522"/>
            <a:ext cx="542956" cy="540000"/>
          </a:xfrm>
          <a:custGeom>
            <a:avLst/>
            <a:gdLst>
              <a:gd name="connsiteX0" fmla="*/ 0 w 1828800"/>
              <a:gd name="connsiteY0" fmla="*/ 1600200 h 1600200"/>
              <a:gd name="connsiteX1" fmla="*/ 914400 w 1828800"/>
              <a:gd name="connsiteY1" fmla="*/ 0 h 1600200"/>
              <a:gd name="connsiteX2" fmla="*/ 1828800 w 1828800"/>
              <a:gd name="connsiteY2" fmla="*/ 1600200 h 1600200"/>
              <a:gd name="connsiteX3" fmla="*/ 0 w 1828800"/>
              <a:gd name="connsiteY3" fmla="*/ 1600200 h 1600200"/>
              <a:gd name="connsiteX0" fmla="*/ 0 w 1828800"/>
              <a:gd name="connsiteY0" fmla="*/ 1104900 h 1104900"/>
              <a:gd name="connsiteX1" fmla="*/ 19050 w 1828800"/>
              <a:gd name="connsiteY1" fmla="*/ 0 h 1104900"/>
              <a:gd name="connsiteX2" fmla="*/ 1828800 w 1828800"/>
              <a:gd name="connsiteY2" fmla="*/ 1104900 h 1104900"/>
              <a:gd name="connsiteX3" fmla="*/ 0 w 1828800"/>
              <a:gd name="connsiteY3" fmla="*/ 1104900 h 1104900"/>
              <a:gd name="connsiteX0" fmla="*/ 0 w 952500"/>
              <a:gd name="connsiteY0" fmla="*/ 1104900 h 1104900"/>
              <a:gd name="connsiteX1" fmla="*/ 19050 w 952500"/>
              <a:gd name="connsiteY1" fmla="*/ 0 h 1104900"/>
              <a:gd name="connsiteX2" fmla="*/ 952500 w 952500"/>
              <a:gd name="connsiteY2" fmla="*/ 1085850 h 1104900"/>
              <a:gd name="connsiteX3" fmla="*/ 0 w 952500"/>
              <a:gd name="connsiteY3" fmla="*/ 1104900 h 1104900"/>
              <a:gd name="connsiteX0" fmla="*/ 0 w 952500"/>
              <a:gd name="connsiteY0" fmla="*/ 1102519 h 1102519"/>
              <a:gd name="connsiteX1" fmla="*/ 2381 w 952500"/>
              <a:gd name="connsiteY1" fmla="*/ 0 h 1102519"/>
              <a:gd name="connsiteX2" fmla="*/ 952500 w 952500"/>
              <a:gd name="connsiteY2" fmla="*/ 1083469 h 1102519"/>
              <a:gd name="connsiteX3" fmla="*/ 0 w 952500"/>
              <a:gd name="connsiteY3" fmla="*/ 1102519 h 1102519"/>
              <a:gd name="connsiteX0" fmla="*/ 0 w 947738"/>
              <a:gd name="connsiteY0" fmla="*/ 1102519 h 1102522"/>
              <a:gd name="connsiteX1" fmla="*/ 2381 w 947738"/>
              <a:gd name="connsiteY1" fmla="*/ 0 h 1102522"/>
              <a:gd name="connsiteX2" fmla="*/ 947738 w 947738"/>
              <a:gd name="connsiteY2" fmla="*/ 1102522 h 1102522"/>
              <a:gd name="connsiteX3" fmla="*/ 0 w 947738"/>
              <a:gd name="connsiteY3" fmla="*/ 1102519 h 110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738" h="1102522">
                <a:moveTo>
                  <a:pt x="0" y="1102519"/>
                </a:moveTo>
                <a:cubicBezTo>
                  <a:pt x="794" y="735013"/>
                  <a:pt x="1587" y="367506"/>
                  <a:pt x="2381" y="0"/>
                </a:cubicBezTo>
                <a:lnTo>
                  <a:pt x="947738" y="1102522"/>
                </a:lnTo>
                <a:lnTo>
                  <a:pt x="0" y="1102519"/>
                </a:lnTo>
                <a:close/>
              </a:path>
            </a:pathLst>
          </a:custGeom>
          <a:solidFill>
            <a:srgbClr val="1A69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0" i="0">
              <a:latin typeface="Arial" panose="020B0604020202020204" pitchFamily="34" charset="0"/>
            </a:endParaRPr>
          </a:p>
        </p:txBody>
      </p:sp>
      <p:sp>
        <p:nvSpPr>
          <p:cNvPr id="10" name="Page no.">
            <a:extLst>
              <a:ext uri="{FF2B5EF4-FFF2-40B4-BE49-F238E27FC236}">
                <a16:creationId xmlns:a16="http://schemas.microsoft.com/office/drawing/2014/main" id="{A9C01FAB-984F-1C49-AE57-2179722A1F22}"/>
              </a:ext>
            </a:extLst>
          </p:cNvPr>
          <p:cNvSpPr txBox="1">
            <a:spLocks/>
          </p:cNvSpPr>
          <p:nvPr userDrawn="1"/>
        </p:nvSpPr>
        <p:spPr>
          <a:xfrm>
            <a:off x="8827010" y="5442044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E1986D8-6157-458B-9E00-8B8A2706D7C2}" type="slidenum">
              <a:rPr lang="id-ID" sz="1000" b="0" i="0" smtClean="0">
                <a:solidFill>
                  <a:schemeClr val="bg1"/>
                </a:solidFill>
                <a:latin typeface="Arial Nova" panose="020B05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‹#›</a:t>
            </a:fld>
            <a:endParaRPr lang="id-ID" sz="1000" b="0" i="0">
              <a:solidFill>
                <a:schemeClr val="bg1"/>
              </a:solidFill>
              <a:latin typeface="Arial Nova" panose="020B05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62AD3-C679-C745-B304-A1DF2FB06F25}"/>
              </a:ext>
            </a:extLst>
          </p:cNvPr>
          <p:cNvSpPr txBox="1"/>
          <p:nvPr userDrawn="1"/>
        </p:nvSpPr>
        <p:spPr>
          <a:xfrm>
            <a:off x="400050" y="5288458"/>
            <a:ext cx="2523448" cy="3847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b="0" i="0" dirty="0">
                <a:solidFill>
                  <a:srgbClr val="1A699E"/>
                </a:solidFill>
                <a:latin typeface="Arial Nova Cond" panose="020B0506020202020204" pitchFamily="34" charset="0"/>
              </a:rPr>
              <a:t>Water For Rural Resilience Project ‘</a:t>
            </a:r>
            <a:r>
              <a:rPr lang="en-US" sz="1000" b="0" i="0" dirty="0" err="1">
                <a:solidFill>
                  <a:srgbClr val="1A699E"/>
                </a:solidFill>
                <a:latin typeface="Arial Nova Cond" panose="020B0506020202020204" pitchFamily="34" charset="0"/>
              </a:rPr>
              <a:t>Barwaaqo</a:t>
            </a:r>
            <a:r>
              <a:rPr lang="en-US" sz="1000" b="0" i="0" dirty="0">
                <a:solidFill>
                  <a:srgbClr val="1A699E"/>
                </a:solidFill>
                <a:latin typeface="Arial Nova Cond" panose="020B0506020202020204" pitchFamily="34" charset="0"/>
              </a:rPr>
              <a:t>’</a:t>
            </a:r>
          </a:p>
          <a:p>
            <a:r>
              <a:rPr lang="en-US" sz="900" b="0" i="1" dirty="0">
                <a:solidFill>
                  <a:srgbClr val="F7B316"/>
                </a:solidFill>
                <a:latin typeface="Arial Nova Cond" panose="020B0506020202020204" pitchFamily="34" charset="0"/>
              </a:rPr>
              <a:t>HEC-HMS Training Course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7AB239-470C-8D40-8294-38FF03B0366B}"/>
              </a:ext>
            </a:extLst>
          </p:cNvPr>
          <p:cNvCxnSpPr>
            <a:cxnSpLocks/>
          </p:cNvCxnSpPr>
          <p:nvPr userDrawn="1"/>
        </p:nvCxnSpPr>
        <p:spPr>
          <a:xfrm>
            <a:off x="228672" y="450753"/>
            <a:ext cx="6306011" cy="0"/>
          </a:xfrm>
          <a:prstGeom prst="line">
            <a:avLst/>
          </a:prstGeom>
          <a:ln>
            <a:solidFill>
              <a:srgbClr val="1A699E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A5AA9A8-9CD2-B747-B0AA-6A6053402E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72" y="81896"/>
            <a:ext cx="7523408" cy="460375"/>
          </a:xfr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rgbClr val="1A699E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B7E535-AFE6-0049-9270-47AC278F4D71}"/>
              </a:ext>
            </a:extLst>
          </p:cNvPr>
          <p:cNvCxnSpPr>
            <a:cxnSpLocks/>
          </p:cNvCxnSpPr>
          <p:nvPr userDrawn="1"/>
        </p:nvCxnSpPr>
        <p:spPr>
          <a:xfrm flipH="1">
            <a:off x="282960" y="5288458"/>
            <a:ext cx="4572000" cy="0"/>
          </a:xfrm>
          <a:prstGeom prst="line">
            <a:avLst/>
          </a:prstGeom>
          <a:ln>
            <a:solidFill>
              <a:srgbClr val="1A699E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29DB1680-F2B4-97DF-429D-D4FF5BD4B5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426541"/>
            <a:ext cx="7523408" cy="460375"/>
          </a:xfrm>
        </p:spPr>
        <p:txBody>
          <a:bodyPr anchor="ctr">
            <a:normAutofit/>
          </a:bodyPr>
          <a:lstStyle>
            <a:lvl1pPr marL="0" indent="0">
              <a:buNone/>
              <a:defRPr sz="1600" b="0" i="0">
                <a:solidFill>
                  <a:srgbClr val="1A699E"/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083215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pos="5616">
          <p15:clr>
            <a:srgbClr val="FBAE40"/>
          </p15:clr>
        </p15:guide>
        <p15:guide id="3" orient="horz" pos="120">
          <p15:clr>
            <a:srgbClr val="FBAE40"/>
          </p15:clr>
        </p15:guide>
        <p15:guide id="4" orient="horz" pos="3264">
          <p15:clr>
            <a:srgbClr val="FBAE40"/>
          </p15:clr>
        </p15:guide>
        <p15:guide id="5" orient="horz" pos="5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84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33502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F16669DB-CCD3-46A0-B188-3E228E09A429}" type="datetimeFigureOut">
              <a:rPr lang="it-IT" smtClean="0"/>
              <a:t>30/04/2025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8775B9E8-9E8F-4AC1-A2BB-34C5984AEA0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38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diagramData" Target="../diagrams/data1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diagramDrawing" Target="../diagrams/drawing1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1.xml"/><Relationship Id="rId4" Type="http://schemas.openxmlformats.org/officeDocument/2006/relationships/theme" Target="../theme/theme1.xml"/><Relationship Id="rId9" Type="http://schemas.openxmlformats.org/officeDocument/2006/relationships/diagramQuickStyle" Target="../diagrams/quickStyl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57BD207-D76B-9F94-8A36-514604BD5A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" y="10745"/>
            <a:ext cx="9144000" cy="5715000"/>
          </a:xfrm>
          <a:prstGeom prst="rect">
            <a:avLst/>
          </a:prstGeom>
        </p:spPr>
      </p:pic>
      <p:grpSp>
        <p:nvGrpSpPr>
          <p:cNvPr id="17" name="Group 20">
            <a:extLst>
              <a:ext uri="{FF2B5EF4-FFF2-40B4-BE49-F238E27FC236}">
                <a16:creationId xmlns:a16="http://schemas.microsoft.com/office/drawing/2014/main" id="{53196189-D141-FDE3-912C-D1859F7BC279}"/>
              </a:ext>
            </a:extLst>
          </p:cNvPr>
          <p:cNvGrpSpPr/>
          <p:nvPr userDrawn="1"/>
        </p:nvGrpSpPr>
        <p:grpSpPr>
          <a:xfrm>
            <a:off x="3290572" y="4897727"/>
            <a:ext cx="2840036" cy="609600"/>
            <a:chOff x="828896" y="4839743"/>
            <a:chExt cx="2840036" cy="731520"/>
          </a:xfrm>
        </p:grpSpPr>
        <p:pic>
          <p:nvPicPr>
            <p:cNvPr id="18" name="Picture 9" descr="Logo&#10;&#10;Description automatically generated">
              <a:extLst>
                <a:ext uri="{FF2B5EF4-FFF2-40B4-BE49-F238E27FC236}">
                  <a16:creationId xmlns:a16="http://schemas.microsoft.com/office/drawing/2014/main" id="{5BF88CE0-45E6-3B59-4F77-6D50256DF2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7992" y="4931183"/>
              <a:ext cx="1790940" cy="548640"/>
            </a:xfrm>
            <a:prstGeom prst="rect">
              <a:avLst/>
            </a:prstGeom>
          </p:spPr>
        </p:pic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A33792AD-CE66-6445-0F89-520E60666846}"/>
                </a:ext>
              </a:extLst>
            </p:cNvPr>
            <p:cNvSpPr txBox="1"/>
            <p:nvPr userDrawn="1"/>
          </p:nvSpPr>
          <p:spPr>
            <a:xfrm>
              <a:off x="828896" y="5069313"/>
              <a:ext cx="686406" cy="27238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875" b="0" i="0">
                  <a:solidFill>
                    <a:srgbClr val="1A699E"/>
                  </a:solidFill>
                  <a:latin typeface="Arial Nova Cond Light" panose="020B0306020202020204" pitchFamily="34" charset="0"/>
                </a:rPr>
                <a:t>Prepared by:</a:t>
              </a:r>
            </a:p>
          </p:txBody>
        </p:sp>
        <p:sp>
          <p:nvSpPr>
            <p:cNvPr id="20" name="Rounded Rectangle 17">
              <a:extLst>
                <a:ext uri="{FF2B5EF4-FFF2-40B4-BE49-F238E27FC236}">
                  <a16:creationId xmlns:a16="http://schemas.microsoft.com/office/drawing/2014/main" id="{F939019B-AA6E-3122-A8D9-304A65EB54DF}"/>
                </a:ext>
              </a:extLst>
            </p:cNvPr>
            <p:cNvSpPr/>
            <p:nvPr userDrawn="1"/>
          </p:nvSpPr>
          <p:spPr>
            <a:xfrm>
              <a:off x="1610036" y="4839743"/>
              <a:ext cx="27432" cy="731520"/>
            </a:xfrm>
            <a:prstGeom prst="roundRect">
              <a:avLst>
                <a:gd name="adj" fmla="val 50000"/>
              </a:avLst>
            </a:prstGeom>
            <a:solidFill>
              <a:srgbClr val="F7B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21" name="Group 23">
            <a:extLst>
              <a:ext uri="{FF2B5EF4-FFF2-40B4-BE49-F238E27FC236}">
                <a16:creationId xmlns:a16="http://schemas.microsoft.com/office/drawing/2014/main" id="{9E2BDE6C-D4D1-C5A2-6A4F-9137085036DF}"/>
              </a:ext>
            </a:extLst>
          </p:cNvPr>
          <p:cNvGrpSpPr/>
          <p:nvPr userDrawn="1"/>
        </p:nvGrpSpPr>
        <p:grpSpPr>
          <a:xfrm>
            <a:off x="5129750" y="195632"/>
            <a:ext cx="814982" cy="609600"/>
            <a:chOff x="5129750" y="234759"/>
            <a:chExt cx="814982" cy="73152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2568CA-E1C4-0223-1A9C-0275257D22A0}"/>
                </a:ext>
              </a:extLst>
            </p:cNvPr>
            <p:cNvSpPr txBox="1"/>
            <p:nvPr userDrawn="1"/>
          </p:nvSpPr>
          <p:spPr>
            <a:xfrm>
              <a:off x="5129750" y="464329"/>
              <a:ext cx="699230" cy="27238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875" b="0" i="0">
                  <a:solidFill>
                    <a:srgbClr val="1A699E"/>
                  </a:solidFill>
                  <a:latin typeface="Arial Nova Cond Light" panose="020B0306020202020204" pitchFamily="34" charset="0"/>
                </a:rPr>
                <a:t>Prepared for: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3FC167F3-6367-66CA-8973-0C969F70CECA}"/>
                </a:ext>
              </a:extLst>
            </p:cNvPr>
            <p:cNvSpPr/>
            <p:nvPr userDrawn="1"/>
          </p:nvSpPr>
          <p:spPr>
            <a:xfrm>
              <a:off x="5917300" y="234759"/>
              <a:ext cx="27432" cy="731520"/>
            </a:xfrm>
            <a:prstGeom prst="roundRect">
              <a:avLst>
                <a:gd name="adj" fmla="val 50000"/>
              </a:avLst>
            </a:prstGeom>
            <a:solidFill>
              <a:srgbClr val="F7B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24" name="Rectangle 1">
            <a:extLst>
              <a:ext uri="{FF2B5EF4-FFF2-40B4-BE49-F238E27FC236}">
                <a16:creationId xmlns:a16="http://schemas.microsoft.com/office/drawing/2014/main" id="{4BE8DC32-F53A-8785-BC76-701830D1B26A}"/>
              </a:ext>
            </a:extLst>
          </p:cNvPr>
          <p:cNvSpPr/>
          <p:nvPr userDrawn="1"/>
        </p:nvSpPr>
        <p:spPr>
          <a:xfrm>
            <a:off x="365760" y="2883147"/>
            <a:ext cx="8778240" cy="1354507"/>
          </a:xfrm>
          <a:prstGeom prst="rect">
            <a:avLst/>
          </a:prstGeom>
          <a:solidFill>
            <a:srgbClr val="3CB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/>
          </a:p>
        </p:txBody>
      </p:sp>
      <p:graphicFrame>
        <p:nvGraphicFramePr>
          <p:cNvPr id="25" name="Diagramma 24">
            <a:extLst>
              <a:ext uri="{FF2B5EF4-FFF2-40B4-BE49-F238E27FC236}">
                <a16:creationId xmlns:a16="http://schemas.microsoft.com/office/drawing/2014/main" id="{E8E79EC7-C816-2C11-B50A-804C681A291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78153344"/>
              </p:ext>
            </p:extLst>
          </p:nvPr>
        </p:nvGraphicFramePr>
        <p:xfrm>
          <a:off x="365760" y="2801317"/>
          <a:ext cx="8778240" cy="1436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6" name="Picture 1">
            <a:extLst>
              <a:ext uri="{FF2B5EF4-FFF2-40B4-BE49-F238E27FC236}">
                <a16:creationId xmlns:a16="http://schemas.microsoft.com/office/drawing/2014/main" id="{B8633609-00B9-F8E0-C90F-57C06736029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609" y="4955563"/>
            <a:ext cx="1090295" cy="419100"/>
          </a:xfrm>
          <a:prstGeom prst="rect">
            <a:avLst/>
          </a:prstGeom>
        </p:spPr>
      </p:pic>
      <p:pic>
        <p:nvPicPr>
          <p:cNvPr id="27" name="Picture 120623122">
            <a:extLst>
              <a:ext uri="{FF2B5EF4-FFF2-40B4-BE49-F238E27FC236}">
                <a16:creationId xmlns:a16="http://schemas.microsoft.com/office/drawing/2014/main" id="{6A90F1D7-E28F-5F08-F204-EE6EEEFB02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1813" y="4973927"/>
            <a:ext cx="1492885" cy="314325"/>
          </a:xfrm>
          <a:prstGeom prst="rect">
            <a:avLst/>
          </a:prstGeom>
          <a:noFill/>
        </p:spPr>
      </p:pic>
      <p:sp>
        <p:nvSpPr>
          <p:cNvPr id="29" name="Rectangle 1">
            <a:extLst>
              <a:ext uri="{FF2B5EF4-FFF2-40B4-BE49-F238E27FC236}">
                <a16:creationId xmlns:a16="http://schemas.microsoft.com/office/drawing/2014/main" id="{8223C3B4-3D1C-279F-9E85-D9CD3996DC21}"/>
              </a:ext>
            </a:extLst>
          </p:cNvPr>
          <p:cNvSpPr/>
          <p:nvPr userDrawn="1"/>
        </p:nvSpPr>
        <p:spPr>
          <a:xfrm>
            <a:off x="365760" y="4216874"/>
            <a:ext cx="8778240" cy="708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/>
          </a:p>
        </p:txBody>
      </p:sp>
    </p:spTree>
    <p:extLst>
      <p:ext uri="{BB962C8B-B14F-4D97-AF65-F5344CB8AC3E}">
        <p14:creationId xmlns:p14="http://schemas.microsoft.com/office/powerpoint/2010/main" val="426515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hf sldNum="0" hd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2">
            <a:extLst>
              <a:ext uri="{FF2B5EF4-FFF2-40B4-BE49-F238E27FC236}">
                <a16:creationId xmlns:a16="http://schemas.microsoft.com/office/drawing/2014/main" id="{0EB5D049-A796-02A4-56FC-83BBAFE5E1CD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8648217" y="5213998"/>
            <a:ext cx="452463" cy="540000"/>
          </a:xfrm>
          <a:custGeom>
            <a:avLst/>
            <a:gdLst>
              <a:gd name="connsiteX0" fmla="*/ 0 w 1828800"/>
              <a:gd name="connsiteY0" fmla="*/ 1600200 h 1600200"/>
              <a:gd name="connsiteX1" fmla="*/ 914400 w 1828800"/>
              <a:gd name="connsiteY1" fmla="*/ 0 h 1600200"/>
              <a:gd name="connsiteX2" fmla="*/ 1828800 w 1828800"/>
              <a:gd name="connsiteY2" fmla="*/ 1600200 h 1600200"/>
              <a:gd name="connsiteX3" fmla="*/ 0 w 1828800"/>
              <a:gd name="connsiteY3" fmla="*/ 1600200 h 1600200"/>
              <a:gd name="connsiteX0" fmla="*/ 0 w 1828800"/>
              <a:gd name="connsiteY0" fmla="*/ 1104900 h 1104900"/>
              <a:gd name="connsiteX1" fmla="*/ 19050 w 1828800"/>
              <a:gd name="connsiteY1" fmla="*/ 0 h 1104900"/>
              <a:gd name="connsiteX2" fmla="*/ 1828800 w 1828800"/>
              <a:gd name="connsiteY2" fmla="*/ 1104900 h 1104900"/>
              <a:gd name="connsiteX3" fmla="*/ 0 w 1828800"/>
              <a:gd name="connsiteY3" fmla="*/ 1104900 h 1104900"/>
              <a:gd name="connsiteX0" fmla="*/ 0 w 952500"/>
              <a:gd name="connsiteY0" fmla="*/ 1104900 h 1104900"/>
              <a:gd name="connsiteX1" fmla="*/ 19050 w 952500"/>
              <a:gd name="connsiteY1" fmla="*/ 0 h 1104900"/>
              <a:gd name="connsiteX2" fmla="*/ 952500 w 952500"/>
              <a:gd name="connsiteY2" fmla="*/ 1085850 h 1104900"/>
              <a:gd name="connsiteX3" fmla="*/ 0 w 952500"/>
              <a:gd name="connsiteY3" fmla="*/ 1104900 h 1104900"/>
              <a:gd name="connsiteX0" fmla="*/ 0 w 952500"/>
              <a:gd name="connsiteY0" fmla="*/ 1102519 h 1102519"/>
              <a:gd name="connsiteX1" fmla="*/ 2381 w 952500"/>
              <a:gd name="connsiteY1" fmla="*/ 0 h 1102519"/>
              <a:gd name="connsiteX2" fmla="*/ 952500 w 952500"/>
              <a:gd name="connsiteY2" fmla="*/ 1083469 h 1102519"/>
              <a:gd name="connsiteX3" fmla="*/ 0 w 952500"/>
              <a:gd name="connsiteY3" fmla="*/ 1102519 h 1102519"/>
              <a:gd name="connsiteX0" fmla="*/ 0 w 947738"/>
              <a:gd name="connsiteY0" fmla="*/ 1102519 h 1102522"/>
              <a:gd name="connsiteX1" fmla="*/ 2381 w 947738"/>
              <a:gd name="connsiteY1" fmla="*/ 0 h 1102522"/>
              <a:gd name="connsiteX2" fmla="*/ 947738 w 947738"/>
              <a:gd name="connsiteY2" fmla="*/ 1102522 h 1102522"/>
              <a:gd name="connsiteX3" fmla="*/ 0 w 947738"/>
              <a:gd name="connsiteY3" fmla="*/ 1102519 h 110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738" h="1102522">
                <a:moveTo>
                  <a:pt x="0" y="1102519"/>
                </a:moveTo>
                <a:cubicBezTo>
                  <a:pt x="794" y="735013"/>
                  <a:pt x="1587" y="367506"/>
                  <a:pt x="2381" y="0"/>
                </a:cubicBezTo>
                <a:lnTo>
                  <a:pt x="947738" y="1102522"/>
                </a:lnTo>
                <a:lnTo>
                  <a:pt x="0" y="1102519"/>
                </a:lnTo>
                <a:close/>
              </a:path>
            </a:pathLst>
          </a:custGeom>
          <a:solidFill>
            <a:srgbClr val="1A69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00" b="0" i="0">
              <a:latin typeface="Arial" panose="020B0604020202020204" pitchFamily="34" charset="0"/>
            </a:endParaRPr>
          </a:p>
        </p:txBody>
      </p:sp>
      <p:sp>
        <p:nvSpPr>
          <p:cNvPr id="3" name="Page no.">
            <a:extLst>
              <a:ext uri="{FF2B5EF4-FFF2-40B4-BE49-F238E27FC236}">
                <a16:creationId xmlns:a16="http://schemas.microsoft.com/office/drawing/2014/main" id="{3DE45FA5-A01B-206A-ED46-E7BC06F66A68}"/>
              </a:ext>
            </a:extLst>
          </p:cNvPr>
          <p:cNvSpPr txBox="1">
            <a:spLocks/>
          </p:cNvSpPr>
          <p:nvPr userDrawn="1"/>
        </p:nvSpPr>
        <p:spPr>
          <a:xfrm>
            <a:off x="8827458" y="5482767"/>
            <a:ext cx="311304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E1986D8-6157-458B-9E00-8B8A2706D7C2}" type="slidenum">
              <a:rPr lang="id-ID" sz="833" b="0" i="0" smtClean="0">
                <a:solidFill>
                  <a:schemeClr val="bg1"/>
                </a:solidFill>
                <a:latin typeface="Arial Nova" panose="020B05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‹#›</a:t>
            </a:fld>
            <a:endParaRPr lang="id-ID" sz="833" b="0" i="0" dirty="0">
              <a:solidFill>
                <a:schemeClr val="bg1"/>
              </a:solidFill>
              <a:latin typeface="Arial Nova" panose="020B05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1A200E1E-EAFD-B1B2-F2C4-A5C3C1B273C7}"/>
              </a:ext>
            </a:extLst>
          </p:cNvPr>
          <p:cNvSpPr txBox="1"/>
          <p:nvPr userDrawn="1"/>
        </p:nvSpPr>
        <p:spPr>
          <a:xfrm>
            <a:off x="400051" y="5317774"/>
            <a:ext cx="4257897" cy="3359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33" b="0" i="0" dirty="0">
                <a:solidFill>
                  <a:srgbClr val="1A699E"/>
                </a:solidFill>
                <a:latin typeface="Arial Nova Cond" panose="020B0506020202020204" pitchFamily="34" charset="0"/>
              </a:rPr>
              <a:t>Consultancy service for the Development of the Eastern Nile Water Resources Models and Tools</a:t>
            </a:r>
          </a:p>
          <a:p>
            <a:r>
              <a:rPr lang="en-US" sz="750" b="0" i="1" dirty="0">
                <a:solidFill>
                  <a:srgbClr val="F7B316"/>
                </a:solidFill>
                <a:latin typeface="Arial Nova Cond" panose="020B0506020202020204" pitchFamily="34" charset="0"/>
              </a:rPr>
              <a:t>Training of Trainers in Eastern Nile Water Resources Models and Tools – HEC-HMS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A3D2BC-54BC-577D-9F63-DF2EC2F66FD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2960" y="5317773"/>
            <a:ext cx="5297152" cy="0"/>
          </a:xfrm>
          <a:prstGeom prst="line">
            <a:avLst/>
          </a:prstGeom>
          <a:ln>
            <a:solidFill>
              <a:srgbClr val="1A699E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0">
            <a:extLst>
              <a:ext uri="{FF2B5EF4-FFF2-40B4-BE49-F238E27FC236}">
                <a16:creationId xmlns:a16="http://schemas.microsoft.com/office/drawing/2014/main" id="{864CEBE7-3AC1-6560-CA54-2AB1C81A4FB7}"/>
              </a:ext>
            </a:extLst>
          </p:cNvPr>
          <p:cNvCxnSpPr>
            <a:cxnSpLocks/>
          </p:cNvCxnSpPr>
          <p:nvPr userDrawn="1"/>
        </p:nvCxnSpPr>
        <p:spPr>
          <a:xfrm>
            <a:off x="228673" y="517240"/>
            <a:ext cx="6306011" cy="0"/>
          </a:xfrm>
          <a:prstGeom prst="line">
            <a:avLst/>
          </a:prstGeom>
          <a:ln>
            <a:solidFill>
              <a:srgbClr val="1A699E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83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sldNum="0" hdr="0" dt="0"/>
  <p:txStyles>
    <p:titleStyle>
      <a:lvl1pPr algn="l" defTabSz="761970" rtl="0" eaLnBrk="1" latinLnBrk="0" hangingPunct="1">
        <a:spcBef>
          <a:spcPct val="0"/>
        </a:spcBef>
        <a:buNone/>
        <a:defRPr sz="1333" i="1" kern="1200" baseline="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hec.usace.army.mil/confluence/hmsdocs/hmsum/lates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hec.usace.army.mil/software/hec-hms/downloads.aspx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hyperlink" Target="https://earthexplorer.usgs.gov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ortal.opentopography.org/raster?opentopoID=OTSDEM.032021.4326.3" TargetMode="Externa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7">
            <a:extLst>
              <a:ext uri="{FF2B5EF4-FFF2-40B4-BE49-F238E27FC236}">
                <a16:creationId xmlns:a16="http://schemas.microsoft.com/office/drawing/2014/main" id="{60C04CF6-1B01-E3F8-33B8-C5EEE3C7405D}"/>
              </a:ext>
            </a:extLst>
          </p:cNvPr>
          <p:cNvSpPr/>
          <p:nvPr/>
        </p:nvSpPr>
        <p:spPr>
          <a:xfrm>
            <a:off x="7500958" y="6677050"/>
            <a:ext cx="1643042" cy="188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178128E6-A2EF-721F-3315-E365303B8628}"/>
              </a:ext>
            </a:extLst>
          </p:cNvPr>
          <p:cNvGrpSpPr/>
          <p:nvPr/>
        </p:nvGrpSpPr>
        <p:grpSpPr>
          <a:xfrm>
            <a:off x="601481" y="1071418"/>
            <a:ext cx="7762125" cy="1138774"/>
            <a:chOff x="1733971" y="732943"/>
            <a:chExt cx="5586177" cy="1138774"/>
          </a:xfrm>
        </p:grpSpPr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02EC6C91-6011-1F4B-A3C4-95E6777E86B3}"/>
                </a:ext>
              </a:extLst>
            </p:cNvPr>
            <p:cNvSpPr txBox="1"/>
            <p:nvPr/>
          </p:nvSpPr>
          <p:spPr>
            <a:xfrm>
              <a:off x="1733971" y="732943"/>
              <a:ext cx="55861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1A699E"/>
                  </a:solidFill>
                  <a:latin typeface="Arial Nova" panose="020B0504020202020204" pitchFamily="34" charset="0"/>
                </a:rPr>
                <a:t>Consultancy service for the Development of the Eastern Nile Water Resources Models and Tools</a:t>
              </a:r>
              <a:endParaRPr lang="en-US" sz="1600" b="1" dirty="0">
                <a:solidFill>
                  <a:srgbClr val="1A699E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39DE0073-13A3-E8C9-2071-DC6B131F1CC6}"/>
                </a:ext>
              </a:extLst>
            </p:cNvPr>
            <p:cNvSpPr txBox="1"/>
            <p:nvPr/>
          </p:nvSpPr>
          <p:spPr>
            <a:xfrm>
              <a:off x="1733971" y="1563940"/>
              <a:ext cx="22800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7B316"/>
                  </a:solidFill>
                  <a:latin typeface="Arial Nova Light" panose="020B0304020202020204" pitchFamily="34" charset="0"/>
                </a:rPr>
                <a:t>Nile Cooperation for Climate Resilience</a:t>
              </a:r>
            </a:p>
          </p:txBody>
        </p:sp>
      </p:grpSp>
      <p:sp>
        <p:nvSpPr>
          <p:cNvPr id="11" name="TextBox 5">
            <a:extLst>
              <a:ext uri="{FF2B5EF4-FFF2-40B4-BE49-F238E27FC236}">
                <a16:creationId xmlns:a16="http://schemas.microsoft.com/office/drawing/2014/main" id="{FEC5DDA5-F0F6-113E-167F-536E12A500D9}"/>
              </a:ext>
            </a:extLst>
          </p:cNvPr>
          <p:cNvSpPr txBox="1"/>
          <p:nvPr/>
        </p:nvSpPr>
        <p:spPr>
          <a:xfrm>
            <a:off x="5977921" y="887065"/>
            <a:ext cx="23396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>
                <a:effectLst/>
                <a:latin typeface="Arial Nova Light" panose="020B03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Eastern Nile Technical Regional Office (ENTRO)</a:t>
            </a:r>
            <a:endParaRPr lang="it-IT" sz="70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8BB67D3-1FCE-EE11-C424-47BCB5DAE5A6}"/>
              </a:ext>
            </a:extLst>
          </p:cNvPr>
          <p:cNvSpPr txBox="1"/>
          <p:nvPr/>
        </p:nvSpPr>
        <p:spPr>
          <a:xfrm>
            <a:off x="539947" y="4347932"/>
            <a:ext cx="33814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A699E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Training of Trainers in Eastern Nile Water Resources Models and Tools </a:t>
            </a:r>
          </a:p>
          <a:p>
            <a:r>
              <a:rPr lang="it-IT" sz="1400" b="1" dirty="0">
                <a:solidFill>
                  <a:srgbClr val="1A699E"/>
                </a:solidFill>
                <a:latin typeface="Arial Nova" panose="020B0504020202020204" pitchFamily="34" charset="0"/>
              </a:rPr>
              <a:t>HEC-HMS</a:t>
            </a:r>
          </a:p>
          <a:p>
            <a:endParaRPr lang="it-IT" sz="1400" b="1" dirty="0">
              <a:solidFill>
                <a:srgbClr val="1A699E"/>
              </a:solidFill>
              <a:latin typeface="Arial Nova" panose="020B0504020202020204" pitchFamily="34" charset="0"/>
            </a:endParaRPr>
          </a:p>
          <a:p>
            <a:r>
              <a:rPr lang="it-IT" sz="1400" b="1" dirty="0">
                <a:solidFill>
                  <a:srgbClr val="1A699E"/>
                </a:solidFill>
                <a:latin typeface="Arial Nova" panose="020B0504020202020204" pitchFamily="34" charset="0"/>
              </a:rPr>
              <a:t>06 -10 </a:t>
            </a:r>
            <a:r>
              <a:rPr lang="it-IT" sz="1400" b="1" dirty="0" err="1">
                <a:solidFill>
                  <a:srgbClr val="1A699E"/>
                </a:solidFill>
                <a:latin typeface="Arial Nova" panose="020B0504020202020204" pitchFamily="34" charset="0"/>
              </a:rPr>
              <a:t>May</a:t>
            </a:r>
            <a:r>
              <a:rPr lang="it-IT" sz="1400" b="1" dirty="0">
                <a:solidFill>
                  <a:srgbClr val="1A699E"/>
                </a:solidFill>
                <a:latin typeface="Arial Nova" panose="020B0504020202020204" pitchFamily="34" charset="0"/>
              </a:rPr>
              <a:t> 2025</a:t>
            </a:r>
            <a:endParaRPr lang="en-IT" sz="1400" b="1" dirty="0">
              <a:solidFill>
                <a:srgbClr val="1A699E"/>
              </a:solidFill>
              <a:latin typeface="Arial Nova" panose="020B0504020202020204" pitchFamily="34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0B9B08FE-B780-AEE6-D165-4290B5BE81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438" y="283981"/>
            <a:ext cx="1727835" cy="5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84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8EED5-25C8-05D7-370A-59904DDE4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2">
            <a:extLst>
              <a:ext uri="{FF2B5EF4-FFF2-40B4-BE49-F238E27FC236}">
                <a16:creationId xmlns:a16="http://schemas.microsoft.com/office/drawing/2014/main" id="{16D6B6E6-7D26-85BD-778D-B6307954B71F}"/>
              </a:ext>
            </a:extLst>
          </p:cNvPr>
          <p:cNvSpPr txBox="1"/>
          <p:nvPr/>
        </p:nvSpPr>
        <p:spPr>
          <a:xfrm>
            <a:off x="1289316" y="916292"/>
            <a:ext cx="478721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Arial"/>
                <a:cs typeface="Arial"/>
              </a:rPr>
              <a:t>How the precipitation became effective flow?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B657E1-4668-7952-8D9A-CE2D8773DB24}"/>
              </a:ext>
            </a:extLst>
          </p:cNvPr>
          <p:cNvSpPr txBox="1"/>
          <p:nvPr/>
        </p:nvSpPr>
        <p:spPr>
          <a:xfrm>
            <a:off x="228671" y="1796953"/>
            <a:ext cx="4583026" cy="2121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The Inflow/Outflow transformation depends on multiple variables such as: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Evaporation (temperature, wind, …)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Transpiration (vegetation, …)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Infiltration (Type of soil)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Soil storage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Slope and morphology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…</a:t>
            </a:r>
          </a:p>
        </p:txBody>
      </p:sp>
      <p:pic>
        <p:nvPicPr>
          <p:cNvPr id="5" name="Picture 4" descr="Diagram of a diagram showing how water flows&#10;&#10;Description automatically generated">
            <a:extLst>
              <a:ext uri="{FF2B5EF4-FFF2-40B4-BE49-F238E27FC236}">
                <a16:creationId xmlns:a16="http://schemas.microsoft.com/office/drawing/2014/main" id="{9D06915E-E648-D396-912D-DEA54DBF8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80" y="1549358"/>
            <a:ext cx="4195249" cy="3203196"/>
          </a:xfrm>
          <a:prstGeom prst="rect">
            <a:avLst/>
          </a:prstGeom>
        </p:spPr>
      </p:pic>
      <p:sp>
        <p:nvSpPr>
          <p:cNvPr id="6" name="object 12">
            <a:extLst>
              <a:ext uri="{FF2B5EF4-FFF2-40B4-BE49-F238E27FC236}">
                <a16:creationId xmlns:a16="http://schemas.microsoft.com/office/drawing/2014/main" id="{CCED550E-F7DA-4F79-366C-5EF78137D4A1}"/>
              </a:ext>
            </a:extLst>
          </p:cNvPr>
          <p:cNvSpPr txBox="1"/>
          <p:nvPr/>
        </p:nvSpPr>
        <p:spPr>
          <a:xfrm>
            <a:off x="296497" y="4268713"/>
            <a:ext cx="478721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 err="1">
                <a:latin typeface="Arial"/>
                <a:cs typeface="Arial"/>
              </a:rPr>
              <a:t>Q</a:t>
            </a:r>
            <a:r>
              <a:rPr lang="en-US" sz="1600" b="1" baseline="-25000" dirty="0" err="1">
                <a:latin typeface="Arial"/>
                <a:cs typeface="Arial"/>
              </a:rPr>
              <a:t>eff</a:t>
            </a:r>
            <a:r>
              <a:rPr lang="en-US" sz="1600" b="1" dirty="0">
                <a:latin typeface="Arial"/>
                <a:cs typeface="Arial"/>
              </a:rPr>
              <a:t> = P - </a:t>
            </a:r>
            <a:r>
              <a:rPr lang="en-US" sz="1600" b="1" dirty="0" err="1">
                <a:latin typeface="Arial"/>
                <a:cs typeface="Arial"/>
              </a:rPr>
              <a:t>Q</a:t>
            </a:r>
            <a:r>
              <a:rPr lang="en-US" sz="1600" b="1" baseline="-25000" dirty="0" err="1">
                <a:latin typeface="Arial"/>
                <a:cs typeface="Arial"/>
              </a:rPr>
              <a:t>loss</a:t>
            </a:r>
            <a:endParaRPr lang="en-US" sz="1600" b="1" baseline="-25000" dirty="0">
              <a:latin typeface="Arial"/>
              <a:cs typeface="Arial"/>
            </a:endParaRPr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6E396542-BDA4-95FC-4ECE-EDBA4A082418}"/>
              </a:ext>
            </a:extLst>
          </p:cNvPr>
          <p:cNvSpPr txBox="1"/>
          <p:nvPr/>
        </p:nvSpPr>
        <p:spPr>
          <a:xfrm>
            <a:off x="296497" y="4785194"/>
            <a:ext cx="478721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 err="1">
                <a:latin typeface="Arial"/>
                <a:cs typeface="Arial"/>
              </a:rPr>
              <a:t>Q</a:t>
            </a:r>
            <a:r>
              <a:rPr lang="en-US" sz="1600" b="1" baseline="-25000" dirty="0" err="1">
                <a:latin typeface="Arial"/>
                <a:cs typeface="Arial"/>
              </a:rPr>
              <a:t>eff</a:t>
            </a:r>
            <a:r>
              <a:rPr lang="en-US" sz="1600" b="1" dirty="0">
                <a:latin typeface="Arial"/>
                <a:cs typeface="Arial"/>
              </a:rPr>
              <a:t> = Runoff + Baseflow</a:t>
            </a:r>
            <a:endParaRPr lang="en-US" sz="1600" b="1" baseline="-25000" dirty="0">
              <a:latin typeface="Arial"/>
              <a:cs typeface="Arial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F1ACDC1-C743-9054-DF3A-81A81F1A1B7A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Inflow/Outflow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173726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C6B62-4DD6-E334-E956-7D04BDA17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63308F8-183E-37D7-5BA5-0803A6695402}"/>
              </a:ext>
            </a:extLst>
          </p:cNvPr>
          <p:cNvSpPr txBox="1">
            <a:spLocks/>
          </p:cNvSpPr>
          <p:nvPr/>
        </p:nvSpPr>
        <p:spPr>
          <a:xfrm>
            <a:off x="1549082" y="1965268"/>
            <a:ext cx="6045835" cy="1784463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indent="635" algn="ctr">
              <a:lnSpc>
                <a:spcPts val="6480"/>
              </a:lnSpc>
              <a:spcBef>
                <a:spcPts val="915"/>
              </a:spcBef>
            </a:pPr>
            <a:r>
              <a:rPr lang="it-IT" sz="6000" b="1" dirty="0">
                <a:latin typeface="Calibri"/>
                <a:cs typeface="Calibri"/>
              </a:rPr>
              <a:t>HEC-HMS </a:t>
            </a:r>
            <a:r>
              <a:rPr lang="it-IT" sz="6000" b="1" dirty="0" err="1">
                <a:latin typeface="Calibri"/>
                <a:cs typeface="Calibri"/>
              </a:rPr>
              <a:t>Introduction</a:t>
            </a:r>
            <a:endParaRPr lang="it-IT" sz="6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611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0713D-82B9-3C47-2298-AC162AC7C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2AC08D-BB9E-ECAC-58D8-76AF2DDE8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426" y="1398143"/>
            <a:ext cx="4084674" cy="2918713"/>
          </a:xfrm>
          <a:prstGeom prst="rect">
            <a:avLst/>
          </a:prstGeom>
        </p:spPr>
      </p:pic>
      <p:sp>
        <p:nvSpPr>
          <p:cNvPr id="6" name="object 12">
            <a:extLst>
              <a:ext uri="{FF2B5EF4-FFF2-40B4-BE49-F238E27FC236}">
                <a16:creationId xmlns:a16="http://schemas.microsoft.com/office/drawing/2014/main" id="{C5C61E06-2B45-19B8-6F2A-29DB4FC15330}"/>
              </a:ext>
            </a:extLst>
          </p:cNvPr>
          <p:cNvSpPr txBox="1"/>
          <p:nvPr/>
        </p:nvSpPr>
        <p:spPr>
          <a:xfrm>
            <a:off x="407900" y="973650"/>
            <a:ext cx="3524908" cy="37676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b="1" dirty="0" err="1">
                <a:latin typeface="Arial"/>
                <a:cs typeface="Arial"/>
              </a:rPr>
              <a:t>What</a:t>
            </a:r>
            <a:r>
              <a:rPr lang="it-IT" b="1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is</a:t>
            </a:r>
            <a:r>
              <a:rPr lang="it-IT" b="1" dirty="0">
                <a:latin typeface="Arial"/>
                <a:cs typeface="Arial"/>
              </a:rPr>
              <a:t> a model and </a:t>
            </a:r>
            <a:r>
              <a:rPr lang="it-IT" b="1" dirty="0" err="1">
                <a:latin typeface="Arial"/>
                <a:cs typeface="Arial"/>
              </a:rPr>
              <a:t>what</a:t>
            </a:r>
            <a:r>
              <a:rPr lang="it-IT" b="1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does</a:t>
            </a:r>
            <a:r>
              <a:rPr lang="it-IT" b="1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it</a:t>
            </a:r>
            <a:r>
              <a:rPr lang="it-IT" b="1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means</a:t>
            </a:r>
            <a:r>
              <a:rPr lang="it-IT" b="1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modelling</a:t>
            </a:r>
            <a:r>
              <a:rPr lang="it-IT" b="1" dirty="0">
                <a:latin typeface="Arial"/>
                <a:cs typeface="Arial"/>
              </a:rPr>
              <a:t>?</a:t>
            </a:r>
            <a:endParaRPr dirty="0">
              <a:latin typeface="Arial"/>
              <a:cs typeface="Arial"/>
            </a:endParaRPr>
          </a:p>
          <a:p>
            <a:pPr marL="102870">
              <a:lnSpc>
                <a:spcPct val="100000"/>
              </a:lnSpc>
              <a:tabLst>
                <a:tab pos="469265" algn="l"/>
                <a:tab pos="469900" algn="l"/>
              </a:tabLst>
            </a:pPr>
            <a:endParaRPr lang="it-IT" sz="1600" dirty="0">
              <a:latin typeface="Arial"/>
              <a:cs typeface="Arial"/>
            </a:endParaRPr>
          </a:p>
          <a:p>
            <a:pPr marL="102870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US" sz="1600" dirty="0">
                <a:latin typeface="Arial"/>
                <a:cs typeface="Arial"/>
              </a:rPr>
              <a:t>A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model</a:t>
            </a:r>
            <a:r>
              <a:rPr lang="en-US" sz="1600" dirty="0">
                <a:latin typeface="Arial"/>
                <a:cs typeface="Arial"/>
              </a:rPr>
              <a:t> is a simplification of a real system.</a:t>
            </a:r>
          </a:p>
          <a:p>
            <a:pPr marL="102870">
              <a:lnSpc>
                <a:spcPct val="100000"/>
              </a:lnSpc>
              <a:tabLst>
                <a:tab pos="469265" algn="l"/>
                <a:tab pos="469900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 marL="102870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Modelling</a:t>
            </a:r>
            <a:r>
              <a:rPr lang="en-US" sz="1600" dirty="0">
                <a:latin typeface="Arial"/>
                <a:cs typeface="Arial"/>
              </a:rPr>
              <a:t> is the process of representing a system with a specific tool to study its behavior.</a:t>
            </a:r>
          </a:p>
          <a:p>
            <a:pPr marL="102870">
              <a:lnSpc>
                <a:spcPct val="100000"/>
              </a:lnSpc>
              <a:tabLst>
                <a:tab pos="469265" algn="l"/>
                <a:tab pos="469900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 marL="102870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US" sz="1600" dirty="0">
                <a:latin typeface="Arial"/>
                <a:cs typeface="Arial"/>
              </a:rPr>
              <a:t>A model can be:</a:t>
            </a:r>
          </a:p>
          <a:p>
            <a:pPr marL="38862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Analytic</a:t>
            </a:r>
            <a:r>
              <a:rPr lang="en-US" sz="1600" dirty="0">
                <a:latin typeface="Arial"/>
                <a:cs typeface="Arial"/>
              </a:rPr>
              <a:t> when a mathematical approach is feasible</a:t>
            </a:r>
          </a:p>
          <a:p>
            <a:pPr marL="38862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simulation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model used for complex systems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45C51E7-489D-2EFD-80E8-58830A24840A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Hydrologic Modeling System</a:t>
            </a:r>
          </a:p>
        </p:txBody>
      </p:sp>
    </p:spTree>
    <p:extLst>
      <p:ext uri="{BB962C8B-B14F-4D97-AF65-F5344CB8AC3E}">
        <p14:creationId xmlns:p14="http://schemas.microsoft.com/office/powerpoint/2010/main" val="2900405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BECF6-AB6B-C4EF-5D56-BDE099C21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2">
            <a:extLst>
              <a:ext uri="{FF2B5EF4-FFF2-40B4-BE49-F238E27FC236}">
                <a16:creationId xmlns:a16="http://schemas.microsoft.com/office/drawing/2014/main" id="{A623FDC4-3824-0D5A-BC06-29E1BB0C3B99}"/>
              </a:ext>
            </a:extLst>
          </p:cNvPr>
          <p:cNvSpPr txBox="1"/>
          <p:nvPr/>
        </p:nvSpPr>
        <p:spPr>
          <a:xfrm>
            <a:off x="6384324" y="1696873"/>
            <a:ext cx="260315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dirty="0">
                <a:latin typeface="Arial"/>
                <a:cs typeface="Arial"/>
              </a:rPr>
              <a:t>Mathematical model of</a:t>
            </a:r>
            <a:r>
              <a:rPr sz="1600" b="1" spc="-25" dirty="0">
                <a:latin typeface="Arial"/>
                <a:cs typeface="Arial"/>
              </a:rPr>
              <a:t>:</a:t>
            </a:r>
            <a:endParaRPr sz="1600" dirty="0">
              <a:latin typeface="Arial"/>
              <a:cs typeface="Arial"/>
            </a:endParaRPr>
          </a:p>
          <a:p>
            <a:pPr marL="469265" indent="-366395">
              <a:lnSpc>
                <a:spcPct val="100000"/>
              </a:lnSpc>
              <a:buChar char="●"/>
              <a:tabLst>
                <a:tab pos="469265" algn="l"/>
                <a:tab pos="469900" algn="l"/>
              </a:tabLst>
            </a:pPr>
            <a:r>
              <a:rPr lang="it-IT" sz="1600" b="1" spc="-10" dirty="0" err="1">
                <a:latin typeface="Arial"/>
                <a:cs typeface="Arial"/>
              </a:rPr>
              <a:t>Subbasin</a:t>
            </a:r>
            <a:endParaRPr lang="it-IT" sz="1600" b="1" spc="-10" dirty="0">
              <a:latin typeface="Arial"/>
              <a:cs typeface="Arial"/>
            </a:endParaRPr>
          </a:p>
          <a:p>
            <a:pPr marL="469265" indent="-366395">
              <a:lnSpc>
                <a:spcPct val="100000"/>
              </a:lnSpc>
              <a:buChar char="●"/>
              <a:tabLst>
                <a:tab pos="469265" algn="l"/>
                <a:tab pos="46990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500744F4-5C76-B921-618C-2D8B967F21BF}"/>
              </a:ext>
            </a:extLst>
          </p:cNvPr>
          <p:cNvSpPr txBox="1"/>
          <p:nvPr/>
        </p:nvSpPr>
        <p:spPr>
          <a:xfrm>
            <a:off x="6967393" y="2303575"/>
            <a:ext cx="165061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100"/>
              </a:spcBef>
              <a:buChar char="○"/>
              <a:tabLst>
                <a:tab pos="379095" algn="l"/>
                <a:tab pos="379730" algn="l"/>
              </a:tabLst>
            </a:pPr>
            <a:r>
              <a:rPr lang="it-IT" sz="1600" b="1" spc="-10" dirty="0" err="1">
                <a:latin typeface="Arial"/>
                <a:cs typeface="Arial"/>
              </a:rPr>
              <a:t>catchments</a:t>
            </a:r>
            <a:endParaRPr sz="1600" dirty="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buChar char="○"/>
              <a:tabLst>
                <a:tab pos="379095" algn="l"/>
                <a:tab pos="379730" algn="l"/>
              </a:tabLst>
            </a:pPr>
            <a:r>
              <a:rPr sz="1600" b="1" spc="-10" dirty="0">
                <a:latin typeface="Arial"/>
                <a:cs typeface="Arial"/>
              </a:rPr>
              <a:t>reach</a:t>
            </a:r>
            <a:r>
              <a:rPr lang="it-IT" sz="1600" b="1" spc="-10" dirty="0">
                <a:latin typeface="Arial"/>
                <a:cs typeface="Arial"/>
              </a:rPr>
              <a:t>es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E77D7C4-879F-19E8-1666-4055A06D233D}"/>
              </a:ext>
            </a:extLst>
          </p:cNvPr>
          <p:cNvSpPr txBox="1"/>
          <p:nvPr/>
        </p:nvSpPr>
        <p:spPr>
          <a:xfrm>
            <a:off x="6510193" y="2952716"/>
            <a:ext cx="185229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100"/>
              </a:spcBef>
              <a:buChar char="●"/>
              <a:tabLst>
                <a:tab pos="379095" algn="l"/>
                <a:tab pos="379730" algn="l"/>
              </a:tabLst>
            </a:pPr>
            <a:r>
              <a:rPr lang="en-US" sz="1600" b="1" spc="-10">
                <a:latin typeface="Arial"/>
                <a:cs typeface="Arial"/>
              </a:rPr>
              <a:t>Weather</a:t>
            </a:r>
            <a:endParaRPr lang="en-US" sz="1600">
              <a:latin typeface="Arial"/>
              <a:cs typeface="Arial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5D0D7197-A535-EF31-89A1-9C57A20C53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348" y="1334529"/>
          <a:ext cx="5967327" cy="3391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" imgW="9505800" imgH="6943680" progId="">
                  <p:embed/>
                </p:oleObj>
              </mc:Choice>
              <mc:Fallback>
                <p:oleObj name="Drawing" r:id="rId3" imgW="9505800" imgH="6943680" progId="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5D0D7197-A535-EF31-89A1-9C57A20C53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48" y="1334529"/>
                        <a:ext cx="5967327" cy="339143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520E0AD-8BFA-5309-330A-1A650B7144CF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Hydrologic Modeling System</a:t>
            </a:r>
          </a:p>
        </p:txBody>
      </p:sp>
    </p:spTree>
    <p:extLst>
      <p:ext uri="{BB962C8B-B14F-4D97-AF65-F5344CB8AC3E}">
        <p14:creationId xmlns:p14="http://schemas.microsoft.com/office/powerpoint/2010/main" val="101820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8D332-716D-32CA-3E57-35362ACB2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D8026C-8954-2777-E9E5-49C084059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442" y="1054089"/>
            <a:ext cx="5327116" cy="4225313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2381422-8C71-B2E1-1DF8-09D00A57C9DC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Hydrologic Modeling System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A8F9AD-C874-5088-B208-D5DE8D3AD644}"/>
              </a:ext>
            </a:extLst>
          </p:cNvPr>
          <p:cNvSpPr txBox="1"/>
          <p:nvPr/>
        </p:nvSpPr>
        <p:spPr>
          <a:xfrm>
            <a:off x="364354" y="635560"/>
            <a:ext cx="8662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HEC-HMS User’s Manual: </a:t>
            </a:r>
            <a:r>
              <a:rPr lang="it-IT" sz="1600" dirty="0">
                <a:hlinkClick r:id="rId4"/>
              </a:rPr>
              <a:t>https://www.hec.usace.army.mil/confluence/hmsdocs/hmsum/latest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269005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4718D-3461-8124-BC53-E6A8D579D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025CDC-D94E-E0C9-CC32-FAE43B149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537" y="1466052"/>
            <a:ext cx="6766560" cy="3777032"/>
          </a:xfrm>
          <a:prstGeom prst="rect">
            <a:avLst/>
          </a:prstGeom>
        </p:spPr>
      </p:pic>
      <p:sp>
        <p:nvSpPr>
          <p:cNvPr id="13" name="object 12">
            <a:extLst>
              <a:ext uri="{FF2B5EF4-FFF2-40B4-BE49-F238E27FC236}">
                <a16:creationId xmlns:a16="http://schemas.microsoft.com/office/drawing/2014/main" id="{72BA5026-6894-B619-9614-B777173F185A}"/>
              </a:ext>
            </a:extLst>
          </p:cNvPr>
          <p:cNvSpPr txBox="1"/>
          <p:nvPr/>
        </p:nvSpPr>
        <p:spPr>
          <a:xfrm>
            <a:off x="228671" y="905523"/>
            <a:ext cx="862236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dirty="0">
                <a:latin typeface="Arial"/>
                <a:cs typeface="Arial"/>
                <a:hlinkClick r:id="rId4"/>
              </a:rPr>
              <a:t>https://www.hec.usace.army.mil/software/hec-hms/downloads.aspx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96C8EF9-42C5-887D-F921-01E25FD0BE23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Software Installation</a:t>
            </a:r>
          </a:p>
        </p:txBody>
      </p:sp>
    </p:spTree>
    <p:extLst>
      <p:ext uri="{BB962C8B-B14F-4D97-AF65-F5344CB8AC3E}">
        <p14:creationId xmlns:p14="http://schemas.microsoft.com/office/powerpoint/2010/main" val="1194601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905A80D5-285D-907F-7AFB-C82D7E3079C4}"/>
              </a:ext>
            </a:extLst>
          </p:cNvPr>
          <p:cNvGrpSpPr/>
          <p:nvPr/>
        </p:nvGrpSpPr>
        <p:grpSpPr>
          <a:xfrm>
            <a:off x="647304" y="943644"/>
            <a:ext cx="5575935" cy="4006691"/>
            <a:chOff x="838080" y="986040"/>
            <a:chExt cx="7434580" cy="5342255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08F5DB5F-BC29-0D83-E935-DCDF81A02D6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080" y="1989000"/>
              <a:ext cx="6517079" cy="4339079"/>
            </a:xfrm>
            <a:prstGeom prst="rect">
              <a:avLst/>
            </a:prstGeom>
          </p:spPr>
        </p:pic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AEDFBF31-2668-78F6-5109-D63605C19A26}"/>
                </a:ext>
              </a:extLst>
            </p:cNvPr>
            <p:cNvSpPr/>
            <p:nvPr/>
          </p:nvSpPr>
          <p:spPr>
            <a:xfrm>
              <a:off x="1845350" y="986040"/>
              <a:ext cx="6417945" cy="1164590"/>
            </a:xfrm>
            <a:custGeom>
              <a:avLst/>
              <a:gdLst/>
              <a:ahLst/>
              <a:cxnLst/>
              <a:rect l="l" t="t" r="r" b="b"/>
              <a:pathLst>
                <a:path w="6417945" h="1164589">
                  <a:moveTo>
                    <a:pt x="6417404" y="0"/>
                  </a:moveTo>
                  <a:lnTo>
                    <a:pt x="6417404" y="611999"/>
                  </a:lnTo>
                </a:path>
                <a:path w="6417945" h="1164589">
                  <a:moveTo>
                    <a:pt x="6417404" y="114749"/>
                  </a:moveTo>
                  <a:lnTo>
                    <a:pt x="0" y="1164164"/>
                  </a:lnTo>
                </a:path>
              </a:pathLst>
            </a:custGeom>
            <a:ln w="19049">
              <a:solidFill>
                <a:srgbClr val="6C86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A836A169-13F2-0F07-7012-7D4AF82314BF}"/>
                </a:ext>
              </a:extLst>
            </p:cNvPr>
            <p:cNvSpPr/>
            <p:nvPr/>
          </p:nvSpPr>
          <p:spPr>
            <a:xfrm>
              <a:off x="2232099" y="1913040"/>
              <a:ext cx="6031230" cy="4208780"/>
            </a:xfrm>
            <a:custGeom>
              <a:avLst/>
              <a:gdLst/>
              <a:ahLst/>
              <a:cxnLst/>
              <a:rect l="l" t="t" r="r" b="b"/>
              <a:pathLst>
                <a:path w="6031230" h="4208780">
                  <a:moveTo>
                    <a:pt x="6030655" y="0"/>
                  </a:moveTo>
                  <a:lnTo>
                    <a:pt x="6030655" y="611999"/>
                  </a:lnTo>
                </a:path>
                <a:path w="6031230" h="4208780">
                  <a:moveTo>
                    <a:pt x="6030655" y="114749"/>
                  </a:moveTo>
                  <a:lnTo>
                    <a:pt x="105472" y="373693"/>
                  </a:lnTo>
                </a:path>
                <a:path w="6031230" h="4208780">
                  <a:moveTo>
                    <a:pt x="6030655" y="892799"/>
                  </a:moveTo>
                  <a:lnTo>
                    <a:pt x="6030655" y="1504799"/>
                  </a:lnTo>
                </a:path>
                <a:path w="6031230" h="4208780">
                  <a:moveTo>
                    <a:pt x="6030655" y="1007549"/>
                  </a:moveTo>
                  <a:lnTo>
                    <a:pt x="105472" y="1266493"/>
                  </a:lnTo>
                </a:path>
                <a:path w="6031230" h="4208780">
                  <a:moveTo>
                    <a:pt x="6030655" y="1785599"/>
                  </a:moveTo>
                  <a:lnTo>
                    <a:pt x="6030655" y="2397599"/>
                  </a:lnTo>
                </a:path>
                <a:path w="6031230" h="4208780">
                  <a:moveTo>
                    <a:pt x="6030655" y="1900349"/>
                  </a:moveTo>
                  <a:lnTo>
                    <a:pt x="3445484" y="1720140"/>
                  </a:lnTo>
                </a:path>
                <a:path w="6031230" h="4208780">
                  <a:moveTo>
                    <a:pt x="6030655" y="2678399"/>
                  </a:moveTo>
                  <a:lnTo>
                    <a:pt x="6030655" y="3290399"/>
                  </a:lnTo>
                </a:path>
                <a:path w="6031230" h="4208780">
                  <a:moveTo>
                    <a:pt x="6030655" y="2793149"/>
                  </a:moveTo>
                  <a:lnTo>
                    <a:pt x="0" y="3227749"/>
                  </a:lnTo>
                </a:path>
                <a:path w="6031230" h="4208780">
                  <a:moveTo>
                    <a:pt x="6023815" y="3571199"/>
                  </a:moveTo>
                  <a:lnTo>
                    <a:pt x="6023815" y="4183199"/>
                  </a:lnTo>
                </a:path>
                <a:path w="6031230" h="4208780">
                  <a:moveTo>
                    <a:pt x="6023815" y="3685949"/>
                  </a:moveTo>
                  <a:lnTo>
                    <a:pt x="4387913" y="4208377"/>
                  </a:lnTo>
                </a:path>
              </a:pathLst>
            </a:custGeom>
            <a:ln w="12699">
              <a:solidFill>
                <a:srgbClr val="6C86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7">
            <a:extLst>
              <a:ext uri="{FF2B5EF4-FFF2-40B4-BE49-F238E27FC236}">
                <a16:creationId xmlns:a16="http://schemas.microsoft.com/office/drawing/2014/main" id="{D32C7E4F-7C9C-99D4-1006-78B8581CAA87}"/>
              </a:ext>
            </a:extLst>
          </p:cNvPr>
          <p:cNvSpPr txBox="1"/>
          <p:nvPr/>
        </p:nvSpPr>
        <p:spPr>
          <a:xfrm>
            <a:off x="6323730" y="943644"/>
            <a:ext cx="1417513" cy="345607"/>
          </a:xfrm>
          <a:prstGeom prst="rect">
            <a:avLst/>
          </a:prstGeom>
          <a:solidFill>
            <a:srgbClr val="94B6D1"/>
          </a:solidFill>
        </p:spPr>
        <p:txBody>
          <a:bodyPr vert="horz" wrap="square" lIns="0" tIns="159385" rIns="0" bIns="0" rtlCol="0">
            <a:spAutoFit/>
          </a:bodyPr>
          <a:lstStyle/>
          <a:p>
            <a:pPr marL="408305">
              <a:lnSpc>
                <a:spcPct val="100000"/>
              </a:lnSpc>
              <a:spcBef>
                <a:spcPts val="1255"/>
              </a:spcBef>
            </a:pPr>
            <a:r>
              <a:rPr sz="1200" b="1">
                <a:solidFill>
                  <a:srgbClr val="FFFFFF"/>
                </a:solidFill>
                <a:latin typeface="Calibri"/>
                <a:cs typeface="Calibri"/>
              </a:rPr>
              <a:t>Menu</a:t>
            </a:r>
            <a:r>
              <a:rPr sz="1200" b="1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25">
                <a:solidFill>
                  <a:srgbClr val="FFFFFF"/>
                </a:solidFill>
                <a:latin typeface="Calibri"/>
                <a:cs typeface="Calibri"/>
              </a:rPr>
              <a:t>bar</a:t>
            </a:r>
            <a:endParaRPr sz="1200" b="1">
              <a:latin typeface="Calibri"/>
              <a:cs typeface="Calibri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7A9C21AB-C055-E1AE-4CE8-FF66CBA15C0B}"/>
              </a:ext>
            </a:extLst>
          </p:cNvPr>
          <p:cNvSpPr txBox="1"/>
          <p:nvPr/>
        </p:nvSpPr>
        <p:spPr>
          <a:xfrm>
            <a:off x="6316889" y="1639213"/>
            <a:ext cx="1424354" cy="345607"/>
          </a:xfrm>
          <a:prstGeom prst="rect">
            <a:avLst/>
          </a:prstGeom>
          <a:solidFill>
            <a:srgbClr val="94B6D1"/>
          </a:solidFill>
        </p:spPr>
        <p:txBody>
          <a:bodyPr vert="horz" wrap="square" lIns="0" tIns="159385" rIns="0" bIns="0" rtlCol="0">
            <a:spAutoFit/>
          </a:bodyPr>
          <a:lstStyle/>
          <a:p>
            <a:pPr marL="490855">
              <a:lnSpc>
                <a:spcPct val="100000"/>
              </a:lnSpc>
              <a:spcBef>
                <a:spcPts val="1255"/>
              </a:spcBef>
            </a:pPr>
            <a:r>
              <a:rPr sz="1200" b="1" spc="-25">
                <a:solidFill>
                  <a:srgbClr val="FFFFFF"/>
                </a:solidFill>
                <a:latin typeface="Calibri"/>
                <a:cs typeface="Calibri"/>
              </a:rPr>
              <a:t>Tool</a:t>
            </a:r>
            <a:r>
              <a:rPr sz="1200" b="1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25">
                <a:solidFill>
                  <a:srgbClr val="FFFFFF"/>
                </a:solidFill>
                <a:latin typeface="Calibri"/>
                <a:cs typeface="Calibri"/>
              </a:rPr>
              <a:t>bar</a:t>
            </a:r>
            <a:endParaRPr sz="1200" b="1">
              <a:latin typeface="Calibri"/>
              <a:cs typeface="Calibri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2D8990AE-3329-D365-A8E2-2499BD01E4FD}"/>
              </a:ext>
            </a:extLst>
          </p:cNvPr>
          <p:cNvSpPr txBox="1"/>
          <p:nvPr/>
        </p:nvSpPr>
        <p:spPr>
          <a:xfrm>
            <a:off x="6323730" y="2299944"/>
            <a:ext cx="1428278" cy="391774"/>
          </a:xfrm>
          <a:prstGeom prst="rect">
            <a:avLst/>
          </a:prstGeom>
          <a:solidFill>
            <a:srgbClr val="94B6D1"/>
          </a:solidFill>
        </p:spPr>
        <p:txBody>
          <a:bodyPr vert="horz" wrap="square" lIns="0" tIns="22225" rIns="0" bIns="0" rtlCol="0">
            <a:spAutoFit/>
          </a:bodyPr>
          <a:lstStyle/>
          <a:p>
            <a:pPr marL="477520" marR="351155" indent="-118745">
              <a:lnSpc>
                <a:spcPct val="100000"/>
              </a:lnSpc>
              <a:spcBef>
                <a:spcPts val="175"/>
              </a:spcBef>
            </a:pPr>
            <a:r>
              <a:rPr sz="1200" b="1" spc="-25">
                <a:solidFill>
                  <a:srgbClr val="FFFFFF"/>
                </a:solidFill>
                <a:latin typeface="Calibri"/>
                <a:cs typeface="Calibri"/>
              </a:rPr>
              <a:t>Watershed </a:t>
            </a:r>
            <a:r>
              <a:rPr sz="1200" b="1" spc="-10">
                <a:solidFill>
                  <a:srgbClr val="FFFFFF"/>
                </a:solidFill>
                <a:latin typeface="Calibri"/>
                <a:cs typeface="Calibri"/>
              </a:rPr>
              <a:t>explorer</a:t>
            </a:r>
            <a:endParaRPr sz="1200" b="1">
              <a:latin typeface="Calibri"/>
              <a:cs typeface="Calibr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EBC22942-9E67-BDB6-4B71-C89CD01EC38E}"/>
              </a:ext>
            </a:extLst>
          </p:cNvPr>
          <p:cNvSpPr txBox="1"/>
          <p:nvPr/>
        </p:nvSpPr>
        <p:spPr>
          <a:xfrm>
            <a:off x="6316888" y="2978093"/>
            <a:ext cx="1424354" cy="345607"/>
          </a:xfrm>
          <a:prstGeom prst="rect">
            <a:avLst/>
          </a:prstGeom>
          <a:solidFill>
            <a:srgbClr val="94B6D1"/>
          </a:solidFill>
        </p:spPr>
        <p:txBody>
          <a:bodyPr vert="horz" wrap="square" lIns="0" tIns="159385" rIns="0" bIns="0" rtlCol="0">
            <a:spAutoFit/>
          </a:bodyPr>
          <a:lstStyle/>
          <a:p>
            <a:pPr marL="482600">
              <a:lnSpc>
                <a:spcPct val="100000"/>
              </a:lnSpc>
              <a:spcBef>
                <a:spcPts val="1255"/>
              </a:spcBef>
            </a:pPr>
            <a:r>
              <a:rPr sz="1200" b="1" spc="-10">
                <a:solidFill>
                  <a:srgbClr val="FFFFFF"/>
                </a:solidFill>
                <a:latin typeface="Calibri"/>
                <a:cs typeface="Calibri"/>
              </a:rPr>
              <a:t>Desktop</a:t>
            </a:r>
            <a:endParaRPr sz="1200" b="1">
              <a:latin typeface="Calibri"/>
              <a:cs typeface="Calibri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C0DAE739-72B8-486C-FB2C-103C6F626950}"/>
              </a:ext>
            </a:extLst>
          </p:cNvPr>
          <p:cNvSpPr txBox="1"/>
          <p:nvPr/>
        </p:nvSpPr>
        <p:spPr>
          <a:xfrm>
            <a:off x="6316887" y="3656242"/>
            <a:ext cx="1424354" cy="391774"/>
          </a:xfrm>
          <a:prstGeom prst="rect">
            <a:avLst/>
          </a:prstGeom>
          <a:solidFill>
            <a:srgbClr val="94B6D1"/>
          </a:solidFill>
        </p:spPr>
        <p:txBody>
          <a:bodyPr vert="horz" wrap="square" lIns="0" tIns="22225" rIns="0" bIns="0" rtlCol="0">
            <a:spAutoFit/>
          </a:bodyPr>
          <a:lstStyle/>
          <a:p>
            <a:pPr marL="582930" marR="309245" indent="-266700">
              <a:lnSpc>
                <a:spcPct val="100000"/>
              </a:lnSpc>
              <a:spcBef>
                <a:spcPts val="175"/>
              </a:spcBef>
            </a:pPr>
            <a:r>
              <a:rPr sz="1200" b="1" spc="-10">
                <a:solidFill>
                  <a:srgbClr val="FFFFFF"/>
                </a:solidFill>
                <a:latin typeface="Calibri"/>
                <a:cs typeface="Calibri"/>
              </a:rPr>
              <a:t>Component editor</a:t>
            </a:r>
            <a:endParaRPr sz="1200" b="1">
              <a:latin typeface="Calibri"/>
              <a:cs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8DB516F3-BCA0-5B3D-F8FE-3922CB8A0A47}"/>
              </a:ext>
            </a:extLst>
          </p:cNvPr>
          <p:cNvSpPr txBox="1"/>
          <p:nvPr/>
        </p:nvSpPr>
        <p:spPr>
          <a:xfrm>
            <a:off x="6316886" y="4312251"/>
            <a:ext cx="1424354" cy="345607"/>
          </a:xfrm>
          <a:prstGeom prst="rect">
            <a:avLst/>
          </a:prstGeom>
          <a:solidFill>
            <a:srgbClr val="94B6D1"/>
          </a:solidFill>
        </p:spPr>
        <p:txBody>
          <a:bodyPr vert="horz" wrap="square" lIns="0" tIns="159385" rIns="0" bIns="0" rtlCol="0">
            <a:spAutoFit/>
          </a:bodyPr>
          <a:lstStyle/>
          <a:p>
            <a:pPr marL="288925">
              <a:lnSpc>
                <a:spcPct val="100000"/>
              </a:lnSpc>
              <a:spcBef>
                <a:spcPts val="1255"/>
              </a:spcBef>
            </a:pPr>
            <a:r>
              <a:rPr sz="1200" b="1">
                <a:solidFill>
                  <a:srgbClr val="FFFFFF"/>
                </a:solidFill>
                <a:latin typeface="Calibri"/>
                <a:cs typeface="Calibri"/>
              </a:rPr>
              <a:t>Message</a:t>
            </a:r>
            <a:r>
              <a:rPr sz="1200" b="1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25">
                <a:solidFill>
                  <a:srgbClr val="FFFFFF"/>
                </a:solidFill>
                <a:latin typeface="Calibri"/>
                <a:cs typeface="Calibri"/>
              </a:rPr>
              <a:t>log</a:t>
            </a:r>
            <a:endParaRPr sz="1200" b="1"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BD80389-59EE-F7E3-902B-30DBB2AC7DC7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Graphical User Interface</a:t>
            </a:r>
          </a:p>
        </p:txBody>
      </p:sp>
    </p:spTree>
    <p:extLst>
      <p:ext uri="{BB962C8B-B14F-4D97-AF65-F5344CB8AC3E}">
        <p14:creationId xmlns:p14="http://schemas.microsoft.com/office/powerpoint/2010/main" val="2185195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>
            <a:extLst>
              <a:ext uri="{FF2B5EF4-FFF2-40B4-BE49-F238E27FC236}">
                <a16:creationId xmlns:a16="http://schemas.microsoft.com/office/drawing/2014/main" id="{716CACCF-F5B4-AA46-B2BD-944EBA3C813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120" y="941961"/>
            <a:ext cx="4058999" cy="3382199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E3929A85-EE00-4DDE-E9BE-425A9A974FA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09881" y="942511"/>
            <a:ext cx="4058999" cy="3382199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5F0CD144-5E2A-D23C-1939-63691DED7CE3}"/>
              </a:ext>
            </a:extLst>
          </p:cNvPr>
          <p:cNvSpPr txBox="1"/>
          <p:nvPr/>
        </p:nvSpPr>
        <p:spPr>
          <a:xfrm>
            <a:off x="804949" y="4684807"/>
            <a:ext cx="647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>
                <a:latin typeface="Arial"/>
                <a:cs typeface="Arial"/>
              </a:rPr>
              <a:t>Event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079F8539-8B3B-0073-63CA-2F56AD81D486}"/>
              </a:ext>
            </a:extLst>
          </p:cNvPr>
          <p:cNvSpPr txBox="1"/>
          <p:nvPr/>
        </p:nvSpPr>
        <p:spPr>
          <a:xfrm>
            <a:off x="6392111" y="4684807"/>
            <a:ext cx="1294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>
                <a:latin typeface="Arial"/>
                <a:cs typeface="Arial"/>
              </a:rPr>
              <a:t>Continuous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0DA3B3FB-6DA7-B0F9-A77F-5921519F7F7B}"/>
              </a:ext>
            </a:extLst>
          </p:cNvPr>
          <p:cNvSpPr/>
          <p:nvPr/>
        </p:nvSpPr>
        <p:spPr>
          <a:xfrm>
            <a:off x="76284" y="548398"/>
            <a:ext cx="4456670" cy="459814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46045DB-9D2A-989C-5C0A-5BEA9E6ABE82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Event or Continuous</a:t>
            </a:r>
          </a:p>
        </p:txBody>
      </p:sp>
    </p:spTree>
    <p:extLst>
      <p:ext uri="{BB962C8B-B14F-4D97-AF65-F5344CB8AC3E}">
        <p14:creationId xmlns:p14="http://schemas.microsoft.com/office/powerpoint/2010/main" val="2874742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8">
            <a:extLst>
              <a:ext uri="{FF2B5EF4-FFF2-40B4-BE49-F238E27FC236}">
                <a16:creationId xmlns:a16="http://schemas.microsoft.com/office/drawing/2014/main" id="{11C7B3F8-534E-9CE6-6D8B-42815DFA6A00}"/>
              </a:ext>
            </a:extLst>
          </p:cNvPr>
          <p:cNvSpPr txBox="1"/>
          <p:nvPr/>
        </p:nvSpPr>
        <p:spPr>
          <a:xfrm>
            <a:off x="1780021" y="1760592"/>
            <a:ext cx="6591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spc="-10">
                <a:latin typeface="Calibri"/>
                <a:cs typeface="Calibri"/>
              </a:rPr>
              <a:t>INPUT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9">
            <a:extLst>
              <a:ext uri="{FF2B5EF4-FFF2-40B4-BE49-F238E27FC236}">
                <a16:creationId xmlns:a16="http://schemas.microsoft.com/office/drawing/2014/main" id="{94486D94-9414-5180-5602-9018799DFB66}"/>
              </a:ext>
            </a:extLst>
          </p:cNvPr>
          <p:cNvSpPr txBox="1"/>
          <p:nvPr/>
        </p:nvSpPr>
        <p:spPr>
          <a:xfrm>
            <a:off x="3997067" y="1760592"/>
            <a:ext cx="787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10">
                <a:latin typeface="Calibri"/>
                <a:cs typeface="Calibri"/>
              </a:rPr>
              <a:t>MODEL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A6F3C279-60B7-B6BD-8C8D-CB99A12622A6}"/>
              </a:ext>
            </a:extLst>
          </p:cNvPr>
          <p:cNvSpPr txBox="1"/>
          <p:nvPr/>
        </p:nvSpPr>
        <p:spPr>
          <a:xfrm>
            <a:off x="6242014" y="1760591"/>
            <a:ext cx="85986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10">
                <a:latin typeface="Calibri"/>
                <a:cs typeface="Calibri"/>
              </a:rPr>
              <a:t>OUTPUT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C963A166-E945-96E2-F24A-D391D47A602C}"/>
              </a:ext>
            </a:extLst>
          </p:cNvPr>
          <p:cNvGrpSpPr/>
          <p:nvPr/>
        </p:nvGrpSpPr>
        <p:grpSpPr>
          <a:xfrm>
            <a:off x="1294879" y="2368676"/>
            <a:ext cx="6191776" cy="977648"/>
            <a:chOff x="1476111" y="739260"/>
            <a:chExt cx="6191776" cy="977648"/>
          </a:xfrm>
        </p:grpSpPr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D3562E00-DAAB-BCAA-6CA0-64B058596E90}"/>
                </a:ext>
              </a:extLst>
            </p:cNvPr>
            <p:cNvSpPr/>
            <p:nvPr/>
          </p:nvSpPr>
          <p:spPr>
            <a:xfrm>
              <a:off x="1476111" y="739260"/>
              <a:ext cx="1629414" cy="977648"/>
            </a:xfrm>
            <a:custGeom>
              <a:avLst/>
              <a:gdLst>
                <a:gd name="connsiteX0" fmla="*/ 0 w 1629414"/>
                <a:gd name="connsiteY0" fmla="*/ 97765 h 977648"/>
                <a:gd name="connsiteX1" fmla="*/ 97765 w 1629414"/>
                <a:gd name="connsiteY1" fmla="*/ 0 h 977648"/>
                <a:gd name="connsiteX2" fmla="*/ 1531649 w 1629414"/>
                <a:gd name="connsiteY2" fmla="*/ 0 h 977648"/>
                <a:gd name="connsiteX3" fmla="*/ 1629414 w 1629414"/>
                <a:gd name="connsiteY3" fmla="*/ 97765 h 977648"/>
                <a:gd name="connsiteX4" fmla="*/ 1629414 w 1629414"/>
                <a:gd name="connsiteY4" fmla="*/ 879883 h 977648"/>
                <a:gd name="connsiteX5" fmla="*/ 1531649 w 1629414"/>
                <a:gd name="connsiteY5" fmla="*/ 977648 h 977648"/>
                <a:gd name="connsiteX6" fmla="*/ 97765 w 1629414"/>
                <a:gd name="connsiteY6" fmla="*/ 977648 h 977648"/>
                <a:gd name="connsiteX7" fmla="*/ 0 w 1629414"/>
                <a:gd name="connsiteY7" fmla="*/ 879883 h 977648"/>
                <a:gd name="connsiteX8" fmla="*/ 0 w 1629414"/>
                <a:gd name="connsiteY8" fmla="*/ 97765 h 97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9414" h="977648">
                  <a:moveTo>
                    <a:pt x="0" y="97765"/>
                  </a:moveTo>
                  <a:cubicBezTo>
                    <a:pt x="0" y="43771"/>
                    <a:pt x="43771" y="0"/>
                    <a:pt x="97765" y="0"/>
                  </a:cubicBezTo>
                  <a:lnTo>
                    <a:pt x="1531649" y="0"/>
                  </a:lnTo>
                  <a:cubicBezTo>
                    <a:pt x="1585643" y="0"/>
                    <a:pt x="1629414" y="43771"/>
                    <a:pt x="1629414" y="97765"/>
                  </a:cubicBezTo>
                  <a:lnTo>
                    <a:pt x="1629414" y="879883"/>
                  </a:lnTo>
                  <a:cubicBezTo>
                    <a:pt x="1629414" y="933877"/>
                    <a:pt x="1585643" y="977648"/>
                    <a:pt x="1531649" y="977648"/>
                  </a:cubicBezTo>
                  <a:lnTo>
                    <a:pt x="97765" y="977648"/>
                  </a:lnTo>
                  <a:cubicBezTo>
                    <a:pt x="43771" y="977648"/>
                    <a:pt x="0" y="933877"/>
                    <a:pt x="0" y="879883"/>
                  </a:cubicBezTo>
                  <a:lnTo>
                    <a:pt x="0" y="9776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974" tIns="81974" rIns="81974" bIns="8197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err="1"/>
                <a:t>Boundary</a:t>
              </a:r>
              <a:r>
                <a:rPr lang="it-IT" sz="1400" kern="1200"/>
                <a:t> </a:t>
              </a:r>
              <a:r>
                <a:rPr lang="it-IT" sz="1400" kern="1200" err="1"/>
                <a:t>Conditions</a:t>
              </a:r>
              <a:endParaRPr lang="it-IT" sz="1400" kern="1200"/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F47B3FC2-A5D4-A138-F6E7-611C88B9197B}"/>
                </a:ext>
              </a:extLst>
            </p:cNvPr>
            <p:cNvSpPr/>
            <p:nvPr/>
          </p:nvSpPr>
          <p:spPr>
            <a:xfrm>
              <a:off x="3248915" y="1026037"/>
              <a:ext cx="345435" cy="404094"/>
            </a:xfrm>
            <a:custGeom>
              <a:avLst/>
              <a:gdLst>
                <a:gd name="connsiteX0" fmla="*/ 0 w 345435"/>
                <a:gd name="connsiteY0" fmla="*/ 80819 h 404094"/>
                <a:gd name="connsiteX1" fmla="*/ 172718 w 345435"/>
                <a:gd name="connsiteY1" fmla="*/ 80819 h 404094"/>
                <a:gd name="connsiteX2" fmla="*/ 172718 w 345435"/>
                <a:gd name="connsiteY2" fmla="*/ 0 h 404094"/>
                <a:gd name="connsiteX3" fmla="*/ 345435 w 345435"/>
                <a:gd name="connsiteY3" fmla="*/ 202047 h 404094"/>
                <a:gd name="connsiteX4" fmla="*/ 172718 w 345435"/>
                <a:gd name="connsiteY4" fmla="*/ 404094 h 404094"/>
                <a:gd name="connsiteX5" fmla="*/ 172718 w 345435"/>
                <a:gd name="connsiteY5" fmla="*/ 323275 h 404094"/>
                <a:gd name="connsiteX6" fmla="*/ 0 w 345435"/>
                <a:gd name="connsiteY6" fmla="*/ 323275 h 404094"/>
                <a:gd name="connsiteX7" fmla="*/ 0 w 345435"/>
                <a:gd name="connsiteY7" fmla="*/ 80819 h 404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435" h="404094">
                  <a:moveTo>
                    <a:pt x="0" y="80819"/>
                  </a:moveTo>
                  <a:lnTo>
                    <a:pt x="172718" y="80819"/>
                  </a:lnTo>
                  <a:lnTo>
                    <a:pt x="172718" y="0"/>
                  </a:lnTo>
                  <a:lnTo>
                    <a:pt x="345435" y="202047"/>
                  </a:lnTo>
                  <a:lnTo>
                    <a:pt x="172718" y="404094"/>
                  </a:lnTo>
                  <a:lnTo>
                    <a:pt x="172718" y="323275"/>
                  </a:lnTo>
                  <a:lnTo>
                    <a:pt x="0" y="323275"/>
                  </a:lnTo>
                  <a:lnTo>
                    <a:pt x="0" y="8081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0819" rIns="103630" bIns="8081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1100" kern="1200" dirty="0"/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09D50B94-607F-2E7D-4127-FE3D8EF93CB5}"/>
                </a:ext>
              </a:extLst>
            </p:cNvPr>
            <p:cNvSpPr/>
            <p:nvPr/>
          </p:nvSpPr>
          <p:spPr>
            <a:xfrm>
              <a:off x="3757292" y="739260"/>
              <a:ext cx="1629414" cy="977648"/>
            </a:xfrm>
            <a:custGeom>
              <a:avLst/>
              <a:gdLst>
                <a:gd name="connsiteX0" fmla="*/ 0 w 1629414"/>
                <a:gd name="connsiteY0" fmla="*/ 97765 h 977648"/>
                <a:gd name="connsiteX1" fmla="*/ 97765 w 1629414"/>
                <a:gd name="connsiteY1" fmla="*/ 0 h 977648"/>
                <a:gd name="connsiteX2" fmla="*/ 1531649 w 1629414"/>
                <a:gd name="connsiteY2" fmla="*/ 0 h 977648"/>
                <a:gd name="connsiteX3" fmla="*/ 1629414 w 1629414"/>
                <a:gd name="connsiteY3" fmla="*/ 97765 h 977648"/>
                <a:gd name="connsiteX4" fmla="*/ 1629414 w 1629414"/>
                <a:gd name="connsiteY4" fmla="*/ 879883 h 977648"/>
                <a:gd name="connsiteX5" fmla="*/ 1531649 w 1629414"/>
                <a:gd name="connsiteY5" fmla="*/ 977648 h 977648"/>
                <a:gd name="connsiteX6" fmla="*/ 97765 w 1629414"/>
                <a:gd name="connsiteY6" fmla="*/ 977648 h 977648"/>
                <a:gd name="connsiteX7" fmla="*/ 0 w 1629414"/>
                <a:gd name="connsiteY7" fmla="*/ 879883 h 977648"/>
                <a:gd name="connsiteX8" fmla="*/ 0 w 1629414"/>
                <a:gd name="connsiteY8" fmla="*/ 97765 h 97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9414" h="977648">
                  <a:moveTo>
                    <a:pt x="0" y="97765"/>
                  </a:moveTo>
                  <a:cubicBezTo>
                    <a:pt x="0" y="43771"/>
                    <a:pt x="43771" y="0"/>
                    <a:pt x="97765" y="0"/>
                  </a:cubicBezTo>
                  <a:lnTo>
                    <a:pt x="1531649" y="0"/>
                  </a:lnTo>
                  <a:cubicBezTo>
                    <a:pt x="1585643" y="0"/>
                    <a:pt x="1629414" y="43771"/>
                    <a:pt x="1629414" y="97765"/>
                  </a:cubicBezTo>
                  <a:lnTo>
                    <a:pt x="1629414" y="879883"/>
                  </a:lnTo>
                  <a:cubicBezTo>
                    <a:pt x="1629414" y="933877"/>
                    <a:pt x="1585643" y="977648"/>
                    <a:pt x="1531649" y="977648"/>
                  </a:cubicBezTo>
                  <a:lnTo>
                    <a:pt x="97765" y="977648"/>
                  </a:lnTo>
                  <a:cubicBezTo>
                    <a:pt x="43771" y="977648"/>
                    <a:pt x="0" y="933877"/>
                    <a:pt x="0" y="879883"/>
                  </a:cubicBezTo>
                  <a:lnTo>
                    <a:pt x="0" y="977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974" tIns="81974" rIns="81974" bIns="8197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HEC-HMS</a:t>
              </a:r>
              <a:endParaRPr lang="it-IT" sz="1400" kern="1200"/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BF8970AD-5FC1-5C0B-F41C-B1A87827128C}"/>
                </a:ext>
              </a:extLst>
            </p:cNvPr>
            <p:cNvSpPr/>
            <p:nvPr/>
          </p:nvSpPr>
          <p:spPr>
            <a:xfrm>
              <a:off x="5530095" y="1026037"/>
              <a:ext cx="345435" cy="404094"/>
            </a:xfrm>
            <a:custGeom>
              <a:avLst/>
              <a:gdLst>
                <a:gd name="connsiteX0" fmla="*/ 0 w 345435"/>
                <a:gd name="connsiteY0" fmla="*/ 80819 h 404094"/>
                <a:gd name="connsiteX1" fmla="*/ 172718 w 345435"/>
                <a:gd name="connsiteY1" fmla="*/ 80819 h 404094"/>
                <a:gd name="connsiteX2" fmla="*/ 172718 w 345435"/>
                <a:gd name="connsiteY2" fmla="*/ 0 h 404094"/>
                <a:gd name="connsiteX3" fmla="*/ 345435 w 345435"/>
                <a:gd name="connsiteY3" fmla="*/ 202047 h 404094"/>
                <a:gd name="connsiteX4" fmla="*/ 172718 w 345435"/>
                <a:gd name="connsiteY4" fmla="*/ 404094 h 404094"/>
                <a:gd name="connsiteX5" fmla="*/ 172718 w 345435"/>
                <a:gd name="connsiteY5" fmla="*/ 323275 h 404094"/>
                <a:gd name="connsiteX6" fmla="*/ 0 w 345435"/>
                <a:gd name="connsiteY6" fmla="*/ 323275 h 404094"/>
                <a:gd name="connsiteX7" fmla="*/ 0 w 345435"/>
                <a:gd name="connsiteY7" fmla="*/ 80819 h 404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435" h="404094">
                  <a:moveTo>
                    <a:pt x="0" y="80819"/>
                  </a:moveTo>
                  <a:lnTo>
                    <a:pt x="172718" y="80819"/>
                  </a:lnTo>
                  <a:lnTo>
                    <a:pt x="172718" y="0"/>
                  </a:lnTo>
                  <a:lnTo>
                    <a:pt x="345435" y="202047"/>
                  </a:lnTo>
                  <a:lnTo>
                    <a:pt x="172718" y="404094"/>
                  </a:lnTo>
                  <a:lnTo>
                    <a:pt x="172718" y="323275"/>
                  </a:lnTo>
                  <a:lnTo>
                    <a:pt x="0" y="323275"/>
                  </a:lnTo>
                  <a:lnTo>
                    <a:pt x="0" y="8081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0819" rIns="103630" bIns="8081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1100" kern="1200"/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6B26A67A-DF9C-AF36-E7AE-94EBF625E568}"/>
                </a:ext>
              </a:extLst>
            </p:cNvPr>
            <p:cNvSpPr/>
            <p:nvPr/>
          </p:nvSpPr>
          <p:spPr>
            <a:xfrm>
              <a:off x="6038473" y="739260"/>
              <a:ext cx="1629414" cy="977648"/>
            </a:xfrm>
            <a:custGeom>
              <a:avLst/>
              <a:gdLst>
                <a:gd name="connsiteX0" fmla="*/ 0 w 1629414"/>
                <a:gd name="connsiteY0" fmla="*/ 97765 h 977648"/>
                <a:gd name="connsiteX1" fmla="*/ 97765 w 1629414"/>
                <a:gd name="connsiteY1" fmla="*/ 0 h 977648"/>
                <a:gd name="connsiteX2" fmla="*/ 1531649 w 1629414"/>
                <a:gd name="connsiteY2" fmla="*/ 0 h 977648"/>
                <a:gd name="connsiteX3" fmla="*/ 1629414 w 1629414"/>
                <a:gd name="connsiteY3" fmla="*/ 97765 h 977648"/>
                <a:gd name="connsiteX4" fmla="*/ 1629414 w 1629414"/>
                <a:gd name="connsiteY4" fmla="*/ 879883 h 977648"/>
                <a:gd name="connsiteX5" fmla="*/ 1531649 w 1629414"/>
                <a:gd name="connsiteY5" fmla="*/ 977648 h 977648"/>
                <a:gd name="connsiteX6" fmla="*/ 97765 w 1629414"/>
                <a:gd name="connsiteY6" fmla="*/ 977648 h 977648"/>
                <a:gd name="connsiteX7" fmla="*/ 0 w 1629414"/>
                <a:gd name="connsiteY7" fmla="*/ 879883 h 977648"/>
                <a:gd name="connsiteX8" fmla="*/ 0 w 1629414"/>
                <a:gd name="connsiteY8" fmla="*/ 97765 h 97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9414" h="977648">
                  <a:moveTo>
                    <a:pt x="0" y="97765"/>
                  </a:moveTo>
                  <a:cubicBezTo>
                    <a:pt x="0" y="43771"/>
                    <a:pt x="43771" y="0"/>
                    <a:pt x="97765" y="0"/>
                  </a:cubicBezTo>
                  <a:lnTo>
                    <a:pt x="1531649" y="0"/>
                  </a:lnTo>
                  <a:cubicBezTo>
                    <a:pt x="1585643" y="0"/>
                    <a:pt x="1629414" y="43771"/>
                    <a:pt x="1629414" y="97765"/>
                  </a:cubicBezTo>
                  <a:lnTo>
                    <a:pt x="1629414" y="879883"/>
                  </a:lnTo>
                  <a:cubicBezTo>
                    <a:pt x="1629414" y="933877"/>
                    <a:pt x="1585643" y="977648"/>
                    <a:pt x="1531649" y="977648"/>
                  </a:cubicBezTo>
                  <a:lnTo>
                    <a:pt x="97765" y="977648"/>
                  </a:lnTo>
                  <a:cubicBezTo>
                    <a:pt x="43771" y="977648"/>
                    <a:pt x="0" y="933877"/>
                    <a:pt x="0" y="879883"/>
                  </a:cubicBezTo>
                  <a:lnTo>
                    <a:pt x="0" y="9776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974" tIns="81974" rIns="81974" bIns="8197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Surface Outflows</a:t>
              </a:r>
              <a:endParaRPr lang="it-IT" sz="1400" kern="1200"/>
            </a:p>
          </p:txBody>
        </p:sp>
      </p:grp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AEBFC28-9836-173D-E23B-4C1E6C75E176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3498127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43902EEE-19DC-63EC-D542-4E100D52D31A}"/>
              </a:ext>
            </a:extLst>
          </p:cNvPr>
          <p:cNvSpPr txBox="1">
            <a:spLocks/>
          </p:cNvSpPr>
          <p:nvPr/>
        </p:nvSpPr>
        <p:spPr>
          <a:xfrm>
            <a:off x="1549082" y="1965268"/>
            <a:ext cx="6045835" cy="1784463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indent="635" algn="ctr">
              <a:lnSpc>
                <a:spcPts val="6480"/>
              </a:lnSpc>
              <a:spcBef>
                <a:spcPts val="915"/>
              </a:spcBef>
            </a:pPr>
            <a:r>
              <a:rPr lang="it-IT" sz="6000" b="1" dirty="0" err="1">
                <a:latin typeface="Calibri"/>
                <a:cs typeface="Calibri"/>
              </a:rPr>
              <a:t>Georeferenced</a:t>
            </a:r>
            <a:r>
              <a:rPr lang="it-IT" sz="6000" b="1" dirty="0">
                <a:latin typeface="Calibri"/>
                <a:cs typeface="Calibri"/>
              </a:rPr>
              <a:t> Basin </a:t>
            </a:r>
            <a:r>
              <a:rPr lang="it-IT" sz="6000" b="1" dirty="0" err="1">
                <a:latin typeface="Calibri"/>
                <a:cs typeface="Calibri"/>
              </a:rPr>
              <a:t>Creation</a:t>
            </a:r>
            <a:endParaRPr lang="it-IT" sz="6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38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E632E-4FF1-7CF3-5F67-C3D955FFA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512B3BB-4D06-3091-0B41-3B5561392BDE}"/>
              </a:ext>
            </a:extLst>
          </p:cNvPr>
          <p:cNvSpPr txBox="1">
            <a:spLocks/>
          </p:cNvSpPr>
          <p:nvPr/>
        </p:nvSpPr>
        <p:spPr>
          <a:xfrm>
            <a:off x="1549082" y="1965268"/>
            <a:ext cx="6045835" cy="1784463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indent="635" algn="ctr">
              <a:lnSpc>
                <a:spcPts val="6480"/>
              </a:lnSpc>
              <a:spcBef>
                <a:spcPts val="915"/>
              </a:spcBef>
            </a:pPr>
            <a:r>
              <a:rPr lang="it-IT" sz="6000" b="1" dirty="0" err="1">
                <a:latin typeface="Calibri"/>
                <a:cs typeface="Calibri"/>
              </a:rPr>
              <a:t>Hydrology</a:t>
            </a:r>
            <a:r>
              <a:rPr lang="it-IT" sz="6000" b="1" dirty="0">
                <a:latin typeface="Calibri"/>
                <a:cs typeface="Calibri"/>
              </a:rPr>
              <a:t> </a:t>
            </a:r>
            <a:r>
              <a:rPr lang="it-IT" sz="6000" b="1" dirty="0" err="1">
                <a:latin typeface="Calibri"/>
                <a:cs typeface="Calibri"/>
              </a:rPr>
              <a:t>Introduction</a:t>
            </a:r>
            <a:endParaRPr lang="it-IT" sz="6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942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8">
            <a:extLst>
              <a:ext uri="{FF2B5EF4-FFF2-40B4-BE49-F238E27FC236}">
                <a16:creationId xmlns:a16="http://schemas.microsoft.com/office/drawing/2014/main" id="{8E0BE18E-D9DF-F7BB-A585-4B88F9355086}"/>
              </a:ext>
            </a:extLst>
          </p:cNvPr>
          <p:cNvGrpSpPr/>
          <p:nvPr/>
        </p:nvGrpSpPr>
        <p:grpSpPr>
          <a:xfrm>
            <a:off x="503289" y="1385215"/>
            <a:ext cx="3418503" cy="2880529"/>
            <a:chOff x="798762" y="1549237"/>
            <a:chExt cx="5073650" cy="443357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E31065E-546A-CBE4-97B6-8352FBF72FDE}"/>
                </a:ext>
              </a:extLst>
            </p:cNvPr>
            <p:cNvSpPr/>
            <p:nvPr/>
          </p:nvSpPr>
          <p:spPr>
            <a:xfrm>
              <a:off x="803524" y="1554000"/>
              <a:ext cx="5064125" cy="4424045"/>
            </a:xfrm>
            <a:custGeom>
              <a:avLst/>
              <a:gdLst/>
              <a:ahLst/>
              <a:cxnLst/>
              <a:rect l="l" t="t" r="r" b="b"/>
              <a:pathLst>
                <a:path w="5064125" h="4424045">
                  <a:moveTo>
                    <a:pt x="5063699" y="4423799"/>
                  </a:moveTo>
                  <a:lnTo>
                    <a:pt x="0" y="4423799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423799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AF7CE11C-5CB2-9D98-171A-8E443AEB44AD}"/>
                </a:ext>
              </a:extLst>
            </p:cNvPr>
            <p:cNvSpPr/>
            <p:nvPr/>
          </p:nvSpPr>
          <p:spPr>
            <a:xfrm>
              <a:off x="803524" y="1554000"/>
              <a:ext cx="5064125" cy="4424045"/>
            </a:xfrm>
            <a:custGeom>
              <a:avLst/>
              <a:gdLst/>
              <a:ahLst/>
              <a:cxnLst/>
              <a:rect l="l" t="t" r="r" b="b"/>
              <a:pathLst>
                <a:path w="5064125" h="4424045">
                  <a:moveTo>
                    <a:pt x="0" y="0"/>
                  </a:moveTo>
                  <a:lnTo>
                    <a:pt x="5063699" y="0"/>
                  </a:lnTo>
                  <a:lnTo>
                    <a:pt x="5063699" y="4423799"/>
                  </a:lnTo>
                  <a:lnTo>
                    <a:pt x="0" y="4423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  <p:sp>
        <p:nvSpPr>
          <p:cNvPr id="13" name="object 11">
            <a:extLst>
              <a:ext uri="{FF2B5EF4-FFF2-40B4-BE49-F238E27FC236}">
                <a16:creationId xmlns:a16="http://schemas.microsoft.com/office/drawing/2014/main" id="{B464CAA2-D65D-94C0-CE82-F5F831FC0AB0}"/>
              </a:ext>
            </a:extLst>
          </p:cNvPr>
          <p:cNvSpPr txBox="1"/>
          <p:nvPr/>
        </p:nvSpPr>
        <p:spPr>
          <a:xfrm>
            <a:off x="1063271" y="1401154"/>
            <a:ext cx="273495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000" b="1">
                <a:latin typeface="Calibri"/>
                <a:cs typeface="Calibri"/>
              </a:rPr>
              <a:t>Import of GIS data in HMS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43941A77-71EA-C129-6B47-4EF6C004CE23}"/>
              </a:ext>
            </a:extLst>
          </p:cNvPr>
          <p:cNvSpPr txBox="1"/>
          <p:nvPr/>
        </p:nvSpPr>
        <p:spPr>
          <a:xfrm>
            <a:off x="539716" y="2681314"/>
            <a:ext cx="325850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1175" algn="l"/>
              </a:tabLst>
            </a:pPr>
            <a:r>
              <a:rPr spc="-25">
                <a:latin typeface="Calibri"/>
                <a:cs typeface="Calibri"/>
              </a:rPr>
              <a:t>1.</a:t>
            </a:r>
            <a:r>
              <a:rPr>
                <a:latin typeface="Calibri"/>
                <a:cs typeface="Calibri"/>
              </a:rPr>
              <a:t>	GIS</a:t>
            </a:r>
            <a:r>
              <a:rPr spc="-55">
                <a:latin typeface="Calibri"/>
                <a:cs typeface="Calibri"/>
              </a:rPr>
              <a:t> </a:t>
            </a:r>
            <a:r>
              <a:rPr>
                <a:latin typeface="Calibri"/>
                <a:cs typeface="Calibri"/>
              </a:rPr>
              <a:t>data</a:t>
            </a:r>
            <a:r>
              <a:rPr spc="-40">
                <a:latin typeface="Calibri"/>
                <a:cs typeface="Calibri"/>
              </a:rPr>
              <a:t> </a:t>
            </a:r>
            <a:r>
              <a:rPr>
                <a:latin typeface="Calibri"/>
                <a:cs typeface="Calibri"/>
              </a:rPr>
              <a:t>set</a:t>
            </a:r>
            <a:r>
              <a:rPr spc="-40">
                <a:latin typeface="Calibri"/>
                <a:cs typeface="Calibri"/>
              </a:rPr>
              <a:t> </a:t>
            </a:r>
            <a:r>
              <a:rPr lang="it-IT" spc="-40">
                <a:latin typeface="Calibri"/>
                <a:cs typeface="Calibri"/>
              </a:rPr>
              <a:t>and</a:t>
            </a:r>
            <a:r>
              <a:rPr spc="-45">
                <a:latin typeface="Calibri"/>
                <a:cs typeface="Calibri"/>
              </a:rPr>
              <a:t> </a:t>
            </a:r>
            <a:r>
              <a:rPr>
                <a:latin typeface="Calibri"/>
                <a:cs typeface="Calibri"/>
              </a:rPr>
              <a:t>map</a:t>
            </a:r>
            <a:r>
              <a:rPr spc="-40">
                <a:latin typeface="Calibri"/>
                <a:cs typeface="Calibri"/>
              </a:rPr>
              <a:t> </a:t>
            </a:r>
            <a:r>
              <a:rPr>
                <a:latin typeface="Calibri"/>
                <a:cs typeface="Calibri"/>
              </a:rPr>
              <a:t>layer</a:t>
            </a:r>
            <a:r>
              <a:rPr spc="-20">
                <a:latin typeface="Calibri"/>
                <a:cs typeface="Calibri"/>
              </a:rPr>
              <a:t> </a:t>
            </a:r>
            <a:r>
              <a:rPr spc="-10">
                <a:latin typeface="Calibri"/>
                <a:cs typeface="Calibri"/>
              </a:rPr>
              <a:t>editor</a:t>
            </a:r>
            <a:endParaRPr>
              <a:latin typeface="Calibri"/>
              <a:cs typeface="Calibri"/>
            </a:endParaRPr>
          </a:p>
        </p:txBody>
      </p:sp>
      <p:grpSp>
        <p:nvGrpSpPr>
          <p:cNvPr id="15" name="object 13">
            <a:extLst>
              <a:ext uri="{FF2B5EF4-FFF2-40B4-BE49-F238E27FC236}">
                <a16:creationId xmlns:a16="http://schemas.microsoft.com/office/drawing/2014/main" id="{B0F225A1-944B-1B06-6926-DE383212C6F1}"/>
              </a:ext>
            </a:extLst>
          </p:cNvPr>
          <p:cNvGrpSpPr/>
          <p:nvPr/>
        </p:nvGrpSpPr>
        <p:grpSpPr>
          <a:xfrm>
            <a:off x="297144" y="1385216"/>
            <a:ext cx="432074" cy="408820"/>
            <a:chOff x="477287" y="1549237"/>
            <a:chExt cx="706120" cy="675640"/>
          </a:xfrm>
        </p:grpSpPr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19F3571F-9EC5-D54B-3EF8-985257CAB1BC}"/>
                </a:ext>
              </a:extLst>
            </p:cNvPr>
            <p:cNvSpPr/>
            <p:nvPr/>
          </p:nvSpPr>
          <p:spPr>
            <a:xfrm>
              <a:off x="482049" y="1554000"/>
              <a:ext cx="696595" cy="666115"/>
            </a:xfrm>
            <a:custGeom>
              <a:avLst/>
              <a:gdLst/>
              <a:ahLst/>
              <a:cxnLst/>
              <a:rect l="l" t="t" r="r" b="b"/>
              <a:pathLst>
                <a:path w="696594" h="666114">
                  <a:moveTo>
                    <a:pt x="585647" y="665699"/>
                  </a:moveTo>
                  <a:lnTo>
                    <a:pt x="110952" y="665699"/>
                  </a:lnTo>
                  <a:lnTo>
                    <a:pt x="67764" y="656980"/>
                  </a:lnTo>
                  <a:lnTo>
                    <a:pt x="32497" y="633202"/>
                  </a:lnTo>
                  <a:lnTo>
                    <a:pt x="8719" y="597935"/>
                  </a:lnTo>
                  <a:lnTo>
                    <a:pt x="0" y="554747"/>
                  </a:lnTo>
                  <a:lnTo>
                    <a:pt x="0" y="110952"/>
                  </a:lnTo>
                  <a:lnTo>
                    <a:pt x="8719" y="67764"/>
                  </a:lnTo>
                  <a:lnTo>
                    <a:pt x="32497" y="32497"/>
                  </a:lnTo>
                  <a:lnTo>
                    <a:pt x="67764" y="8719"/>
                  </a:lnTo>
                  <a:lnTo>
                    <a:pt x="110952" y="0"/>
                  </a:lnTo>
                  <a:lnTo>
                    <a:pt x="585647" y="0"/>
                  </a:lnTo>
                  <a:lnTo>
                    <a:pt x="628107" y="8445"/>
                  </a:lnTo>
                  <a:lnTo>
                    <a:pt x="664102" y="32497"/>
                  </a:lnTo>
                  <a:lnTo>
                    <a:pt x="688154" y="68492"/>
                  </a:lnTo>
                  <a:lnTo>
                    <a:pt x="696599" y="110952"/>
                  </a:lnTo>
                  <a:lnTo>
                    <a:pt x="696599" y="554747"/>
                  </a:lnTo>
                  <a:lnTo>
                    <a:pt x="687880" y="597935"/>
                  </a:lnTo>
                  <a:lnTo>
                    <a:pt x="664102" y="633202"/>
                  </a:lnTo>
                  <a:lnTo>
                    <a:pt x="628835" y="656980"/>
                  </a:lnTo>
                  <a:lnTo>
                    <a:pt x="585647" y="665699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7F497C24-201D-68DC-42C0-BD3618B8A996}"/>
                </a:ext>
              </a:extLst>
            </p:cNvPr>
            <p:cNvSpPr/>
            <p:nvPr/>
          </p:nvSpPr>
          <p:spPr>
            <a:xfrm>
              <a:off x="482049" y="1554000"/>
              <a:ext cx="696595" cy="666115"/>
            </a:xfrm>
            <a:custGeom>
              <a:avLst/>
              <a:gdLst/>
              <a:ahLst/>
              <a:cxnLst/>
              <a:rect l="l" t="t" r="r" b="b"/>
              <a:pathLst>
                <a:path w="696594" h="666114">
                  <a:moveTo>
                    <a:pt x="0" y="110952"/>
                  </a:moveTo>
                  <a:lnTo>
                    <a:pt x="8719" y="67764"/>
                  </a:lnTo>
                  <a:lnTo>
                    <a:pt x="32497" y="32497"/>
                  </a:lnTo>
                  <a:lnTo>
                    <a:pt x="67764" y="8719"/>
                  </a:lnTo>
                  <a:lnTo>
                    <a:pt x="110952" y="0"/>
                  </a:lnTo>
                  <a:lnTo>
                    <a:pt x="585647" y="0"/>
                  </a:lnTo>
                  <a:lnTo>
                    <a:pt x="628107" y="8445"/>
                  </a:lnTo>
                  <a:lnTo>
                    <a:pt x="664102" y="32497"/>
                  </a:lnTo>
                  <a:lnTo>
                    <a:pt x="688154" y="68492"/>
                  </a:lnTo>
                  <a:lnTo>
                    <a:pt x="696599" y="110952"/>
                  </a:lnTo>
                  <a:lnTo>
                    <a:pt x="696599" y="554747"/>
                  </a:lnTo>
                  <a:lnTo>
                    <a:pt x="687880" y="597935"/>
                  </a:lnTo>
                  <a:lnTo>
                    <a:pt x="664102" y="633202"/>
                  </a:lnTo>
                  <a:lnTo>
                    <a:pt x="628835" y="656980"/>
                  </a:lnTo>
                  <a:lnTo>
                    <a:pt x="585647" y="665699"/>
                  </a:lnTo>
                  <a:lnTo>
                    <a:pt x="110952" y="665699"/>
                  </a:lnTo>
                  <a:lnTo>
                    <a:pt x="67764" y="656980"/>
                  </a:lnTo>
                  <a:lnTo>
                    <a:pt x="32497" y="633202"/>
                  </a:lnTo>
                  <a:lnTo>
                    <a:pt x="8719" y="597935"/>
                  </a:lnTo>
                  <a:lnTo>
                    <a:pt x="0" y="554747"/>
                  </a:lnTo>
                  <a:lnTo>
                    <a:pt x="0" y="110952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  <p:sp>
        <p:nvSpPr>
          <p:cNvPr id="18" name="object 16">
            <a:extLst>
              <a:ext uri="{FF2B5EF4-FFF2-40B4-BE49-F238E27FC236}">
                <a16:creationId xmlns:a16="http://schemas.microsoft.com/office/drawing/2014/main" id="{E19F1C45-3D45-9DA3-4A61-C9F70AE443C0}"/>
              </a:ext>
            </a:extLst>
          </p:cNvPr>
          <p:cNvSpPr txBox="1"/>
          <p:nvPr/>
        </p:nvSpPr>
        <p:spPr>
          <a:xfrm>
            <a:off x="415910" y="1417735"/>
            <a:ext cx="24761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" name="object 8">
            <a:extLst>
              <a:ext uri="{FF2B5EF4-FFF2-40B4-BE49-F238E27FC236}">
                <a16:creationId xmlns:a16="http://schemas.microsoft.com/office/drawing/2014/main" id="{3A0106ED-C682-CA1B-040E-06A056A880CD}"/>
              </a:ext>
            </a:extLst>
          </p:cNvPr>
          <p:cNvGrpSpPr/>
          <p:nvPr/>
        </p:nvGrpSpPr>
        <p:grpSpPr>
          <a:xfrm>
            <a:off x="4696390" y="1102666"/>
            <a:ext cx="3941112" cy="3509668"/>
            <a:chOff x="798762" y="1549237"/>
            <a:chExt cx="5073650" cy="4433570"/>
          </a:xfrm>
        </p:grpSpPr>
        <p:sp>
          <p:nvSpPr>
            <p:cNvPr id="23" name="object 9">
              <a:extLst>
                <a:ext uri="{FF2B5EF4-FFF2-40B4-BE49-F238E27FC236}">
                  <a16:creationId xmlns:a16="http://schemas.microsoft.com/office/drawing/2014/main" id="{D577340F-8084-1C6A-D5A3-041602D3D3CC}"/>
                </a:ext>
              </a:extLst>
            </p:cNvPr>
            <p:cNvSpPr/>
            <p:nvPr/>
          </p:nvSpPr>
          <p:spPr>
            <a:xfrm>
              <a:off x="803524" y="1554000"/>
              <a:ext cx="5064125" cy="4424045"/>
            </a:xfrm>
            <a:custGeom>
              <a:avLst/>
              <a:gdLst/>
              <a:ahLst/>
              <a:cxnLst/>
              <a:rect l="l" t="t" r="r" b="b"/>
              <a:pathLst>
                <a:path w="5064125" h="4424045">
                  <a:moveTo>
                    <a:pt x="5063699" y="4423799"/>
                  </a:moveTo>
                  <a:lnTo>
                    <a:pt x="0" y="4423799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423799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76C70A27-49C8-A190-4BCB-006E9E1BA5D5}"/>
                </a:ext>
              </a:extLst>
            </p:cNvPr>
            <p:cNvSpPr/>
            <p:nvPr/>
          </p:nvSpPr>
          <p:spPr>
            <a:xfrm>
              <a:off x="803524" y="1554000"/>
              <a:ext cx="5064125" cy="4424045"/>
            </a:xfrm>
            <a:custGeom>
              <a:avLst/>
              <a:gdLst/>
              <a:ahLst/>
              <a:cxnLst/>
              <a:rect l="l" t="t" r="r" b="b"/>
              <a:pathLst>
                <a:path w="5064125" h="4424045">
                  <a:moveTo>
                    <a:pt x="0" y="0"/>
                  </a:moveTo>
                  <a:lnTo>
                    <a:pt x="5063699" y="0"/>
                  </a:lnTo>
                  <a:lnTo>
                    <a:pt x="5063699" y="4423799"/>
                  </a:lnTo>
                  <a:lnTo>
                    <a:pt x="0" y="4423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  <p:sp>
        <p:nvSpPr>
          <p:cNvPr id="25" name="object 11">
            <a:extLst>
              <a:ext uri="{FF2B5EF4-FFF2-40B4-BE49-F238E27FC236}">
                <a16:creationId xmlns:a16="http://schemas.microsoft.com/office/drawing/2014/main" id="{7A2C086D-1172-7485-68AC-F5462C50E12C}"/>
              </a:ext>
            </a:extLst>
          </p:cNvPr>
          <p:cNvSpPr txBox="1"/>
          <p:nvPr/>
        </p:nvSpPr>
        <p:spPr>
          <a:xfrm>
            <a:off x="5256372" y="1118605"/>
            <a:ext cx="273495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000" b="1">
                <a:latin typeface="Calibri"/>
                <a:cs typeface="Calibri"/>
              </a:rPr>
              <a:t>GIS data </a:t>
            </a:r>
            <a:r>
              <a:rPr lang="it-IT" sz="2000" b="1" err="1">
                <a:latin typeface="Calibri"/>
                <a:cs typeface="Calibri"/>
              </a:rPr>
              <a:t>elaboration</a:t>
            </a:r>
            <a:r>
              <a:rPr lang="it-IT" sz="2000" b="1">
                <a:latin typeface="Calibri"/>
                <a:cs typeface="Calibri"/>
              </a:rPr>
              <a:t> for HMS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DB64C7BB-2C0B-895B-120F-206CD456A630}"/>
              </a:ext>
            </a:extLst>
          </p:cNvPr>
          <p:cNvSpPr txBox="1"/>
          <p:nvPr/>
        </p:nvSpPr>
        <p:spPr>
          <a:xfrm>
            <a:off x="4732816" y="1899518"/>
            <a:ext cx="3835763" cy="2569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  <a:tabLst>
                <a:tab pos="511175" algn="l"/>
              </a:tabLst>
            </a:pPr>
            <a:r>
              <a:rPr lang="it-IT" dirty="0">
                <a:latin typeface="Calibri"/>
                <a:cs typeface="Calibri"/>
              </a:rPr>
              <a:t>Download DEM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  <a:tabLst>
                <a:tab pos="511175" algn="l"/>
              </a:tabLst>
            </a:pPr>
            <a:r>
              <a:rPr lang="it-IT" dirty="0">
                <a:latin typeface="Calibri"/>
                <a:cs typeface="Calibri"/>
              </a:rPr>
              <a:t>DEM </a:t>
            </a:r>
            <a:r>
              <a:rPr lang="it-IT" dirty="0" err="1">
                <a:latin typeface="Calibri"/>
                <a:cs typeface="Calibri"/>
              </a:rPr>
              <a:t>preparation</a:t>
            </a:r>
            <a:r>
              <a:rPr lang="it-IT" dirty="0">
                <a:latin typeface="Calibri"/>
                <a:cs typeface="Calibri"/>
              </a:rPr>
              <a:t> in QGIS (</a:t>
            </a:r>
            <a:r>
              <a:rPr lang="it-IT" dirty="0" err="1">
                <a:latin typeface="Calibri"/>
                <a:cs typeface="Calibri"/>
              </a:rPr>
              <a:t>coordinations</a:t>
            </a:r>
            <a:r>
              <a:rPr lang="it-IT" dirty="0">
                <a:latin typeface="Calibri"/>
                <a:cs typeface="Calibri"/>
              </a:rPr>
              <a:t>)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  <a:tabLst>
                <a:tab pos="511175" algn="l"/>
              </a:tabLst>
            </a:pPr>
            <a:r>
              <a:rPr lang="it-IT" dirty="0">
                <a:latin typeface="Calibri"/>
                <a:cs typeface="Calibri"/>
              </a:rPr>
              <a:t>New HMS project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  <a:tabLst>
                <a:tab pos="511175" algn="l"/>
              </a:tabLst>
            </a:pPr>
            <a:r>
              <a:rPr lang="it-IT" dirty="0">
                <a:latin typeface="Calibri"/>
                <a:cs typeface="Calibri"/>
              </a:rPr>
              <a:t>Basin </a:t>
            </a:r>
            <a:r>
              <a:rPr lang="it-IT" dirty="0" err="1">
                <a:latin typeface="Calibri"/>
                <a:cs typeface="Calibri"/>
              </a:rPr>
              <a:t>elaboration</a:t>
            </a:r>
            <a:r>
              <a:rPr lang="it-IT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starting</a:t>
            </a:r>
            <a:r>
              <a:rPr lang="it-IT" dirty="0">
                <a:latin typeface="Calibri"/>
                <a:cs typeface="Calibri"/>
              </a:rPr>
              <a:t> from the DEM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  <a:tabLst>
                <a:tab pos="511175" algn="l"/>
              </a:tabLst>
            </a:pPr>
            <a:r>
              <a:rPr lang="it-IT" dirty="0" err="1">
                <a:latin typeface="Calibri"/>
                <a:cs typeface="Calibri"/>
              </a:rPr>
              <a:t>Calculation</a:t>
            </a:r>
            <a:r>
              <a:rPr lang="it-IT" dirty="0">
                <a:latin typeface="Calibri"/>
                <a:cs typeface="Calibri"/>
              </a:rPr>
              <a:t> of the </a:t>
            </a:r>
            <a:r>
              <a:rPr lang="it-IT" dirty="0" err="1">
                <a:latin typeface="Calibri"/>
                <a:cs typeface="Calibri"/>
              </a:rPr>
              <a:t>basin</a:t>
            </a:r>
            <a:r>
              <a:rPr lang="it-IT" dirty="0">
                <a:latin typeface="Calibri"/>
                <a:cs typeface="Calibri"/>
              </a:rPr>
              <a:t> </a:t>
            </a:r>
            <a:r>
              <a:rPr lang="it-IT" dirty="0" err="1">
                <a:latin typeface="Calibri"/>
                <a:cs typeface="Calibri"/>
              </a:rPr>
              <a:t>characteristics</a:t>
            </a:r>
            <a:endParaRPr lang="it-IT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1175" algn="l"/>
              </a:tabLst>
            </a:pPr>
            <a:endParaRPr dirty="0">
              <a:latin typeface="Calibri"/>
              <a:cs typeface="Calibri"/>
            </a:endParaRPr>
          </a:p>
        </p:txBody>
      </p:sp>
      <p:grpSp>
        <p:nvGrpSpPr>
          <p:cNvPr id="27" name="object 13">
            <a:extLst>
              <a:ext uri="{FF2B5EF4-FFF2-40B4-BE49-F238E27FC236}">
                <a16:creationId xmlns:a16="http://schemas.microsoft.com/office/drawing/2014/main" id="{D8680703-3150-FF0D-696B-C566DD97BC1E}"/>
              </a:ext>
            </a:extLst>
          </p:cNvPr>
          <p:cNvGrpSpPr/>
          <p:nvPr/>
        </p:nvGrpSpPr>
        <p:grpSpPr>
          <a:xfrm>
            <a:off x="4490245" y="1102667"/>
            <a:ext cx="432074" cy="408820"/>
            <a:chOff x="477287" y="1549237"/>
            <a:chExt cx="706120" cy="675640"/>
          </a:xfrm>
        </p:grpSpPr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3AE94D49-C15A-220C-8A8D-779E7BF09AD0}"/>
                </a:ext>
              </a:extLst>
            </p:cNvPr>
            <p:cNvSpPr/>
            <p:nvPr/>
          </p:nvSpPr>
          <p:spPr>
            <a:xfrm>
              <a:off x="482049" y="1554000"/>
              <a:ext cx="696595" cy="666115"/>
            </a:xfrm>
            <a:custGeom>
              <a:avLst/>
              <a:gdLst/>
              <a:ahLst/>
              <a:cxnLst/>
              <a:rect l="l" t="t" r="r" b="b"/>
              <a:pathLst>
                <a:path w="696594" h="666114">
                  <a:moveTo>
                    <a:pt x="585647" y="665699"/>
                  </a:moveTo>
                  <a:lnTo>
                    <a:pt x="110952" y="665699"/>
                  </a:lnTo>
                  <a:lnTo>
                    <a:pt x="67764" y="656980"/>
                  </a:lnTo>
                  <a:lnTo>
                    <a:pt x="32497" y="633202"/>
                  </a:lnTo>
                  <a:lnTo>
                    <a:pt x="8719" y="597935"/>
                  </a:lnTo>
                  <a:lnTo>
                    <a:pt x="0" y="554747"/>
                  </a:lnTo>
                  <a:lnTo>
                    <a:pt x="0" y="110952"/>
                  </a:lnTo>
                  <a:lnTo>
                    <a:pt x="8719" y="67764"/>
                  </a:lnTo>
                  <a:lnTo>
                    <a:pt x="32497" y="32497"/>
                  </a:lnTo>
                  <a:lnTo>
                    <a:pt x="67764" y="8719"/>
                  </a:lnTo>
                  <a:lnTo>
                    <a:pt x="110952" y="0"/>
                  </a:lnTo>
                  <a:lnTo>
                    <a:pt x="585647" y="0"/>
                  </a:lnTo>
                  <a:lnTo>
                    <a:pt x="628107" y="8445"/>
                  </a:lnTo>
                  <a:lnTo>
                    <a:pt x="664102" y="32497"/>
                  </a:lnTo>
                  <a:lnTo>
                    <a:pt x="688154" y="68492"/>
                  </a:lnTo>
                  <a:lnTo>
                    <a:pt x="696599" y="110952"/>
                  </a:lnTo>
                  <a:lnTo>
                    <a:pt x="696599" y="554747"/>
                  </a:lnTo>
                  <a:lnTo>
                    <a:pt x="687880" y="597935"/>
                  </a:lnTo>
                  <a:lnTo>
                    <a:pt x="664102" y="633202"/>
                  </a:lnTo>
                  <a:lnTo>
                    <a:pt x="628835" y="656980"/>
                  </a:lnTo>
                  <a:lnTo>
                    <a:pt x="585647" y="665699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9" name="object 15">
              <a:extLst>
                <a:ext uri="{FF2B5EF4-FFF2-40B4-BE49-F238E27FC236}">
                  <a16:creationId xmlns:a16="http://schemas.microsoft.com/office/drawing/2014/main" id="{F3F109C1-A314-92DC-15D0-3660D979FD62}"/>
                </a:ext>
              </a:extLst>
            </p:cNvPr>
            <p:cNvSpPr/>
            <p:nvPr/>
          </p:nvSpPr>
          <p:spPr>
            <a:xfrm>
              <a:off x="482049" y="1554000"/>
              <a:ext cx="696595" cy="666115"/>
            </a:xfrm>
            <a:custGeom>
              <a:avLst/>
              <a:gdLst/>
              <a:ahLst/>
              <a:cxnLst/>
              <a:rect l="l" t="t" r="r" b="b"/>
              <a:pathLst>
                <a:path w="696594" h="666114">
                  <a:moveTo>
                    <a:pt x="0" y="110952"/>
                  </a:moveTo>
                  <a:lnTo>
                    <a:pt x="8719" y="67764"/>
                  </a:lnTo>
                  <a:lnTo>
                    <a:pt x="32497" y="32497"/>
                  </a:lnTo>
                  <a:lnTo>
                    <a:pt x="67764" y="8719"/>
                  </a:lnTo>
                  <a:lnTo>
                    <a:pt x="110952" y="0"/>
                  </a:lnTo>
                  <a:lnTo>
                    <a:pt x="585647" y="0"/>
                  </a:lnTo>
                  <a:lnTo>
                    <a:pt x="628107" y="8445"/>
                  </a:lnTo>
                  <a:lnTo>
                    <a:pt x="664102" y="32497"/>
                  </a:lnTo>
                  <a:lnTo>
                    <a:pt x="688154" y="68492"/>
                  </a:lnTo>
                  <a:lnTo>
                    <a:pt x="696599" y="110952"/>
                  </a:lnTo>
                  <a:lnTo>
                    <a:pt x="696599" y="554747"/>
                  </a:lnTo>
                  <a:lnTo>
                    <a:pt x="687880" y="597935"/>
                  </a:lnTo>
                  <a:lnTo>
                    <a:pt x="664102" y="633202"/>
                  </a:lnTo>
                  <a:lnTo>
                    <a:pt x="628835" y="656980"/>
                  </a:lnTo>
                  <a:lnTo>
                    <a:pt x="585647" y="665699"/>
                  </a:lnTo>
                  <a:lnTo>
                    <a:pt x="110952" y="665699"/>
                  </a:lnTo>
                  <a:lnTo>
                    <a:pt x="67764" y="656980"/>
                  </a:lnTo>
                  <a:lnTo>
                    <a:pt x="32497" y="633202"/>
                  </a:lnTo>
                  <a:lnTo>
                    <a:pt x="8719" y="597935"/>
                  </a:lnTo>
                  <a:lnTo>
                    <a:pt x="0" y="554747"/>
                  </a:lnTo>
                  <a:lnTo>
                    <a:pt x="0" y="110952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  <p:sp>
        <p:nvSpPr>
          <p:cNvPr id="30" name="object 16">
            <a:extLst>
              <a:ext uri="{FF2B5EF4-FFF2-40B4-BE49-F238E27FC236}">
                <a16:creationId xmlns:a16="http://schemas.microsoft.com/office/drawing/2014/main" id="{7C56CD3E-4632-2B7B-8D35-71FEF44E17D5}"/>
              </a:ext>
            </a:extLst>
          </p:cNvPr>
          <p:cNvSpPr txBox="1"/>
          <p:nvPr/>
        </p:nvSpPr>
        <p:spPr>
          <a:xfrm>
            <a:off x="4609011" y="1135186"/>
            <a:ext cx="24761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9A76BB-C7B9-C3E4-ED2E-633F14DAF8FF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31740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4A1886F-6BD1-728D-ED94-83F8FD666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171" y="2193763"/>
            <a:ext cx="3096274" cy="3048068"/>
          </a:xfrm>
          <a:prstGeom prst="rect">
            <a:avLst/>
          </a:prstGeom>
        </p:spPr>
      </p:pic>
      <p:grpSp>
        <p:nvGrpSpPr>
          <p:cNvPr id="5" name="object 3">
            <a:extLst>
              <a:ext uri="{FF2B5EF4-FFF2-40B4-BE49-F238E27FC236}">
                <a16:creationId xmlns:a16="http://schemas.microsoft.com/office/drawing/2014/main" id="{29C2CA69-9975-0C41-BECB-FD653791FE45}"/>
              </a:ext>
            </a:extLst>
          </p:cNvPr>
          <p:cNvGrpSpPr/>
          <p:nvPr/>
        </p:nvGrpSpPr>
        <p:grpSpPr>
          <a:xfrm>
            <a:off x="482039" y="1193956"/>
            <a:ext cx="6546225" cy="830054"/>
            <a:chOff x="659520" y="1479960"/>
            <a:chExt cx="8530590" cy="1048385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61574E62-D2CE-175C-E1A5-3E722F264CB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9520" y="1479960"/>
              <a:ext cx="8530199" cy="1047959"/>
            </a:xfrm>
            <a:prstGeom prst="rect">
              <a:avLst/>
            </a:prstGeom>
          </p:spPr>
        </p:pic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E918EA58-BB71-4B90-6DBC-BE9BD6F5F727}"/>
                </a:ext>
              </a:extLst>
            </p:cNvPr>
            <p:cNvSpPr/>
            <p:nvPr/>
          </p:nvSpPr>
          <p:spPr>
            <a:xfrm>
              <a:off x="2783520" y="2007359"/>
              <a:ext cx="502920" cy="470534"/>
            </a:xfrm>
            <a:custGeom>
              <a:avLst/>
              <a:gdLst/>
              <a:ahLst/>
              <a:cxnLst/>
              <a:rect l="l" t="t" r="r" b="b"/>
              <a:pathLst>
                <a:path w="502920" h="470535">
                  <a:moveTo>
                    <a:pt x="424558" y="470159"/>
                  </a:moveTo>
                  <a:lnTo>
                    <a:pt x="78361" y="470159"/>
                  </a:lnTo>
                  <a:lnTo>
                    <a:pt x="47859" y="464001"/>
                  </a:lnTo>
                  <a:lnTo>
                    <a:pt x="22951" y="447208"/>
                  </a:lnTo>
                  <a:lnTo>
                    <a:pt x="6158" y="422300"/>
                  </a:lnTo>
                  <a:lnTo>
                    <a:pt x="0" y="391798"/>
                  </a:lnTo>
                  <a:lnTo>
                    <a:pt x="0" y="78361"/>
                  </a:lnTo>
                  <a:lnTo>
                    <a:pt x="6158" y="47859"/>
                  </a:lnTo>
                  <a:lnTo>
                    <a:pt x="22951" y="22951"/>
                  </a:lnTo>
                  <a:lnTo>
                    <a:pt x="47859" y="6158"/>
                  </a:lnTo>
                  <a:lnTo>
                    <a:pt x="78361" y="0"/>
                  </a:lnTo>
                  <a:lnTo>
                    <a:pt x="424558" y="0"/>
                  </a:lnTo>
                  <a:lnTo>
                    <a:pt x="468033" y="13165"/>
                  </a:lnTo>
                  <a:lnTo>
                    <a:pt x="496955" y="48373"/>
                  </a:lnTo>
                  <a:lnTo>
                    <a:pt x="502919" y="78361"/>
                  </a:lnTo>
                  <a:lnTo>
                    <a:pt x="502919" y="391798"/>
                  </a:lnTo>
                  <a:lnTo>
                    <a:pt x="496761" y="422300"/>
                  </a:lnTo>
                  <a:lnTo>
                    <a:pt x="479968" y="447208"/>
                  </a:lnTo>
                  <a:lnTo>
                    <a:pt x="455060" y="464001"/>
                  </a:lnTo>
                  <a:lnTo>
                    <a:pt x="424558" y="470159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E85C37E6-E045-A3C3-6C7A-EAB73DB3F5DF}"/>
                </a:ext>
              </a:extLst>
            </p:cNvPr>
            <p:cNvSpPr/>
            <p:nvPr/>
          </p:nvSpPr>
          <p:spPr>
            <a:xfrm>
              <a:off x="2783520" y="2007359"/>
              <a:ext cx="502920" cy="470534"/>
            </a:xfrm>
            <a:custGeom>
              <a:avLst/>
              <a:gdLst/>
              <a:ahLst/>
              <a:cxnLst/>
              <a:rect l="l" t="t" r="r" b="b"/>
              <a:pathLst>
                <a:path w="502920" h="470535">
                  <a:moveTo>
                    <a:pt x="0" y="78361"/>
                  </a:moveTo>
                  <a:lnTo>
                    <a:pt x="6158" y="47859"/>
                  </a:lnTo>
                  <a:lnTo>
                    <a:pt x="22951" y="22951"/>
                  </a:lnTo>
                  <a:lnTo>
                    <a:pt x="47859" y="6158"/>
                  </a:lnTo>
                  <a:lnTo>
                    <a:pt x="78361" y="0"/>
                  </a:lnTo>
                  <a:lnTo>
                    <a:pt x="424558" y="0"/>
                  </a:lnTo>
                  <a:lnTo>
                    <a:pt x="468033" y="13165"/>
                  </a:lnTo>
                  <a:lnTo>
                    <a:pt x="496955" y="48373"/>
                  </a:lnTo>
                  <a:lnTo>
                    <a:pt x="502919" y="78361"/>
                  </a:lnTo>
                  <a:lnTo>
                    <a:pt x="502919" y="391798"/>
                  </a:lnTo>
                  <a:lnTo>
                    <a:pt x="496761" y="422300"/>
                  </a:lnTo>
                  <a:lnTo>
                    <a:pt x="479968" y="447208"/>
                  </a:lnTo>
                  <a:lnTo>
                    <a:pt x="455060" y="464001"/>
                  </a:lnTo>
                  <a:lnTo>
                    <a:pt x="424558" y="470159"/>
                  </a:lnTo>
                  <a:lnTo>
                    <a:pt x="78361" y="470159"/>
                  </a:lnTo>
                  <a:lnTo>
                    <a:pt x="47859" y="464001"/>
                  </a:lnTo>
                  <a:lnTo>
                    <a:pt x="22951" y="447208"/>
                  </a:lnTo>
                  <a:lnTo>
                    <a:pt x="6158" y="422300"/>
                  </a:lnTo>
                  <a:lnTo>
                    <a:pt x="0" y="391798"/>
                  </a:lnTo>
                  <a:lnTo>
                    <a:pt x="0" y="78361"/>
                  </a:lnTo>
                  <a:close/>
                </a:path>
              </a:pathLst>
            </a:custGeom>
            <a:ln w="12699">
              <a:solidFill>
                <a:srgbClr val="6C86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7">
            <a:extLst>
              <a:ext uri="{FF2B5EF4-FFF2-40B4-BE49-F238E27FC236}">
                <a16:creationId xmlns:a16="http://schemas.microsoft.com/office/drawing/2014/main" id="{BAB6C502-B0A8-68EB-5D6A-4847B0F86FEC}"/>
              </a:ext>
            </a:extLst>
          </p:cNvPr>
          <p:cNvGrpSpPr/>
          <p:nvPr/>
        </p:nvGrpSpPr>
        <p:grpSpPr>
          <a:xfrm>
            <a:off x="482039" y="2906977"/>
            <a:ext cx="3414426" cy="1203604"/>
            <a:chOff x="659520" y="3643560"/>
            <a:chExt cx="4449445" cy="1520190"/>
          </a:xfrm>
        </p:grpSpPr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FB93651D-C43A-7F4A-DB67-81B8CE9B387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520" y="3643560"/>
              <a:ext cx="4448879" cy="1519919"/>
            </a:xfrm>
            <a:prstGeom prst="rect">
              <a:avLst/>
            </a:prstGeom>
          </p:spPr>
        </p:pic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ABB5AAFE-966E-1E2F-C992-B7163B15EEF5}"/>
                </a:ext>
              </a:extLst>
            </p:cNvPr>
            <p:cNvSpPr/>
            <p:nvPr/>
          </p:nvSpPr>
          <p:spPr>
            <a:xfrm>
              <a:off x="3719879" y="3753000"/>
              <a:ext cx="502920" cy="470534"/>
            </a:xfrm>
            <a:custGeom>
              <a:avLst/>
              <a:gdLst/>
              <a:ahLst/>
              <a:cxnLst/>
              <a:rect l="l" t="t" r="r" b="b"/>
              <a:pathLst>
                <a:path w="502920" h="470535">
                  <a:moveTo>
                    <a:pt x="424558" y="470159"/>
                  </a:moveTo>
                  <a:lnTo>
                    <a:pt x="78361" y="470159"/>
                  </a:lnTo>
                  <a:lnTo>
                    <a:pt x="47859" y="464001"/>
                  </a:lnTo>
                  <a:lnTo>
                    <a:pt x="22951" y="447208"/>
                  </a:lnTo>
                  <a:lnTo>
                    <a:pt x="6158" y="422300"/>
                  </a:lnTo>
                  <a:lnTo>
                    <a:pt x="0" y="391798"/>
                  </a:lnTo>
                  <a:lnTo>
                    <a:pt x="0" y="78361"/>
                  </a:lnTo>
                  <a:lnTo>
                    <a:pt x="6158" y="47859"/>
                  </a:lnTo>
                  <a:lnTo>
                    <a:pt x="22951" y="22951"/>
                  </a:lnTo>
                  <a:lnTo>
                    <a:pt x="47859" y="6158"/>
                  </a:lnTo>
                  <a:lnTo>
                    <a:pt x="78361" y="0"/>
                  </a:lnTo>
                  <a:lnTo>
                    <a:pt x="424558" y="0"/>
                  </a:lnTo>
                  <a:lnTo>
                    <a:pt x="468033" y="13165"/>
                  </a:lnTo>
                  <a:lnTo>
                    <a:pt x="496955" y="48373"/>
                  </a:lnTo>
                  <a:lnTo>
                    <a:pt x="502919" y="78361"/>
                  </a:lnTo>
                  <a:lnTo>
                    <a:pt x="502919" y="391798"/>
                  </a:lnTo>
                  <a:lnTo>
                    <a:pt x="496761" y="422300"/>
                  </a:lnTo>
                  <a:lnTo>
                    <a:pt x="479968" y="447208"/>
                  </a:lnTo>
                  <a:lnTo>
                    <a:pt x="455060" y="464001"/>
                  </a:lnTo>
                  <a:lnTo>
                    <a:pt x="424558" y="470159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D4928F7F-30DE-2983-73C5-E89F35B6E223}"/>
                </a:ext>
              </a:extLst>
            </p:cNvPr>
            <p:cNvSpPr/>
            <p:nvPr/>
          </p:nvSpPr>
          <p:spPr>
            <a:xfrm>
              <a:off x="3719879" y="3753000"/>
              <a:ext cx="502920" cy="470534"/>
            </a:xfrm>
            <a:custGeom>
              <a:avLst/>
              <a:gdLst/>
              <a:ahLst/>
              <a:cxnLst/>
              <a:rect l="l" t="t" r="r" b="b"/>
              <a:pathLst>
                <a:path w="502920" h="470535">
                  <a:moveTo>
                    <a:pt x="0" y="78361"/>
                  </a:moveTo>
                  <a:lnTo>
                    <a:pt x="6158" y="47859"/>
                  </a:lnTo>
                  <a:lnTo>
                    <a:pt x="22951" y="22951"/>
                  </a:lnTo>
                  <a:lnTo>
                    <a:pt x="47859" y="6158"/>
                  </a:lnTo>
                  <a:lnTo>
                    <a:pt x="78361" y="0"/>
                  </a:lnTo>
                  <a:lnTo>
                    <a:pt x="424558" y="0"/>
                  </a:lnTo>
                  <a:lnTo>
                    <a:pt x="468033" y="13165"/>
                  </a:lnTo>
                  <a:lnTo>
                    <a:pt x="496955" y="48373"/>
                  </a:lnTo>
                  <a:lnTo>
                    <a:pt x="502919" y="78361"/>
                  </a:lnTo>
                  <a:lnTo>
                    <a:pt x="502919" y="391798"/>
                  </a:lnTo>
                  <a:lnTo>
                    <a:pt x="496761" y="422300"/>
                  </a:lnTo>
                  <a:lnTo>
                    <a:pt x="479968" y="447208"/>
                  </a:lnTo>
                  <a:lnTo>
                    <a:pt x="455060" y="464001"/>
                  </a:lnTo>
                  <a:lnTo>
                    <a:pt x="424558" y="470159"/>
                  </a:lnTo>
                  <a:lnTo>
                    <a:pt x="78361" y="470159"/>
                  </a:lnTo>
                  <a:lnTo>
                    <a:pt x="47859" y="464001"/>
                  </a:lnTo>
                  <a:lnTo>
                    <a:pt x="22951" y="447208"/>
                  </a:lnTo>
                  <a:lnTo>
                    <a:pt x="6158" y="422300"/>
                  </a:lnTo>
                  <a:lnTo>
                    <a:pt x="0" y="391798"/>
                  </a:lnTo>
                  <a:lnTo>
                    <a:pt x="0" y="78361"/>
                  </a:lnTo>
                  <a:close/>
                </a:path>
              </a:pathLst>
            </a:custGeom>
            <a:ln w="12699">
              <a:solidFill>
                <a:srgbClr val="6C86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3">
            <a:extLst>
              <a:ext uri="{FF2B5EF4-FFF2-40B4-BE49-F238E27FC236}">
                <a16:creationId xmlns:a16="http://schemas.microsoft.com/office/drawing/2014/main" id="{27DFD7BC-98C1-BBCD-761A-0E7898A12462}"/>
              </a:ext>
            </a:extLst>
          </p:cNvPr>
          <p:cNvSpPr/>
          <p:nvPr/>
        </p:nvSpPr>
        <p:spPr>
          <a:xfrm>
            <a:off x="6256376" y="3180319"/>
            <a:ext cx="385932" cy="372543"/>
          </a:xfrm>
          <a:custGeom>
            <a:avLst/>
            <a:gdLst/>
            <a:ahLst/>
            <a:cxnLst/>
            <a:rect l="l" t="t" r="r" b="b"/>
            <a:pathLst>
              <a:path w="502920" h="470535">
                <a:moveTo>
                  <a:pt x="424558" y="470159"/>
                </a:moveTo>
                <a:lnTo>
                  <a:pt x="78361" y="470159"/>
                </a:lnTo>
                <a:lnTo>
                  <a:pt x="47859" y="464001"/>
                </a:lnTo>
                <a:lnTo>
                  <a:pt x="22951" y="447208"/>
                </a:lnTo>
                <a:lnTo>
                  <a:pt x="6158" y="422300"/>
                </a:lnTo>
                <a:lnTo>
                  <a:pt x="0" y="391798"/>
                </a:lnTo>
                <a:lnTo>
                  <a:pt x="0" y="78361"/>
                </a:lnTo>
                <a:lnTo>
                  <a:pt x="6158" y="47859"/>
                </a:lnTo>
                <a:lnTo>
                  <a:pt x="22951" y="22951"/>
                </a:lnTo>
                <a:lnTo>
                  <a:pt x="47859" y="6158"/>
                </a:lnTo>
                <a:lnTo>
                  <a:pt x="78361" y="0"/>
                </a:lnTo>
                <a:lnTo>
                  <a:pt x="424558" y="0"/>
                </a:lnTo>
                <a:lnTo>
                  <a:pt x="468033" y="13165"/>
                </a:lnTo>
                <a:lnTo>
                  <a:pt x="496955" y="48373"/>
                </a:lnTo>
                <a:lnTo>
                  <a:pt x="502919" y="78361"/>
                </a:lnTo>
                <a:lnTo>
                  <a:pt x="502919" y="391798"/>
                </a:lnTo>
                <a:lnTo>
                  <a:pt x="496761" y="422300"/>
                </a:lnTo>
                <a:lnTo>
                  <a:pt x="479968" y="447208"/>
                </a:lnTo>
                <a:lnTo>
                  <a:pt x="455060" y="464001"/>
                </a:lnTo>
                <a:lnTo>
                  <a:pt x="424558" y="470159"/>
                </a:lnTo>
                <a:close/>
              </a:path>
            </a:pathLst>
          </a:custGeom>
          <a:solidFill>
            <a:srgbClr val="DD8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1BA9EE42-387D-9A0D-CA11-06B39FBE86D4}"/>
              </a:ext>
            </a:extLst>
          </p:cNvPr>
          <p:cNvSpPr/>
          <p:nvPr/>
        </p:nvSpPr>
        <p:spPr>
          <a:xfrm>
            <a:off x="6256376" y="3180319"/>
            <a:ext cx="385932" cy="372543"/>
          </a:xfrm>
          <a:custGeom>
            <a:avLst/>
            <a:gdLst/>
            <a:ahLst/>
            <a:cxnLst/>
            <a:rect l="l" t="t" r="r" b="b"/>
            <a:pathLst>
              <a:path w="502920" h="470535">
                <a:moveTo>
                  <a:pt x="0" y="78361"/>
                </a:moveTo>
                <a:lnTo>
                  <a:pt x="6158" y="47859"/>
                </a:lnTo>
                <a:lnTo>
                  <a:pt x="22951" y="22951"/>
                </a:lnTo>
                <a:lnTo>
                  <a:pt x="47859" y="6158"/>
                </a:lnTo>
                <a:lnTo>
                  <a:pt x="78361" y="0"/>
                </a:lnTo>
                <a:lnTo>
                  <a:pt x="424558" y="0"/>
                </a:lnTo>
                <a:lnTo>
                  <a:pt x="468033" y="13165"/>
                </a:lnTo>
                <a:lnTo>
                  <a:pt x="496955" y="48373"/>
                </a:lnTo>
                <a:lnTo>
                  <a:pt x="502919" y="78361"/>
                </a:lnTo>
                <a:lnTo>
                  <a:pt x="502919" y="391798"/>
                </a:lnTo>
                <a:lnTo>
                  <a:pt x="496761" y="422300"/>
                </a:lnTo>
                <a:lnTo>
                  <a:pt x="479968" y="447208"/>
                </a:lnTo>
                <a:lnTo>
                  <a:pt x="455060" y="464001"/>
                </a:lnTo>
                <a:lnTo>
                  <a:pt x="424558" y="470159"/>
                </a:lnTo>
                <a:lnTo>
                  <a:pt x="78361" y="470159"/>
                </a:lnTo>
                <a:lnTo>
                  <a:pt x="47859" y="464001"/>
                </a:lnTo>
                <a:lnTo>
                  <a:pt x="22951" y="447208"/>
                </a:lnTo>
                <a:lnTo>
                  <a:pt x="6158" y="422300"/>
                </a:lnTo>
                <a:lnTo>
                  <a:pt x="0" y="391798"/>
                </a:lnTo>
                <a:lnTo>
                  <a:pt x="0" y="78361"/>
                </a:lnTo>
                <a:close/>
              </a:path>
            </a:pathLst>
          </a:custGeom>
          <a:ln w="12699">
            <a:solidFill>
              <a:srgbClr val="6C86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5">
            <a:extLst>
              <a:ext uri="{FF2B5EF4-FFF2-40B4-BE49-F238E27FC236}">
                <a16:creationId xmlns:a16="http://schemas.microsoft.com/office/drawing/2014/main" id="{E40314ED-474C-539D-5B6A-450B999DD854}"/>
              </a:ext>
            </a:extLst>
          </p:cNvPr>
          <p:cNvGrpSpPr/>
          <p:nvPr/>
        </p:nvGrpSpPr>
        <p:grpSpPr>
          <a:xfrm>
            <a:off x="1102178" y="2150731"/>
            <a:ext cx="31674" cy="472593"/>
            <a:chOff x="1467642" y="2688397"/>
            <a:chExt cx="41275" cy="596900"/>
          </a:xfrm>
        </p:grpSpPr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AA5E3ADE-0303-E985-EAB8-EEEED49C2722}"/>
                </a:ext>
              </a:extLst>
            </p:cNvPr>
            <p:cNvSpPr/>
            <p:nvPr/>
          </p:nvSpPr>
          <p:spPr>
            <a:xfrm>
              <a:off x="1487159" y="2693160"/>
              <a:ext cx="1270" cy="544195"/>
            </a:xfrm>
            <a:custGeom>
              <a:avLst/>
              <a:gdLst/>
              <a:ahLst/>
              <a:cxnLst/>
              <a:rect l="l" t="t" r="r" b="b"/>
              <a:pathLst>
                <a:path w="1269" h="544194">
                  <a:moveTo>
                    <a:pt x="0" y="0"/>
                  </a:moveTo>
                  <a:lnTo>
                    <a:pt x="977" y="544050"/>
                  </a:lnTo>
                </a:path>
              </a:pathLst>
            </a:custGeom>
            <a:ln w="9524">
              <a:solidFill>
                <a:srgbClr val="94B6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A099D6B5-9DE6-9503-5C45-1D5CCFD4FEA5}"/>
                </a:ext>
              </a:extLst>
            </p:cNvPr>
            <p:cNvSpPr/>
            <p:nvPr/>
          </p:nvSpPr>
          <p:spPr>
            <a:xfrm>
              <a:off x="1472404" y="323718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810" y="43253"/>
                  </a:moveTo>
                  <a:lnTo>
                    <a:pt x="0" y="56"/>
                  </a:lnTo>
                  <a:lnTo>
                    <a:pt x="31465" y="0"/>
                  </a:lnTo>
                  <a:lnTo>
                    <a:pt x="15810" y="43253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C55DEF3D-3F6A-FEAD-DE9C-54B88DD119AE}"/>
                </a:ext>
              </a:extLst>
            </p:cNvPr>
            <p:cNvSpPr/>
            <p:nvPr/>
          </p:nvSpPr>
          <p:spPr>
            <a:xfrm>
              <a:off x="1472404" y="323718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56"/>
                  </a:moveTo>
                  <a:lnTo>
                    <a:pt x="15810" y="43253"/>
                  </a:lnTo>
                  <a:lnTo>
                    <a:pt x="31465" y="0"/>
                  </a:lnTo>
                  <a:lnTo>
                    <a:pt x="0" y="56"/>
                  </a:lnTo>
                  <a:close/>
                </a:path>
              </a:pathLst>
            </a:custGeom>
            <a:ln w="9524">
              <a:solidFill>
                <a:srgbClr val="94B6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19">
            <a:extLst>
              <a:ext uri="{FF2B5EF4-FFF2-40B4-BE49-F238E27FC236}">
                <a16:creationId xmlns:a16="http://schemas.microsoft.com/office/drawing/2014/main" id="{FE29702D-2EE7-E078-5A2B-FA3F78075E9E}"/>
              </a:ext>
            </a:extLst>
          </p:cNvPr>
          <p:cNvGrpSpPr/>
          <p:nvPr/>
        </p:nvGrpSpPr>
        <p:grpSpPr>
          <a:xfrm>
            <a:off x="4152887" y="3680803"/>
            <a:ext cx="826440" cy="32679"/>
            <a:chOff x="5443117" y="4620927"/>
            <a:chExt cx="1076960" cy="41275"/>
          </a:xfrm>
        </p:grpSpPr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E149E0D5-2325-62E0-E59C-BB828B0FA047}"/>
                </a:ext>
              </a:extLst>
            </p:cNvPr>
            <p:cNvSpPr/>
            <p:nvPr/>
          </p:nvSpPr>
          <p:spPr>
            <a:xfrm>
              <a:off x="5447879" y="4640399"/>
              <a:ext cx="1024255" cy="1270"/>
            </a:xfrm>
            <a:custGeom>
              <a:avLst/>
              <a:gdLst/>
              <a:ahLst/>
              <a:cxnLst/>
              <a:rect l="l" t="t" r="r" b="b"/>
              <a:pathLst>
                <a:path w="1024254" h="1270">
                  <a:moveTo>
                    <a:pt x="0" y="0"/>
                  </a:moveTo>
                  <a:lnTo>
                    <a:pt x="1023929" y="1022"/>
                  </a:lnTo>
                </a:path>
              </a:pathLst>
            </a:custGeom>
            <a:ln w="9524">
              <a:solidFill>
                <a:srgbClr val="94B6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D2AA2EBC-7A13-8063-3B8D-3ECEBB174EC2}"/>
                </a:ext>
              </a:extLst>
            </p:cNvPr>
            <p:cNvSpPr/>
            <p:nvPr/>
          </p:nvSpPr>
          <p:spPr>
            <a:xfrm>
              <a:off x="6471794" y="462569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31" y="0"/>
                  </a:lnTo>
                  <a:lnTo>
                    <a:pt x="43240" y="15775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2">
              <a:extLst>
                <a:ext uri="{FF2B5EF4-FFF2-40B4-BE49-F238E27FC236}">
                  <a16:creationId xmlns:a16="http://schemas.microsoft.com/office/drawing/2014/main" id="{04D3BA6D-755C-452C-F210-C72000F9CE0A}"/>
                </a:ext>
              </a:extLst>
            </p:cNvPr>
            <p:cNvSpPr/>
            <p:nvPr/>
          </p:nvSpPr>
          <p:spPr>
            <a:xfrm>
              <a:off x="6471794" y="462569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43240" y="15775"/>
                  </a:lnTo>
                  <a:lnTo>
                    <a:pt x="31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94B6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3">
            <a:extLst>
              <a:ext uri="{FF2B5EF4-FFF2-40B4-BE49-F238E27FC236}">
                <a16:creationId xmlns:a16="http://schemas.microsoft.com/office/drawing/2014/main" id="{0C3AE0A3-F5A1-F395-AABB-4D0E834D0EC1}"/>
              </a:ext>
            </a:extLst>
          </p:cNvPr>
          <p:cNvSpPr txBox="1"/>
          <p:nvPr/>
        </p:nvSpPr>
        <p:spPr>
          <a:xfrm>
            <a:off x="2223576" y="1600967"/>
            <a:ext cx="162754" cy="37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D956C9BA-09B7-51C1-7E75-869BE86DD949}"/>
              </a:ext>
            </a:extLst>
          </p:cNvPr>
          <p:cNvSpPr txBox="1"/>
          <p:nvPr/>
        </p:nvSpPr>
        <p:spPr>
          <a:xfrm>
            <a:off x="2942122" y="2983069"/>
            <a:ext cx="162754" cy="37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27" name="object 25">
            <a:extLst>
              <a:ext uri="{FF2B5EF4-FFF2-40B4-BE49-F238E27FC236}">
                <a16:creationId xmlns:a16="http://schemas.microsoft.com/office/drawing/2014/main" id="{932CD373-529F-C128-1CF3-84EB98C7C7CA}"/>
              </a:ext>
            </a:extLst>
          </p:cNvPr>
          <p:cNvSpPr txBox="1"/>
          <p:nvPr/>
        </p:nvSpPr>
        <p:spPr>
          <a:xfrm>
            <a:off x="6367994" y="3169764"/>
            <a:ext cx="162754" cy="37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3" name="object 13">
            <a:extLst>
              <a:ext uri="{FF2B5EF4-FFF2-40B4-BE49-F238E27FC236}">
                <a16:creationId xmlns:a16="http://schemas.microsoft.com/office/drawing/2014/main" id="{E776524D-D545-DDC9-473E-C0C0F7F00902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36" name="object 14">
              <a:extLst>
                <a:ext uri="{FF2B5EF4-FFF2-40B4-BE49-F238E27FC236}">
                  <a16:creationId xmlns:a16="http://schemas.microsoft.com/office/drawing/2014/main" id="{36BC2F33-50B1-9528-6448-0615AE11D7DE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7" name="object 15">
              <a:extLst>
                <a:ext uri="{FF2B5EF4-FFF2-40B4-BE49-F238E27FC236}">
                  <a16:creationId xmlns:a16="http://schemas.microsoft.com/office/drawing/2014/main" id="{2BBD24CF-0CEA-E931-40D2-59FDCE95BF90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8" name="object 16">
            <a:extLst>
              <a:ext uri="{FF2B5EF4-FFF2-40B4-BE49-F238E27FC236}">
                <a16:creationId xmlns:a16="http://schemas.microsoft.com/office/drawing/2014/main" id="{0A7185EC-F4C5-09F9-3F72-D8A496A86232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latin typeface="Calibri"/>
                <a:cs typeface="Calibri"/>
              </a:rPr>
              <a:t>Import of GIS data in HMS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39" name="object 17">
            <a:extLst>
              <a:ext uri="{FF2B5EF4-FFF2-40B4-BE49-F238E27FC236}">
                <a16:creationId xmlns:a16="http://schemas.microsoft.com/office/drawing/2014/main" id="{365C11EE-5E7D-0B8E-E688-D9F63D4BCE5D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40" name="object 18">
              <a:extLst>
                <a:ext uri="{FF2B5EF4-FFF2-40B4-BE49-F238E27FC236}">
                  <a16:creationId xmlns:a16="http://schemas.microsoft.com/office/drawing/2014/main" id="{D5CB583F-E1C3-C256-79B0-C00DDB7CBC0C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1" name="object 19">
              <a:extLst>
                <a:ext uri="{FF2B5EF4-FFF2-40B4-BE49-F238E27FC236}">
                  <a16:creationId xmlns:a16="http://schemas.microsoft.com/office/drawing/2014/main" id="{9A345024-9703-0C16-50A5-3B3640FC7608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42" name="object 20">
            <a:extLst>
              <a:ext uri="{FF2B5EF4-FFF2-40B4-BE49-F238E27FC236}">
                <a16:creationId xmlns:a16="http://schemas.microsoft.com/office/drawing/2014/main" id="{3ADAE769-1716-9E8C-059C-19067336E787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 dirty="0">
                <a:latin typeface="Arial"/>
                <a:cs typeface="Arial"/>
              </a:rPr>
              <a:t>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F922EF5-7E78-25F5-7DBD-7E6F142F985A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Create a new HMS project</a:t>
            </a:r>
          </a:p>
        </p:txBody>
      </p:sp>
    </p:spTree>
    <p:extLst>
      <p:ext uri="{BB962C8B-B14F-4D97-AF65-F5344CB8AC3E}">
        <p14:creationId xmlns:p14="http://schemas.microsoft.com/office/powerpoint/2010/main" val="3298551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0F762850-A5FD-24BB-6822-2A047D018A2A}"/>
              </a:ext>
            </a:extLst>
          </p:cNvPr>
          <p:cNvGrpSpPr/>
          <p:nvPr/>
        </p:nvGrpSpPr>
        <p:grpSpPr>
          <a:xfrm>
            <a:off x="5148000" y="1202232"/>
            <a:ext cx="3370586" cy="3545890"/>
            <a:chOff x="6194354" y="905040"/>
            <a:chExt cx="4923155" cy="4926965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C9370DDC-9CDF-DF11-DCC0-AF8BD07B232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3880" y="1852920"/>
              <a:ext cx="4903919" cy="3969359"/>
            </a:xfrm>
            <a:prstGeom prst="rect">
              <a:avLst/>
            </a:prstGeom>
          </p:spPr>
        </p:pic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0939CCE3-8845-376D-6DA2-AA2865B0309C}"/>
                </a:ext>
              </a:extLst>
            </p:cNvPr>
            <p:cNvSpPr/>
            <p:nvPr/>
          </p:nvSpPr>
          <p:spPr>
            <a:xfrm>
              <a:off x="6199117" y="1848157"/>
              <a:ext cx="4913630" cy="3978910"/>
            </a:xfrm>
            <a:custGeom>
              <a:avLst/>
              <a:gdLst/>
              <a:ahLst/>
              <a:cxnLst/>
              <a:rect l="l" t="t" r="r" b="b"/>
              <a:pathLst>
                <a:path w="4913630" h="3978910">
                  <a:moveTo>
                    <a:pt x="0" y="0"/>
                  </a:moveTo>
                  <a:lnTo>
                    <a:pt x="4913444" y="0"/>
                  </a:lnTo>
                  <a:lnTo>
                    <a:pt x="4913444" y="3978884"/>
                  </a:lnTo>
                  <a:lnTo>
                    <a:pt x="0" y="397888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61185C7-AF5C-FBCB-7BBB-0199230638E1}"/>
                </a:ext>
              </a:extLst>
            </p:cNvPr>
            <p:cNvSpPr/>
            <p:nvPr/>
          </p:nvSpPr>
          <p:spPr>
            <a:xfrm>
              <a:off x="8220239" y="2996999"/>
              <a:ext cx="1223010" cy="486409"/>
            </a:xfrm>
            <a:custGeom>
              <a:avLst/>
              <a:gdLst/>
              <a:ahLst/>
              <a:cxnLst/>
              <a:rect l="l" t="t" r="r" b="b"/>
              <a:pathLst>
                <a:path w="1223009" h="486410">
                  <a:moveTo>
                    <a:pt x="0" y="0"/>
                  </a:moveTo>
                  <a:lnTo>
                    <a:pt x="1222919" y="0"/>
                  </a:lnTo>
                  <a:lnTo>
                    <a:pt x="1222919" y="485999"/>
                  </a:lnTo>
                  <a:lnTo>
                    <a:pt x="0" y="4859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DD80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34E2E1A9-1A3A-DB46-479D-27540A5E3013}"/>
                </a:ext>
              </a:extLst>
            </p:cNvPr>
            <p:cNvSpPr/>
            <p:nvPr/>
          </p:nvSpPr>
          <p:spPr>
            <a:xfrm>
              <a:off x="7514617" y="905040"/>
              <a:ext cx="1296035" cy="2257425"/>
            </a:xfrm>
            <a:custGeom>
              <a:avLst/>
              <a:gdLst/>
              <a:ahLst/>
              <a:cxnLst/>
              <a:rect l="l" t="t" r="r" b="b"/>
              <a:pathLst>
                <a:path w="1296034" h="2257425">
                  <a:moveTo>
                    <a:pt x="1295699" y="0"/>
                  </a:moveTo>
                  <a:lnTo>
                    <a:pt x="1295699" y="611639"/>
                  </a:lnTo>
                </a:path>
                <a:path w="1296034" h="2257425">
                  <a:moveTo>
                    <a:pt x="1295699" y="114682"/>
                  </a:moveTo>
                  <a:lnTo>
                    <a:pt x="0" y="2257141"/>
                  </a:lnTo>
                </a:path>
              </a:pathLst>
            </a:custGeom>
            <a:ln w="12699">
              <a:solidFill>
                <a:srgbClr val="6C86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40CB1B3E-67C6-7C7C-A43D-02812B89EF23}"/>
              </a:ext>
            </a:extLst>
          </p:cNvPr>
          <p:cNvGrpSpPr/>
          <p:nvPr/>
        </p:nvGrpSpPr>
        <p:grpSpPr>
          <a:xfrm>
            <a:off x="387177" y="861899"/>
            <a:ext cx="3801281" cy="3978910"/>
            <a:chOff x="819029" y="1498709"/>
            <a:chExt cx="4194810" cy="4658995"/>
          </a:xfrm>
        </p:grpSpPr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F54FE32D-5DF1-8151-0414-038E80C6D2F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079" y="1517760"/>
              <a:ext cx="4175279" cy="4639319"/>
            </a:xfrm>
            <a:prstGeom prst="rect">
              <a:avLst/>
            </a:prstGeom>
          </p:spPr>
        </p:pic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760BB4A8-EDEF-6411-A7FA-63BCE393B8DE}"/>
                </a:ext>
              </a:extLst>
            </p:cNvPr>
            <p:cNvSpPr/>
            <p:nvPr/>
          </p:nvSpPr>
          <p:spPr>
            <a:xfrm>
              <a:off x="838079" y="1517759"/>
              <a:ext cx="2736850" cy="829944"/>
            </a:xfrm>
            <a:custGeom>
              <a:avLst/>
              <a:gdLst/>
              <a:ahLst/>
              <a:cxnLst/>
              <a:rect l="l" t="t" r="r" b="b"/>
              <a:pathLst>
                <a:path w="2736850" h="829944">
                  <a:moveTo>
                    <a:pt x="0" y="0"/>
                  </a:moveTo>
                  <a:lnTo>
                    <a:pt x="2736359" y="0"/>
                  </a:lnTo>
                  <a:lnTo>
                    <a:pt x="2736359" y="829799"/>
                  </a:lnTo>
                  <a:lnTo>
                    <a:pt x="0" y="8297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DD80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1">
            <a:extLst>
              <a:ext uri="{FF2B5EF4-FFF2-40B4-BE49-F238E27FC236}">
                <a16:creationId xmlns:a16="http://schemas.microsoft.com/office/drawing/2014/main" id="{E7EC0631-3629-77C7-55A3-5B194935BBFC}"/>
              </a:ext>
            </a:extLst>
          </p:cNvPr>
          <p:cNvSpPr txBox="1"/>
          <p:nvPr/>
        </p:nvSpPr>
        <p:spPr>
          <a:xfrm>
            <a:off x="6939221" y="1196675"/>
            <a:ext cx="2120900" cy="453329"/>
          </a:xfrm>
          <a:prstGeom prst="rect">
            <a:avLst/>
          </a:prstGeom>
          <a:solidFill>
            <a:srgbClr val="94B6D1"/>
          </a:solidFill>
          <a:ln w="12699">
            <a:solidFill>
              <a:srgbClr val="6C869B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570865" marR="287655" indent="-278765">
              <a:lnSpc>
                <a:spcPct val="100000"/>
              </a:lnSpc>
              <a:spcBef>
                <a:spcPts val="175"/>
              </a:spcBef>
            </a:pPr>
            <a:r>
              <a:rPr lang="it-IT" sz="1400" spc="-20" err="1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lang="it-IT" sz="1400" spc="-20">
                <a:solidFill>
                  <a:srgbClr val="FFFFFF"/>
                </a:solidFill>
                <a:latin typeface="Calibri"/>
                <a:cs typeface="Calibri"/>
              </a:rPr>
              <a:t> in the </a:t>
            </a:r>
            <a:r>
              <a:rPr lang="it-IT" sz="1400" spc="-20" err="1">
                <a:solidFill>
                  <a:srgbClr val="FFFFFF"/>
                </a:solidFill>
                <a:latin typeface="Calibri"/>
                <a:cs typeface="Calibri"/>
              </a:rPr>
              <a:t>same</a:t>
            </a:r>
            <a:r>
              <a:rPr lang="it-IT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1400" spc="-20" err="1">
                <a:solidFill>
                  <a:srgbClr val="FFFFFF"/>
                </a:solidFill>
                <a:latin typeface="Calibri"/>
                <a:cs typeface="Calibri"/>
              </a:rPr>
              <a:t>projection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DDF0103-CB4D-FEDB-8049-B6F11EAF1EA7}"/>
              </a:ext>
            </a:extLst>
          </p:cNvPr>
          <p:cNvSpPr txBox="1"/>
          <p:nvPr/>
        </p:nvSpPr>
        <p:spPr>
          <a:xfrm>
            <a:off x="2735296" y="2536258"/>
            <a:ext cx="2072938" cy="519373"/>
          </a:xfrm>
          <a:prstGeom prst="rect">
            <a:avLst/>
          </a:prstGeom>
          <a:solidFill>
            <a:srgbClr val="94B6D1"/>
          </a:solidFill>
        </p:spPr>
        <p:txBody>
          <a:bodyPr vert="horz" wrap="square" lIns="0" tIns="26670" rIns="0" bIns="0" rtlCol="0">
            <a:spAutoFit/>
          </a:bodyPr>
          <a:lstStyle/>
          <a:p>
            <a:pPr marL="85725" marR="482600" algn="ctr">
              <a:lnSpc>
                <a:spcPct val="100000"/>
              </a:lnSpc>
              <a:spcBef>
                <a:spcPts val="210"/>
              </a:spcBef>
            </a:pPr>
            <a:r>
              <a:rPr sz="1600" b="1">
                <a:latin typeface="Calibri"/>
                <a:cs typeface="Calibri"/>
              </a:rPr>
              <a:t>Add</a:t>
            </a:r>
            <a:r>
              <a:rPr sz="1600" b="1" spc="-10">
                <a:latin typeface="Calibri"/>
                <a:cs typeface="Calibri"/>
              </a:rPr>
              <a:t> </a:t>
            </a:r>
            <a:r>
              <a:rPr lang="it-IT" sz="1600" spc="-25">
                <a:latin typeface="Calibri"/>
                <a:cs typeface="Calibri"/>
              </a:rPr>
              <a:t>for </a:t>
            </a:r>
            <a:r>
              <a:rPr lang="it-IT" sz="1600" spc="-25" err="1">
                <a:latin typeface="Calibri"/>
                <a:cs typeface="Calibri"/>
              </a:rPr>
              <a:t>adding</a:t>
            </a:r>
            <a:r>
              <a:rPr lang="it-IT" sz="1600" spc="-25">
                <a:latin typeface="Calibri"/>
                <a:cs typeface="Calibri"/>
              </a:rPr>
              <a:t> new </a:t>
            </a:r>
            <a:r>
              <a:rPr lang="it-IT" sz="1600" spc="-25" err="1">
                <a:latin typeface="Calibri"/>
                <a:cs typeface="Calibri"/>
              </a:rPr>
              <a:t>shp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5" name="object 13">
            <a:extLst>
              <a:ext uri="{FF2B5EF4-FFF2-40B4-BE49-F238E27FC236}">
                <a16:creationId xmlns:a16="http://schemas.microsoft.com/office/drawing/2014/main" id="{D93D234C-7A5F-39B9-0380-9A9173C0F954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525AC1D5-916C-CBF1-A748-444FC8E1B307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D57C8D7F-F170-EBF2-0F81-DB88ABD3B1FB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18" name="object 16">
            <a:extLst>
              <a:ext uri="{FF2B5EF4-FFF2-40B4-BE49-F238E27FC236}">
                <a16:creationId xmlns:a16="http://schemas.microsoft.com/office/drawing/2014/main" id="{B9AE26EC-85CC-3B56-CE1D-AB9BBEBAE73A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latin typeface="Calibri"/>
                <a:cs typeface="Calibri"/>
              </a:rPr>
              <a:t>Import of GIS data in HMS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19" name="object 17">
            <a:extLst>
              <a:ext uri="{FF2B5EF4-FFF2-40B4-BE49-F238E27FC236}">
                <a16:creationId xmlns:a16="http://schemas.microsoft.com/office/drawing/2014/main" id="{065F3F27-0A90-CB72-1AFC-DF40EF1CD760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8E01E3B3-F68B-9C8C-4EAE-3E5C2B0AC79C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BEBFAFA6-2C15-80D5-830B-6EB7A4DE4C62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22" name="object 20">
            <a:extLst>
              <a:ext uri="{FF2B5EF4-FFF2-40B4-BE49-F238E27FC236}">
                <a16:creationId xmlns:a16="http://schemas.microsoft.com/office/drawing/2014/main" id="{1ADD18B3-09D0-13AC-6456-3BCC2EC7B684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8A94471-BE2C-D7DE-48A9-B8B0275E88FC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GIS datasets and map layer editor</a:t>
            </a:r>
          </a:p>
        </p:txBody>
      </p:sp>
    </p:spTree>
    <p:extLst>
      <p:ext uri="{BB962C8B-B14F-4D97-AF65-F5344CB8AC3E}">
        <p14:creationId xmlns:p14="http://schemas.microsoft.com/office/powerpoint/2010/main" val="992623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900262D4-543A-E7C6-6CD3-CE02867536E0}"/>
              </a:ext>
            </a:extLst>
          </p:cNvPr>
          <p:cNvSpPr txBox="1"/>
          <p:nvPr/>
        </p:nvSpPr>
        <p:spPr>
          <a:xfrm>
            <a:off x="830776" y="1198585"/>
            <a:ext cx="3095625" cy="582211"/>
          </a:xfrm>
          <a:prstGeom prst="rect">
            <a:avLst/>
          </a:prstGeom>
          <a:solidFill>
            <a:srgbClr val="94B6D1"/>
          </a:solidFill>
        </p:spPr>
        <p:txBody>
          <a:bodyPr vert="horz" wrap="square" lIns="0" tIns="27940" rIns="0" bIns="0" rtlCol="0">
            <a:spAutoFit/>
          </a:bodyPr>
          <a:lstStyle/>
          <a:p>
            <a:pPr marL="85725" marR="200660">
              <a:lnSpc>
                <a:spcPct val="100000"/>
              </a:lnSpc>
              <a:spcBef>
                <a:spcPts val="220"/>
              </a:spcBef>
            </a:pPr>
            <a:r>
              <a:rPr b="1" dirty="0">
                <a:latin typeface="Calibri"/>
                <a:cs typeface="Calibri"/>
              </a:rPr>
              <a:t>Draw</a:t>
            </a:r>
            <a:r>
              <a:rPr b="1" spc="-7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Properties</a:t>
            </a:r>
            <a:r>
              <a:rPr b="1" spc="-7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Editor</a:t>
            </a:r>
            <a:r>
              <a:rPr b="1" spc="-60" dirty="0">
                <a:latin typeface="Calibri"/>
                <a:cs typeface="Calibri"/>
              </a:rPr>
              <a:t> </a:t>
            </a:r>
            <a:r>
              <a:rPr lang="it-IT" spc="-60" dirty="0">
                <a:latin typeface="Calibri"/>
                <a:cs typeface="Calibri"/>
              </a:rPr>
              <a:t>to </a:t>
            </a:r>
            <a:r>
              <a:rPr lang="it-IT" spc="-60" dirty="0" err="1">
                <a:latin typeface="Calibri"/>
                <a:cs typeface="Calibri"/>
              </a:rPr>
              <a:t>change</a:t>
            </a:r>
            <a:r>
              <a:rPr lang="it-IT" spc="-60" dirty="0">
                <a:latin typeface="Calibri"/>
                <a:cs typeface="Calibri"/>
              </a:rPr>
              <a:t> the </a:t>
            </a:r>
            <a:r>
              <a:rPr lang="it-IT" spc="-60" dirty="0" err="1">
                <a:latin typeface="Calibri"/>
                <a:cs typeface="Calibri"/>
              </a:rPr>
              <a:t>shp</a:t>
            </a:r>
            <a:r>
              <a:rPr lang="it-IT" spc="-60" dirty="0">
                <a:latin typeface="Calibri"/>
                <a:cs typeface="Calibri"/>
              </a:rPr>
              <a:t> </a:t>
            </a:r>
            <a:r>
              <a:rPr lang="it-IT" spc="-60" dirty="0" err="1">
                <a:latin typeface="Calibri"/>
                <a:cs typeface="Calibri"/>
              </a:rPr>
              <a:t>symbology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77C5FDBF-5C7D-1CA8-BA9D-F82099946ACA}"/>
              </a:ext>
            </a:extLst>
          </p:cNvPr>
          <p:cNvGrpSpPr/>
          <p:nvPr/>
        </p:nvGrpSpPr>
        <p:grpSpPr>
          <a:xfrm>
            <a:off x="730206" y="1924044"/>
            <a:ext cx="7764323" cy="2811799"/>
            <a:chOff x="232832" y="1751049"/>
            <a:chExt cx="7764323" cy="2811799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F652E7CC-8F3D-BECA-951B-305319BBC8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6992" y="1755676"/>
              <a:ext cx="3593188" cy="2617667"/>
            </a:xfrm>
            <a:prstGeom prst="rect">
              <a:avLst/>
            </a:prstGeom>
          </p:spPr>
        </p:pic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6DEB3480-D432-27AA-D716-B1ACB829A138}"/>
                </a:ext>
              </a:extLst>
            </p:cNvPr>
            <p:cNvSpPr/>
            <p:nvPr/>
          </p:nvSpPr>
          <p:spPr>
            <a:xfrm>
              <a:off x="232832" y="1751049"/>
              <a:ext cx="3601897" cy="2626985"/>
            </a:xfrm>
            <a:custGeom>
              <a:avLst/>
              <a:gdLst/>
              <a:ahLst/>
              <a:cxnLst/>
              <a:rect l="l" t="t" r="r" b="b"/>
              <a:pathLst>
                <a:path w="4123690" h="2703829">
                  <a:moveTo>
                    <a:pt x="0" y="0"/>
                  </a:moveTo>
                  <a:lnTo>
                    <a:pt x="4123244" y="0"/>
                  </a:lnTo>
                  <a:lnTo>
                    <a:pt x="4123244" y="2703764"/>
                  </a:lnTo>
                  <a:lnTo>
                    <a:pt x="0" y="270376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8830EE11-24EB-529C-29D1-943FDFADF4FA}"/>
                </a:ext>
              </a:extLst>
            </p:cNvPr>
            <p:cNvSpPr/>
            <p:nvPr/>
          </p:nvSpPr>
          <p:spPr>
            <a:xfrm>
              <a:off x="2572199" y="2967313"/>
              <a:ext cx="1068256" cy="472585"/>
            </a:xfrm>
            <a:custGeom>
              <a:avLst/>
              <a:gdLst/>
              <a:ahLst/>
              <a:cxnLst/>
              <a:rect l="l" t="t" r="r" b="b"/>
              <a:pathLst>
                <a:path w="1223010" h="486410">
                  <a:moveTo>
                    <a:pt x="0" y="0"/>
                  </a:moveTo>
                  <a:lnTo>
                    <a:pt x="1222799" y="0"/>
                  </a:lnTo>
                  <a:lnTo>
                    <a:pt x="1222799" y="485999"/>
                  </a:lnTo>
                  <a:lnTo>
                    <a:pt x="0" y="4859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DD80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BB634175-A750-805D-30E3-4C66EEA52BDD}"/>
                </a:ext>
              </a:extLst>
            </p:cNvPr>
            <p:cNvSpPr/>
            <p:nvPr/>
          </p:nvSpPr>
          <p:spPr>
            <a:xfrm>
              <a:off x="3669762" y="3239690"/>
              <a:ext cx="1068256" cy="73749"/>
            </a:xfrm>
            <a:custGeom>
              <a:avLst/>
              <a:gdLst/>
              <a:ahLst/>
              <a:cxnLst/>
              <a:rect l="l" t="t" r="r" b="b"/>
              <a:pathLst>
                <a:path w="2949575" h="37464">
                  <a:moveTo>
                    <a:pt x="0" y="0"/>
                  </a:moveTo>
                  <a:lnTo>
                    <a:pt x="2949463" y="37424"/>
                  </a:lnTo>
                </a:path>
              </a:pathLst>
            </a:custGeom>
            <a:ln w="28574">
              <a:solidFill>
                <a:srgbClr val="346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43CBECB7-5A30-338B-DE68-29322C1F13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0292" y="1982257"/>
              <a:ext cx="3126863" cy="2580591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2FDAC38D-C284-C46D-9737-B31E6083C5F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1552" y="3272553"/>
              <a:ext cx="138740" cy="119468"/>
            </a:xfrm>
            <a:prstGeom prst="rect">
              <a:avLst/>
            </a:prstGeom>
          </p:spPr>
        </p:pic>
      </p:grpSp>
      <p:grpSp>
        <p:nvGrpSpPr>
          <p:cNvPr id="28" name="object 13">
            <a:extLst>
              <a:ext uri="{FF2B5EF4-FFF2-40B4-BE49-F238E27FC236}">
                <a16:creationId xmlns:a16="http://schemas.microsoft.com/office/drawing/2014/main" id="{FBB5E714-1204-D06D-E90A-4B94996A4CBC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080112D7-B743-6535-6499-DF67D34B6CB6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0" name="object 15">
              <a:extLst>
                <a:ext uri="{FF2B5EF4-FFF2-40B4-BE49-F238E27FC236}">
                  <a16:creationId xmlns:a16="http://schemas.microsoft.com/office/drawing/2014/main" id="{41A37BC6-AEFF-6DA4-DA30-DDA454C1DBFA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1" name="object 16">
            <a:extLst>
              <a:ext uri="{FF2B5EF4-FFF2-40B4-BE49-F238E27FC236}">
                <a16:creationId xmlns:a16="http://schemas.microsoft.com/office/drawing/2014/main" id="{57C72FD7-A62E-D702-6E82-3986AFF03EA6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>
                <a:latin typeface="Calibri"/>
                <a:cs typeface="Calibri"/>
              </a:rPr>
              <a:t>Import of GIS data in HMS</a:t>
            </a:r>
            <a:endParaRPr lang="en-US">
              <a:latin typeface="Calibri"/>
              <a:cs typeface="Calibri"/>
            </a:endParaRPr>
          </a:p>
        </p:txBody>
      </p:sp>
      <p:grpSp>
        <p:nvGrpSpPr>
          <p:cNvPr id="32" name="object 17">
            <a:extLst>
              <a:ext uri="{FF2B5EF4-FFF2-40B4-BE49-F238E27FC236}">
                <a16:creationId xmlns:a16="http://schemas.microsoft.com/office/drawing/2014/main" id="{7285A01B-48EF-B31F-3BE3-2D17042FDACB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F65E715D-C91C-41E4-3BA4-62C952B99EF7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4" name="object 19">
              <a:extLst>
                <a:ext uri="{FF2B5EF4-FFF2-40B4-BE49-F238E27FC236}">
                  <a16:creationId xmlns:a16="http://schemas.microsoft.com/office/drawing/2014/main" id="{03FFE1DE-1859-0089-54F0-D8665BD4CC84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5" name="object 20">
            <a:extLst>
              <a:ext uri="{FF2B5EF4-FFF2-40B4-BE49-F238E27FC236}">
                <a16:creationId xmlns:a16="http://schemas.microsoft.com/office/drawing/2014/main" id="{691184A4-982E-C96E-06A9-F6538634C4BF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EA114E3-FEB5-1E16-8ADB-8259CBD87E41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GIS datasets and map layer editor</a:t>
            </a:r>
          </a:p>
        </p:txBody>
      </p:sp>
    </p:spTree>
    <p:extLst>
      <p:ext uri="{BB962C8B-B14F-4D97-AF65-F5344CB8AC3E}">
        <p14:creationId xmlns:p14="http://schemas.microsoft.com/office/powerpoint/2010/main" val="4245988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A0BED5DF-9AB9-AE31-AC8B-36B3C8CF6F6D}"/>
              </a:ext>
            </a:extLst>
          </p:cNvPr>
          <p:cNvGrpSpPr/>
          <p:nvPr/>
        </p:nvGrpSpPr>
        <p:grpSpPr>
          <a:xfrm>
            <a:off x="288324" y="1013254"/>
            <a:ext cx="5312647" cy="4013732"/>
            <a:chOff x="568470" y="1496520"/>
            <a:chExt cx="6477635" cy="4930140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5A0E9618-73D0-2162-893E-7FE6A8064FE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520" y="1496520"/>
              <a:ext cx="5219639" cy="4599359"/>
            </a:xfrm>
            <a:prstGeom prst="rect">
              <a:avLst/>
            </a:prstGeom>
          </p:spPr>
        </p:pic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69AE3BEA-99B7-7F9E-231F-1B98FB4E7164}"/>
                </a:ext>
              </a:extLst>
            </p:cNvPr>
            <p:cNvSpPr/>
            <p:nvPr/>
          </p:nvSpPr>
          <p:spPr>
            <a:xfrm>
              <a:off x="587520" y="2133000"/>
              <a:ext cx="970915" cy="3578860"/>
            </a:xfrm>
            <a:custGeom>
              <a:avLst/>
              <a:gdLst/>
              <a:ahLst/>
              <a:cxnLst/>
              <a:rect l="l" t="t" r="r" b="b"/>
              <a:pathLst>
                <a:path w="970915" h="3578860">
                  <a:moveTo>
                    <a:pt x="8639" y="0"/>
                  </a:moveTo>
                  <a:lnTo>
                    <a:pt x="655559" y="0"/>
                  </a:lnTo>
                  <a:lnTo>
                    <a:pt x="655559" y="250919"/>
                  </a:lnTo>
                  <a:lnTo>
                    <a:pt x="8639" y="250919"/>
                  </a:lnTo>
                  <a:lnTo>
                    <a:pt x="8639" y="0"/>
                  </a:lnTo>
                  <a:close/>
                </a:path>
                <a:path w="970915" h="3578860">
                  <a:moveTo>
                    <a:pt x="0" y="2691359"/>
                  </a:moveTo>
                  <a:lnTo>
                    <a:pt x="646919" y="2691359"/>
                  </a:lnTo>
                  <a:lnTo>
                    <a:pt x="646919" y="2942279"/>
                  </a:lnTo>
                  <a:lnTo>
                    <a:pt x="0" y="2942279"/>
                  </a:lnTo>
                  <a:lnTo>
                    <a:pt x="0" y="2691359"/>
                  </a:lnTo>
                  <a:close/>
                </a:path>
                <a:path w="970915" h="3578860">
                  <a:moveTo>
                    <a:pt x="332639" y="3201839"/>
                  </a:moveTo>
                  <a:lnTo>
                    <a:pt x="970919" y="3201839"/>
                  </a:lnTo>
                  <a:lnTo>
                    <a:pt x="970919" y="3578759"/>
                  </a:lnTo>
                  <a:lnTo>
                    <a:pt x="332639" y="3578759"/>
                  </a:lnTo>
                  <a:lnTo>
                    <a:pt x="332639" y="3201839"/>
                  </a:lnTo>
                  <a:close/>
                </a:path>
              </a:pathLst>
            </a:custGeom>
            <a:ln w="38099">
              <a:solidFill>
                <a:srgbClr val="DD80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FF390D8-0FB1-4740-3124-CAC2067C2F92}"/>
                </a:ext>
              </a:extLst>
            </p:cNvPr>
            <p:cNvSpPr/>
            <p:nvPr/>
          </p:nvSpPr>
          <p:spPr>
            <a:xfrm>
              <a:off x="4106407" y="5772959"/>
              <a:ext cx="2933065" cy="647065"/>
            </a:xfrm>
            <a:custGeom>
              <a:avLst/>
              <a:gdLst/>
              <a:ahLst/>
              <a:cxnLst/>
              <a:rect l="l" t="t" r="r" b="b"/>
              <a:pathLst>
                <a:path w="2933065" h="647064">
                  <a:moveTo>
                    <a:pt x="2932871" y="161729"/>
                  </a:moveTo>
                  <a:lnTo>
                    <a:pt x="2609411" y="161729"/>
                  </a:lnTo>
                  <a:lnTo>
                    <a:pt x="2862022" y="0"/>
                  </a:lnTo>
                  <a:lnTo>
                    <a:pt x="2932871" y="161729"/>
                  </a:lnTo>
                  <a:close/>
                </a:path>
                <a:path w="2933065" h="647064">
                  <a:moveTo>
                    <a:pt x="67733" y="646915"/>
                  </a:moveTo>
                  <a:lnTo>
                    <a:pt x="0" y="646661"/>
                  </a:lnTo>
                  <a:lnTo>
                    <a:pt x="138306" y="645026"/>
                  </a:lnTo>
                  <a:lnTo>
                    <a:pt x="342745" y="639821"/>
                  </a:lnTo>
                  <a:lnTo>
                    <a:pt x="543040" y="631408"/>
                  </a:lnTo>
                  <a:lnTo>
                    <a:pt x="738606" y="619891"/>
                  </a:lnTo>
                  <a:lnTo>
                    <a:pt x="928859" y="605376"/>
                  </a:lnTo>
                  <a:lnTo>
                    <a:pt x="1113212" y="587968"/>
                  </a:lnTo>
                  <a:lnTo>
                    <a:pt x="1291082" y="567774"/>
                  </a:lnTo>
                  <a:lnTo>
                    <a:pt x="1405770" y="552815"/>
                  </a:lnTo>
                  <a:lnTo>
                    <a:pt x="1517144" y="536695"/>
                  </a:lnTo>
                  <a:lnTo>
                    <a:pt x="1625030" y="519446"/>
                  </a:lnTo>
                  <a:lnTo>
                    <a:pt x="1729254" y="501098"/>
                  </a:lnTo>
                  <a:lnTo>
                    <a:pt x="1829644" y="481684"/>
                  </a:lnTo>
                  <a:lnTo>
                    <a:pt x="1926025" y="461234"/>
                  </a:lnTo>
                  <a:lnTo>
                    <a:pt x="1972659" y="450631"/>
                  </a:lnTo>
                  <a:lnTo>
                    <a:pt x="2018225" y="439780"/>
                  </a:lnTo>
                  <a:lnTo>
                    <a:pt x="2062703" y="428686"/>
                  </a:lnTo>
                  <a:lnTo>
                    <a:pt x="2106070" y="417353"/>
                  </a:lnTo>
                  <a:lnTo>
                    <a:pt x="2148306" y="405784"/>
                  </a:lnTo>
                  <a:lnTo>
                    <a:pt x="2189388" y="393984"/>
                  </a:lnTo>
                  <a:lnTo>
                    <a:pt x="2229294" y="381956"/>
                  </a:lnTo>
                  <a:lnTo>
                    <a:pt x="2268003" y="369704"/>
                  </a:lnTo>
                  <a:lnTo>
                    <a:pt x="2305494" y="357232"/>
                  </a:lnTo>
                  <a:lnTo>
                    <a:pt x="2341745" y="344544"/>
                  </a:lnTo>
                  <a:lnTo>
                    <a:pt x="2410438" y="318537"/>
                  </a:lnTo>
                  <a:lnTo>
                    <a:pt x="2473910" y="291712"/>
                  </a:lnTo>
                  <a:lnTo>
                    <a:pt x="2531988" y="264102"/>
                  </a:lnTo>
                  <a:lnTo>
                    <a:pt x="2584498" y="235737"/>
                  </a:lnTo>
                  <a:lnTo>
                    <a:pt x="2631266" y="206649"/>
                  </a:lnTo>
                  <a:lnTo>
                    <a:pt x="2672120" y="176869"/>
                  </a:lnTo>
                  <a:lnTo>
                    <a:pt x="2690275" y="161729"/>
                  </a:lnTo>
                  <a:lnTo>
                    <a:pt x="2852006" y="161729"/>
                  </a:lnTo>
                  <a:lnTo>
                    <a:pt x="2815157" y="191130"/>
                  </a:lnTo>
                  <a:lnTo>
                    <a:pt x="2772613" y="219875"/>
                  </a:lnTo>
                  <a:lnTo>
                    <a:pt x="2724538" y="247937"/>
                  </a:lnTo>
                  <a:lnTo>
                    <a:pt x="2671094" y="275288"/>
                  </a:lnTo>
                  <a:lnTo>
                    <a:pt x="2612445" y="301901"/>
                  </a:lnTo>
                  <a:lnTo>
                    <a:pt x="2548755" y="327748"/>
                  </a:lnTo>
                  <a:lnTo>
                    <a:pt x="2480186" y="352801"/>
                  </a:lnTo>
                  <a:lnTo>
                    <a:pt x="2406901" y="377032"/>
                  </a:lnTo>
                  <a:lnTo>
                    <a:pt x="2368542" y="388831"/>
                  </a:lnTo>
                  <a:lnTo>
                    <a:pt x="2329065" y="400413"/>
                  </a:lnTo>
                  <a:lnTo>
                    <a:pt x="2288490" y="411777"/>
                  </a:lnTo>
                  <a:lnTo>
                    <a:pt x="2246839" y="422918"/>
                  </a:lnTo>
                  <a:lnTo>
                    <a:pt x="2204131" y="433832"/>
                  </a:lnTo>
                  <a:lnTo>
                    <a:pt x="2160387" y="444517"/>
                  </a:lnTo>
                  <a:lnTo>
                    <a:pt x="2115628" y="454969"/>
                  </a:lnTo>
                  <a:lnTo>
                    <a:pt x="2023144" y="475159"/>
                  </a:lnTo>
                  <a:lnTo>
                    <a:pt x="1926843" y="494374"/>
                  </a:lnTo>
                  <a:lnTo>
                    <a:pt x="1826886" y="512587"/>
                  </a:lnTo>
                  <a:lnTo>
                    <a:pt x="1723439" y="529771"/>
                  </a:lnTo>
                  <a:lnTo>
                    <a:pt x="1616664" y="545897"/>
                  </a:lnTo>
                  <a:lnTo>
                    <a:pt x="1506724" y="560937"/>
                  </a:lnTo>
                  <a:lnTo>
                    <a:pt x="1336236" y="581402"/>
                  </a:lnTo>
                  <a:lnTo>
                    <a:pt x="1159546" y="599269"/>
                  </a:lnTo>
                  <a:lnTo>
                    <a:pt x="977205" y="614444"/>
                  </a:lnTo>
                  <a:lnTo>
                    <a:pt x="789762" y="626833"/>
                  </a:lnTo>
                  <a:lnTo>
                    <a:pt x="597769" y="636343"/>
                  </a:lnTo>
                  <a:lnTo>
                    <a:pt x="401777" y="642880"/>
                  </a:lnTo>
                  <a:lnTo>
                    <a:pt x="202337" y="646351"/>
                  </a:lnTo>
                  <a:lnTo>
                    <a:pt x="67733" y="646915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8B6E32F7-C15B-2A5B-48B9-2CD646282410}"/>
                </a:ext>
              </a:extLst>
            </p:cNvPr>
            <p:cNvSpPr/>
            <p:nvPr/>
          </p:nvSpPr>
          <p:spPr>
            <a:xfrm>
              <a:off x="1163520" y="5772959"/>
              <a:ext cx="3023870" cy="647065"/>
            </a:xfrm>
            <a:custGeom>
              <a:avLst/>
              <a:gdLst/>
              <a:ahLst/>
              <a:cxnLst/>
              <a:rect l="l" t="t" r="r" b="b"/>
              <a:pathLst>
                <a:path w="3023870" h="647064">
                  <a:moveTo>
                    <a:pt x="3023752" y="646919"/>
                  </a:moveTo>
                  <a:lnTo>
                    <a:pt x="2862022" y="646919"/>
                  </a:lnTo>
                  <a:lnTo>
                    <a:pt x="2788152" y="646708"/>
                  </a:lnTo>
                  <a:lnTo>
                    <a:pt x="2714743" y="646078"/>
                  </a:lnTo>
                  <a:lnTo>
                    <a:pt x="2641817" y="645033"/>
                  </a:lnTo>
                  <a:lnTo>
                    <a:pt x="2497505" y="641722"/>
                  </a:lnTo>
                  <a:lnTo>
                    <a:pt x="2285225" y="633776"/>
                  </a:lnTo>
                  <a:lnTo>
                    <a:pt x="2078508" y="622378"/>
                  </a:lnTo>
                  <a:lnTo>
                    <a:pt x="1877963" y="607665"/>
                  </a:lnTo>
                  <a:lnTo>
                    <a:pt x="1684195" y="589773"/>
                  </a:lnTo>
                  <a:lnTo>
                    <a:pt x="1559082" y="576147"/>
                  </a:lnTo>
                  <a:lnTo>
                    <a:pt x="1437431" y="561210"/>
                  </a:lnTo>
                  <a:lnTo>
                    <a:pt x="1319421" y="545003"/>
                  </a:lnTo>
                  <a:lnTo>
                    <a:pt x="1205233" y="527566"/>
                  </a:lnTo>
                  <a:lnTo>
                    <a:pt x="1095046" y="508941"/>
                  </a:lnTo>
                  <a:lnTo>
                    <a:pt x="989041" y="489166"/>
                  </a:lnTo>
                  <a:lnTo>
                    <a:pt x="887397" y="468285"/>
                  </a:lnTo>
                  <a:lnTo>
                    <a:pt x="838267" y="457441"/>
                  </a:lnTo>
                  <a:lnTo>
                    <a:pt x="790294" y="446336"/>
                  </a:lnTo>
                  <a:lnTo>
                    <a:pt x="743501" y="434974"/>
                  </a:lnTo>
                  <a:lnTo>
                    <a:pt x="697911" y="423361"/>
                  </a:lnTo>
                  <a:lnTo>
                    <a:pt x="653546" y="411501"/>
                  </a:lnTo>
                  <a:lnTo>
                    <a:pt x="610429" y="399400"/>
                  </a:lnTo>
                  <a:lnTo>
                    <a:pt x="568582" y="387062"/>
                  </a:lnTo>
                  <a:lnTo>
                    <a:pt x="528028" y="374493"/>
                  </a:lnTo>
                  <a:lnTo>
                    <a:pt x="488788" y="361699"/>
                  </a:lnTo>
                  <a:lnTo>
                    <a:pt x="450886" y="348683"/>
                  </a:lnTo>
                  <a:lnTo>
                    <a:pt x="414344" y="335451"/>
                  </a:lnTo>
                  <a:lnTo>
                    <a:pt x="345430" y="308360"/>
                  </a:lnTo>
                  <a:lnTo>
                    <a:pt x="282226" y="280466"/>
                  </a:lnTo>
                  <a:lnTo>
                    <a:pt x="224911" y="251810"/>
                  </a:lnTo>
                  <a:lnTo>
                    <a:pt x="173666" y="222432"/>
                  </a:lnTo>
                  <a:lnTo>
                    <a:pt x="128670" y="192374"/>
                  </a:lnTo>
                  <a:lnTo>
                    <a:pt x="90104" y="161675"/>
                  </a:lnTo>
                  <a:lnTo>
                    <a:pt x="58146" y="130377"/>
                  </a:lnTo>
                  <a:lnTo>
                    <a:pt x="32976" y="98519"/>
                  </a:lnTo>
                  <a:lnTo>
                    <a:pt x="8345" y="49774"/>
                  </a:lnTo>
                  <a:lnTo>
                    <a:pt x="0" y="0"/>
                  </a:lnTo>
                  <a:lnTo>
                    <a:pt x="161729" y="0"/>
                  </a:lnTo>
                  <a:lnTo>
                    <a:pt x="162664" y="16697"/>
                  </a:lnTo>
                  <a:lnTo>
                    <a:pt x="165454" y="33290"/>
                  </a:lnTo>
                  <a:lnTo>
                    <a:pt x="184724" y="82393"/>
                  </a:lnTo>
                  <a:lnTo>
                    <a:pt x="206431" y="114515"/>
                  </a:lnTo>
                  <a:lnTo>
                    <a:pt x="235017" y="146098"/>
                  </a:lnTo>
                  <a:lnTo>
                    <a:pt x="270302" y="177102"/>
                  </a:lnTo>
                  <a:lnTo>
                    <a:pt x="312106" y="207486"/>
                  </a:lnTo>
                  <a:lnTo>
                    <a:pt x="360249" y="237209"/>
                  </a:lnTo>
                  <a:lnTo>
                    <a:pt x="414551" y="266231"/>
                  </a:lnTo>
                  <a:lnTo>
                    <a:pt x="474833" y="294511"/>
                  </a:lnTo>
                  <a:lnTo>
                    <a:pt x="540915" y="322009"/>
                  </a:lnTo>
                  <a:lnTo>
                    <a:pt x="612616" y="348683"/>
                  </a:lnTo>
                  <a:lnTo>
                    <a:pt x="650518" y="361699"/>
                  </a:lnTo>
                  <a:lnTo>
                    <a:pt x="689757" y="374493"/>
                  </a:lnTo>
                  <a:lnTo>
                    <a:pt x="730312" y="387062"/>
                  </a:lnTo>
                  <a:lnTo>
                    <a:pt x="772159" y="399400"/>
                  </a:lnTo>
                  <a:lnTo>
                    <a:pt x="815276" y="411501"/>
                  </a:lnTo>
                  <a:lnTo>
                    <a:pt x="859641" y="423361"/>
                  </a:lnTo>
                  <a:lnTo>
                    <a:pt x="905231" y="434974"/>
                  </a:lnTo>
                  <a:lnTo>
                    <a:pt x="952024" y="446336"/>
                  </a:lnTo>
                  <a:lnTo>
                    <a:pt x="999996" y="457441"/>
                  </a:lnTo>
                  <a:lnTo>
                    <a:pt x="1049127" y="468285"/>
                  </a:lnTo>
                  <a:lnTo>
                    <a:pt x="1150771" y="489166"/>
                  </a:lnTo>
                  <a:lnTo>
                    <a:pt x="1256776" y="508941"/>
                  </a:lnTo>
                  <a:lnTo>
                    <a:pt x="1366963" y="527566"/>
                  </a:lnTo>
                  <a:lnTo>
                    <a:pt x="1481151" y="545003"/>
                  </a:lnTo>
                  <a:lnTo>
                    <a:pt x="1599160" y="561210"/>
                  </a:lnTo>
                  <a:lnTo>
                    <a:pt x="1720812" y="576147"/>
                  </a:lnTo>
                  <a:lnTo>
                    <a:pt x="1845925" y="589773"/>
                  </a:lnTo>
                  <a:lnTo>
                    <a:pt x="2039693" y="607665"/>
                  </a:lnTo>
                  <a:lnTo>
                    <a:pt x="2240238" y="622378"/>
                  </a:lnTo>
                  <a:lnTo>
                    <a:pt x="2446955" y="633776"/>
                  </a:lnTo>
                  <a:lnTo>
                    <a:pt x="2659235" y="641722"/>
                  </a:lnTo>
                  <a:lnTo>
                    <a:pt x="2876473" y="646078"/>
                  </a:lnTo>
                  <a:lnTo>
                    <a:pt x="3023752" y="646919"/>
                  </a:lnTo>
                  <a:close/>
                </a:path>
              </a:pathLst>
            </a:custGeom>
            <a:solidFill>
              <a:srgbClr val="7691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7300297D-1384-B9AD-D768-8F4E4881E887}"/>
                </a:ext>
              </a:extLst>
            </p:cNvPr>
            <p:cNvSpPr/>
            <p:nvPr/>
          </p:nvSpPr>
          <p:spPr>
            <a:xfrm>
              <a:off x="1163520" y="5772959"/>
              <a:ext cx="5876290" cy="647065"/>
            </a:xfrm>
            <a:custGeom>
              <a:avLst/>
              <a:gdLst/>
              <a:ahLst/>
              <a:cxnLst/>
              <a:rect l="l" t="t" r="r" b="b"/>
              <a:pathLst>
                <a:path w="5876290" h="647064">
                  <a:moveTo>
                    <a:pt x="2942887" y="646661"/>
                  </a:moveTo>
                  <a:lnTo>
                    <a:pt x="3012227" y="646030"/>
                  </a:lnTo>
                  <a:lnTo>
                    <a:pt x="3081193" y="645026"/>
                  </a:lnTo>
                  <a:lnTo>
                    <a:pt x="3149764" y="643654"/>
                  </a:lnTo>
                  <a:lnTo>
                    <a:pt x="3217918" y="641918"/>
                  </a:lnTo>
                  <a:lnTo>
                    <a:pt x="3285633" y="639821"/>
                  </a:lnTo>
                  <a:lnTo>
                    <a:pt x="3352887" y="637368"/>
                  </a:lnTo>
                  <a:lnTo>
                    <a:pt x="3419659" y="634562"/>
                  </a:lnTo>
                  <a:lnTo>
                    <a:pt x="3485928" y="631408"/>
                  </a:lnTo>
                  <a:lnTo>
                    <a:pt x="3551671" y="627908"/>
                  </a:lnTo>
                  <a:lnTo>
                    <a:pt x="3616867" y="624068"/>
                  </a:lnTo>
                  <a:lnTo>
                    <a:pt x="3681494" y="619891"/>
                  </a:lnTo>
                  <a:lnTo>
                    <a:pt x="3745531" y="615380"/>
                  </a:lnTo>
                  <a:lnTo>
                    <a:pt x="3808955" y="610540"/>
                  </a:lnTo>
                  <a:lnTo>
                    <a:pt x="3871746" y="605376"/>
                  </a:lnTo>
                  <a:lnTo>
                    <a:pt x="3933881" y="599889"/>
                  </a:lnTo>
                  <a:lnTo>
                    <a:pt x="3995340" y="594086"/>
                  </a:lnTo>
                  <a:lnTo>
                    <a:pt x="4056099" y="587968"/>
                  </a:lnTo>
                  <a:lnTo>
                    <a:pt x="4116139" y="581541"/>
                  </a:lnTo>
                  <a:lnTo>
                    <a:pt x="4175436" y="574808"/>
                  </a:lnTo>
                  <a:lnTo>
                    <a:pt x="4233969" y="567774"/>
                  </a:lnTo>
                  <a:lnTo>
                    <a:pt x="4291717" y="560441"/>
                  </a:lnTo>
                  <a:lnTo>
                    <a:pt x="4348658" y="552815"/>
                  </a:lnTo>
                  <a:lnTo>
                    <a:pt x="4404770" y="544898"/>
                  </a:lnTo>
                  <a:lnTo>
                    <a:pt x="4460032" y="536695"/>
                  </a:lnTo>
                  <a:lnTo>
                    <a:pt x="4514422" y="528209"/>
                  </a:lnTo>
                  <a:lnTo>
                    <a:pt x="4567918" y="519446"/>
                  </a:lnTo>
                  <a:lnTo>
                    <a:pt x="4620498" y="510407"/>
                  </a:lnTo>
                  <a:lnTo>
                    <a:pt x="4672142" y="501098"/>
                  </a:lnTo>
                  <a:lnTo>
                    <a:pt x="4722827" y="491523"/>
                  </a:lnTo>
                  <a:lnTo>
                    <a:pt x="4772531" y="481684"/>
                  </a:lnTo>
                  <a:lnTo>
                    <a:pt x="4821234" y="471587"/>
                  </a:lnTo>
                  <a:lnTo>
                    <a:pt x="4868913" y="461234"/>
                  </a:lnTo>
                  <a:lnTo>
                    <a:pt x="4915546" y="450631"/>
                  </a:lnTo>
                  <a:lnTo>
                    <a:pt x="4961113" y="439780"/>
                  </a:lnTo>
                  <a:lnTo>
                    <a:pt x="5005590" y="428686"/>
                  </a:lnTo>
                  <a:lnTo>
                    <a:pt x="5048958" y="417353"/>
                  </a:lnTo>
                  <a:lnTo>
                    <a:pt x="5091193" y="405784"/>
                  </a:lnTo>
                  <a:lnTo>
                    <a:pt x="5132275" y="393984"/>
                  </a:lnTo>
                  <a:lnTo>
                    <a:pt x="5172182" y="381956"/>
                  </a:lnTo>
                  <a:lnTo>
                    <a:pt x="5210891" y="369704"/>
                  </a:lnTo>
                  <a:lnTo>
                    <a:pt x="5248382" y="357232"/>
                  </a:lnTo>
                  <a:lnTo>
                    <a:pt x="5284632" y="344544"/>
                  </a:lnTo>
                  <a:lnTo>
                    <a:pt x="5353326" y="318537"/>
                  </a:lnTo>
                  <a:lnTo>
                    <a:pt x="5416798" y="291712"/>
                  </a:lnTo>
                  <a:lnTo>
                    <a:pt x="5474875" y="264102"/>
                  </a:lnTo>
                  <a:lnTo>
                    <a:pt x="5527385" y="235737"/>
                  </a:lnTo>
                  <a:lnTo>
                    <a:pt x="5574154" y="206649"/>
                  </a:lnTo>
                  <a:lnTo>
                    <a:pt x="5615008" y="176869"/>
                  </a:lnTo>
                  <a:lnTo>
                    <a:pt x="5633163" y="161729"/>
                  </a:lnTo>
                  <a:lnTo>
                    <a:pt x="5552298" y="161729"/>
                  </a:lnTo>
                  <a:lnTo>
                    <a:pt x="5804909" y="0"/>
                  </a:lnTo>
                  <a:lnTo>
                    <a:pt x="5875758" y="161729"/>
                  </a:lnTo>
                  <a:lnTo>
                    <a:pt x="5794893" y="161729"/>
                  </a:lnTo>
                  <a:lnTo>
                    <a:pt x="5757573" y="191473"/>
                  </a:lnTo>
                  <a:lnTo>
                    <a:pt x="5714410" y="220551"/>
                  </a:lnTo>
                  <a:lnTo>
                    <a:pt x="5665575" y="248934"/>
                  </a:lnTo>
                  <a:lnTo>
                    <a:pt x="5611234" y="276594"/>
                  </a:lnTo>
                  <a:lnTo>
                    <a:pt x="5551555" y="303500"/>
                  </a:lnTo>
                  <a:lnTo>
                    <a:pt x="5486708" y="329623"/>
                  </a:lnTo>
                  <a:lnTo>
                    <a:pt x="5416859" y="354934"/>
                  </a:lnTo>
                  <a:lnTo>
                    <a:pt x="5380111" y="367276"/>
                  </a:lnTo>
                  <a:lnTo>
                    <a:pt x="5342176" y="379403"/>
                  </a:lnTo>
                  <a:lnTo>
                    <a:pt x="5303075" y="391313"/>
                  </a:lnTo>
                  <a:lnTo>
                    <a:pt x="5262829" y="403002"/>
                  </a:lnTo>
                  <a:lnTo>
                    <a:pt x="5221458" y="414465"/>
                  </a:lnTo>
                  <a:lnTo>
                    <a:pt x="5178984" y="425699"/>
                  </a:lnTo>
                  <a:lnTo>
                    <a:pt x="5135427" y="436701"/>
                  </a:lnTo>
                  <a:lnTo>
                    <a:pt x="5090810" y="447467"/>
                  </a:lnTo>
                  <a:lnTo>
                    <a:pt x="5045152" y="457993"/>
                  </a:lnTo>
                  <a:lnTo>
                    <a:pt x="4998474" y="468276"/>
                  </a:lnTo>
                  <a:lnTo>
                    <a:pt x="4950799" y="478311"/>
                  </a:lnTo>
                  <a:lnTo>
                    <a:pt x="4902146" y="488095"/>
                  </a:lnTo>
                  <a:lnTo>
                    <a:pt x="4852537" y="497625"/>
                  </a:lnTo>
                  <a:lnTo>
                    <a:pt x="4801992" y="506897"/>
                  </a:lnTo>
                  <a:lnTo>
                    <a:pt x="4750533" y="515907"/>
                  </a:lnTo>
                  <a:lnTo>
                    <a:pt x="4698181" y="524651"/>
                  </a:lnTo>
                  <a:lnTo>
                    <a:pt x="4644957" y="533126"/>
                  </a:lnTo>
                  <a:lnTo>
                    <a:pt x="4590881" y="541328"/>
                  </a:lnTo>
                  <a:lnTo>
                    <a:pt x="4535975" y="549253"/>
                  </a:lnTo>
                  <a:lnTo>
                    <a:pt x="4480260" y="556898"/>
                  </a:lnTo>
                  <a:lnTo>
                    <a:pt x="4423756" y="564259"/>
                  </a:lnTo>
                  <a:lnTo>
                    <a:pt x="4366486" y="571333"/>
                  </a:lnTo>
                  <a:lnTo>
                    <a:pt x="4308469" y="578115"/>
                  </a:lnTo>
                  <a:lnTo>
                    <a:pt x="4249726" y="584602"/>
                  </a:lnTo>
                  <a:lnTo>
                    <a:pt x="4190280" y="590791"/>
                  </a:lnTo>
                  <a:lnTo>
                    <a:pt x="4130150" y="596677"/>
                  </a:lnTo>
                  <a:lnTo>
                    <a:pt x="4069357" y="602257"/>
                  </a:lnTo>
                  <a:lnTo>
                    <a:pt x="4007924" y="607528"/>
                  </a:lnTo>
                  <a:lnTo>
                    <a:pt x="3945870" y="612485"/>
                  </a:lnTo>
                  <a:lnTo>
                    <a:pt x="3883217" y="617125"/>
                  </a:lnTo>
                  <a:lnTo>
                    <a:pt x="3819986" y="621444"/>
                  </a:lnTo>
                  <a:lnTo>
                    <a:pt x="3756198" y="625439"/>
                  </a:lnTo>
                  <a:lnTo>
                    <a:pt x="3691873" y="629106"/>
                  </a:lnTo>
                  <a:lnTo>
                    <a:pt x="3627033" y="632441"/>
                  </a:lnTo>
                  <a:lnTo>
                    <a:pt x="3561699" y="635440"/>
                  </a:lnTo>
                  <a:lnTo>
                    <a:pt x="3495891" y="638101"/>
                  </a:lnTo>
                  <a:lnTo>
                    <a:pt x="3429631" y="640418"/>
                  </a:lnTo>
                  <a:lnTo>
                    <a:pt x="3362940" y="642389"/>
                  </a:lnTo>
                  <a:lnTo>
                    <a:pt x="3295839" y="644010"/>
                  </a:lnTo>
                  <a:lnTo>
                    <a:pt x="3228349" y="645278"/>
                  </a:lnTo>
                  <a:lnTo>
                    <a:pt x="3160490" y="646187"/>
                  </a:lnTo>
                  <a:lnTo>
                    <a:pt x="3092284" y="646736"/>
                  </a:lnTo>
                  <a:lnTo>
                    <a:pt x="3023752" y="646919"/>
                  </a:lnTo>
                  <a:lnTo>
                    <a:pt x="2862022" y="646919"/>
                  </a:lnTo>
                  <a:lnTo>
                    <a:pt x="2788152" y="646708"/>
                  </a:lnTo>
                  <a:lnTo>
                    <a:pt x="2714743" y="646078"/>
                  </a:lnTo>
                  <a:lnTo>
                    <a:pt x="2641817" y="645033"/>
                  </a:lnTo>
                  <a:lnTo>
                    <a:pt x="2569397" y="643580"/>
                  </a:lnTo>
                  <a:lnTo>
                    <a:pt x="2497505" y="641722"/>
                  </a:lnTo>
                  <a:lnTo>
                    <a:pt x="2426164" y="639466"/>
                  </a:lnTo>
                  <a:lnTo>
                    <a:pt x="2355397" y="636815"/>
                  </a:lnTo>
                  <a:lnTo>
                    <a:pt x="2285225" y="633776"/>
                  </a:lnTo>
                  <a:lnTo>
                    <a:pt x="2215671" y="630354"/>
                  </a:lnTo>
                  <a:lnTo>
                    <a:pt x="2146758" y="626553"/>
                  </a:lnTo>
                  <a:lnTo>
                    <a:pt x="2078508" y="622378"/>
                  </a:lnTo>
                  <a:lnTo>
                    <a:pt x="2010944" y="617835"/>
                  </a:lnTo>
                  <a:lnTo>
                    <a:pt x="1944088" y="612929"/>
                  </a:lnTo>
                  <a:lnTo>
                    <a:pt x="1877963" y="607665"/>
                  </a:lnTo>
                  <a:lnTo>
                    <a:pt x="1812590" y="602047"/>
                  </a:lnTo>
                  <a:lnTo>
                    <a:pt x="1747994" y="596081"/>
                  </a:lnTo>
                  <a:lnTo>
                    <a:pt x="1684195" y="589773"/>
                  </a:lnTo>
                  <a:lnTo>
                    <a:pt x="1621217" y="583126"/>
                  </a:lnTo>
                  <a:lnTo>
                    <a:pt x="1559082" y="576147"/>
                  </a:lnTo>
                  <a:lnTo>
                    <a:pt x="1497812" y="568840"/>
                  </a:lnTo>
                  <a:lnTo>
                    <a:pt x="1437431" y="561210"/>
                  </a:lnTo>
                  <a:lnTo>
                    <a:pt x="1377959" y="553263"/>
                  </a:lnTo>
                  <a:lnTo>
                    <a:pt x="1319421" y="545003"/>
                  </a:lnTo>
                  <a:lnTo>
                    <a:pt x="1261838" y="536436"/>
                  </a:lnTo>
                  <a:lnTo>
                    <a:pt x="1205233" y="527566"/>
                  </a:lnTo>
                  <a:lnTo>
                    <a:pt x="1149628" y="518399"/>
                  </a:lnTo>
                  <a:lnTo>
                    <a:pt x="1095047" y="508941"/>
                  </a:lnTo>
                  <a:lnTo>
                    <a:pt x="1041510" y="499194"/>
                  </a:lnTo>
                  <a:lnTo>
                    <a:pt x="989041" y="489166"/>
                  </a:lnTo>
                  <a:lnTo>
                    <a:pt x="937663" y="478861"/>
                  </a:lnTo>
                  <a:lnTo>
                    <a:pt x="887397" y="468285"/>
                  </a:lnTo>
                  <a:lnTo>
                    <a:pt x="838267" y="457441"/>
                  </a:lnTo>
                  <a:lnTo>
                    <a:pt x="790294" y="446336"/>
                  </a:lnTo>
                  <a:lnTo>
                    <a:pt x="743501" y="434974"/>
                  </a:lnTo>
                  <a:lnTo>
                    <a:pt x="697911" y="423361"/>
                  </a:lnTo>
                  <a:lnTo>
                    <a:pt x="653546" y="411501"/>
                  </a:lnTo>
                  <a:lnTo>
                    <a:pt x="610429" y="399400"/>
                  </a:lnTo>
                  <a:lnTo>
                    <a:pt x="568582" y="387062"/>
                  </a:lnTo>
                  <a:lnTo>
                    <a:pt x="528028" y="374493"/>
                  </a:lnTo>
                  <a:lnTo>
                    <a:pt x="488788" y="361699"/>
                  </a:lnTo>
                  <a:lnTo>
                    <a:pt x="450886" y="348683"/>
                  </a:lnTo>
                  <a:lnTo>
                    <a:pt x="414344" y="335451"/>
                  </a:lnTo>
                  <a:lnTo>
                    <a:pt x="345430" y="308360"/>
                  </a:lnTo>
                  <a:lnTo>
                    <a:pt x="282226" y="280466"/>
                  </a:lnTo>
                  <a:lnTo>
                    <a:pt x="224911" y="251810"/>
                  </a:lnTo>
                  <a:lnTo>
                    <a:pt x="173666" y="222432"/>
                  </a:lnTo>
                  <a:lnTo>
                    <a:pt x="128670" y="192374"/>
                  </a:lnTo>
                  <a:lnTo>
                    <a:pt x="90104" y="161675"/>
                  </a:lnTo>
                  <a:lnTo>
                    <a:pt x="58146" y="130377"/>
                  </a:lnTo>
                  <a:lnTo>
                    <a:pt x="32976" y="98519"/>
                  </a:lnTo>
                  <a:lnTo>
                    <a:pt x="8345" y="49774"/>
                  </a:lnTo>
                  <a:lnTo>
                    <a:pt x="0" y="0"/>
                  </a:lnTo>
                  <a:lnTo>
                    <a:pt x="161729" y="0"/>
                  </a:lnTo>
                  <a:lnTo>
                    <a:pt x="170075" y="49774"/>
                  </a:lnTo>
                  <a:lnTo>
                    <a:pt x="194706" y="98519"/>
                  </a:lnTo>
                  <a:lnTo>
                    <a:pt x="219876" y="130377"/>
                  </a:lnTo>
                  <a:lnTo>
                    <a:pt x="251834" y="161675"/>
                  </a:lnTo>
                  <a:lnTo>
                    <a:pt x="290400" y="192374"/>
                  </a:lnTo>
                  <a:lnTo>
                    <a:pt x="335396" y="222432"/>
                  </a:lnTo>
                  <a:lnTo>
                    <a:pt x="386641" y="251810"/>
                  </a:lnTo>
                  <a:lnTo>
                    <a:pt x="443956" y="280466"/>
                  </a:lnTo>
                  <a:lnTo>
                    <a:pt x="507160" y="308360"/>
                  </a:lnTo>
                  <a:lnTo>
                    <a:pt x="576074" y="335451"/>
                  </a:lnTo>
                  <a:lnTo>
                    <a:pt x="612616" y="348683"/>
                  </a:lnTo>
                  <a:lnTo>
                    <a:pt x="650518" y="361699"/>
                  </a:lnTo>
                  <a:lnTo>
                    <a:pt x="689757" y="374493"/>
                  </a:lnTo>
                  <a:lnTo>
                    <a:pt x="730312" y="387062"/>
                  </a:lnTo>
                  <a:lnTo>
                    <a:pt x="772159" y="399400"/>
                  </a:lnTo>
                  <a:lnTo>
                    <a:pt x="815276" y="411501"/>
                  </a:lnTo>
                  <a:lnTo>
                    <a:pt x="859641" y="423361"/>
                  </a:lnTo>
                  <a:lnTo>
                    <a:pt x="905231" y="434974"/>
                  </a:lnTo>
                  <a:lnTo>
                    <a:pt x="952024" y="446336"/>
                  </a:lnTo>
                  <a:lnTo>
                    <a:pt x="999996" y="457441"/>
                  </a:lnTo>
                  <a:lnTo>
                    <a:pt x="1049127" y="468285"/>
                  </a:lnTo>
                  <a:lnTo>
                    <a:pt x="1099393" y="478861"/>
                  </a:lnTo>
                  <a:lnTo>
                    <a:pt x="1150771" y="489166"/>
                  </a:lnTo>
                  <a:lnTo>
                    <a:pt x="1203240" y="499194"/>
                  </a:lnTo>
                  <a:lnTo>
                    <a:pt x="1256776" y="508941"/>
                  </a:lnTo>
                  <a:lnTo>
                    <a:pt x="1311358" y="518399"/>
                  </a:lnTo>
                  <a:lnTo>
                    <a:pt x="1366963" y="527566"/>
                  </a:lnTo>
                  <a:lnTo>
                    <a:pt x="1423568" y="536436"/>
                  </a:lnTo>
                  <a:lnTo>
                    <a:pt x="1481151" y="545003"/>
                  </a:lnTo>
                  <a:lnTo>
                    <a:pt x="1539689" y="553263"/>
                  </a:lnTo>
                  <a:lnTo>
                    <a:pt x="1599160" y="561210"/>
                  </a:lnTo>
                  <a:lnTo>
                    <a:pt x="1659542" y="568840"/>
                  </a:lnTo>
                  <a:lnTo>
                    <a:pt x="1720812" y="576147"/>
                  </a:lnTo>
                  <a:lnTo>
                    <a:pt x="1782947" y="583126"/>
                  </a:lnTo>
                  <a:lnTo>
                    <a:pt x="1845925" y="589773"/>
                  </a:lnTo>
                  <a:lnTo>
                    <a:pt x="1909724" y="596081"/>
                  </a:lnTo>
                  <a:lnTo>
                    <a:pt x="1974320" y="602047"/>
                  </a:lnTo>
                  <a:lnTo>
                    <a:pt x="2039693" y="607665"/>
                  </a:lnTo>
                  <a:lnTo>
                    <a:pt x="2105818" y="612929"/>
                  </a:lnTo>
                  <a:lnTo>
                    <a:pt x="2172674" y="617835"/>
                  </a:lnTo>
                  <a:lnTo>
                    <a:pt x="2240238" y="622378"/>
                  </a:lnTo>
                  <a:lnTo>
                    <a:pt x="2308488" y="626553"/>
                  </a:lnTo>
                  <a:lnTo>
                    <a:pt x="2377401" y="630354"/>
                  </a:lnTo>
                  <a:lnTo>
                    <a:pt x="2446955" y="633776"/>
                  </a:lnTo>
                  <a:lnTo>
                    <a:pt x="2517127" y="636815"/>
                  </a:lnTo>
                  <a:lnTo>
                    <a:pt x="2587894" y="639466"/>
                  </a:lnTo>
                  <a:lnTo>
                    <a:pt x="2659235" y="641722"/>
                  </a:lnTo>
                  <a:lnTo>
                    <a:pt x="2731127" y="643580"/>
                  </a:lnTo>
                  <a:lnTo>
                    <a:pt x="2803547" y="645033"/>
                  </a:lnTo>
                  <a:lnTo>
                    <a:pt x="2876473" y="646078"/>
                  </a:lnTo>
                  <a:lnTo>
                    <a:pt x="2949882" y="646708"/>
                  </a:lnTo>
                  <a:lnTo>
                    <a:pt x="3023752" y="646919"/>
                  </a:lnTo>
                </a:path>
              </a:pathLst>
            </a:custGeom>
            <a:ln w="12699">
              <a:solidFill>
                <a:srgbClr val="6C86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B936C0F3-D483-D8B6-D1E8-6ADCF7EF2389}"/>
              </a:ext>
            </a:extLst>
          </p:cNvPr>
          <p:cNvSpPr txBox="1"/>
          <p:nvPr/>
        </p:nvSpPr>
        <p:spPr>
          <a:xfrm>
            <a:off x="5319532" y="1556486"/>
            <a:ext cx="2926080" cy="559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10" dirty="0">
                <a:solidFill>
                  <a:srgbClr val="F6B614"/>
                </a:solidFill>
                <a:uFill>
                  <a:solidFill>
                    <a:srgbClr val="F6B614"/>
                  </a:solidFill>
                </a:uFill>
                <a:latin typeface="Calibri"/>
                <a:cs typeface="Calibri"/>
                <a:hlinkClick r:id="rId4"/>
              </a:rPr>
              <a:t>https://earthexplorer.usgs.gov/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 dirty="0">
              <a:latin typeface="Calibri"/>
              <a:cs typeface="Calibri"/>
            </a:endParaRPr>
          </a:p>
        </p:txBody>
      </p:sp>
      <p:pic>
        <p:nvPicPr>
          <p:cNvPr id="12" name="object 10">
            <a:extLst>
              <a:ext uri="{FF2B5EF4-FFF2-40B4-BE49-F238E27FC236}">
                <a16:creationId xmlns:a16="http://schemas.microsoft.com/office/drawing/2014/main" id="{3E349027-C1FC-CC56-D937-61BC3EC8DF2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10016" y="2604922"/>
            <a:ext cx="2933065" cy="1896180"/>
          </a:xfrm>
          <a:prstGeom prst="rect">
            <a:avLst/>
          </a:prstGeom>
        </p:spPr>
      </p:pic>
      <p:grpSp>
        <p:nvGrpSpPr>
          <p:cNvPr id="27" name="object 13">
            <a:extLst>
              <a:ext uri="{FF2B5EF4-FFF2-40B4-BE49-F238E27FC236}">
                <a16:creationId xmlns:a16="http://schemas.microsoft.com/office/drawing/2014/main" id="{A9744BF5-261C-671D-E138-9026F6C08307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D8EB91DD-E651-8BCD-08EB-F8508629A609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9" name="object 15">
              <a:extLst>
                <a:ext uri="{FF2B5EF4-FFF2-40B4-BE49-F238E27FC236}">
                  <a16:creationId xmlns:a16="http://schemas.microsoft.com/office/drawing/2014/main" id="{BAC72522-F7E6-2BE6-B2B6-02D02147B8AA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0" name="object 16">
            <a:extLst>
              <a:ext uri="{FF2B5EF4-FFF2-40B4-BE49-F238E27FC236}">
                <a16:creationId xmlns:a16="http://schemas.microsoft.com/office/drawing/2014/main" id="{537BBAD9-918D-1BD9-578E-D882334BC877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>
                <a:latin typeface="Calibri"/>
                <a:cs typeface="Calibri"/>
              </a:rPr>
              <a:t>GIS data </a:t>
            </a:r>
            <a:r>
              <a:rPr lang="it-IT" sz="1800" b="1" err="1">
                <a:latin typeface="Calibri"/>
                <a:cs typeface="Calibri"/>
              </a:rPr>
              <a:t>elaboration</a:t>
            </a:r>
            <a:r>
              <a:rPr lang="it-IT" sz="1800" b="1">
                <a:latin typeface="Calibri"/>
                <a:cs typeface="Calibri"/>
              </a:rPr>
              <a:t> for HMS</a:t>
            </a:r>
            <a:endParaRPr lang="it-IT" sz="1800">
              <a:latin typeface="Calibri"/>
              <a:cs typeface="Calibri"/>
            </a:endParaRPr>
          </a:p>
        </p:txBody>
      </p:sp>
      <p:grpSp>
        <p:nvGrpSpPr>
          <p:cNvPr id="31" name="object 17">
            <a:extLst>
              <a:ext uri="{FF2B5EF4-FFF2-40B4-BE49-F238E27FC236}">
                <a16:creationId xmlns:a16="http://schemas.microsoft.com/office/drawing/2014/main" id="{32D9C539-EBBE-E174-C797-E313AB6BBCD7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32" name="object 18">
              <a:extLst>
                <a:ext uri="{FF2B5EF4-FFF2-40B4-BE49-F238E27FC236}">
                  <a16:creationId xmlns:a16="http://schemas.microsoft.com/office/drawing/2014/main" id="{1E760D9F-9393-5891-FA7E-F2A5A9EE14D7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CEDB93CE-FCBB-C6FF-CE3F-BFA3BBC8300E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4" name="object 20">
            <a:extLst>
              <a:ext uri="{FF2B5EF4-FFF2-40B4-BE49-F238E27FC236}">
                <a16:creationId xmlns:a16="http://schemas.microsoft.com/office/drawing/2014/main" id="{35AA425A-712A-DB6A-8CDD-819E861EF94A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FDEED2F-3DD1-B6BE-7A69-A3ED4B48804F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DEM download</a:t>
            </a:r>
          </a:p>
        </p:txBody>
      </p:sp>
    </p:spTree>
    <p:extLst>
      <p:ext uri="{BB962C8B-B14F-4D97-AF65-F5344CB8AC3E}">
        <p14:creationId xmlns:p14="http://schemas.microsoft.com/office/powerpoint/2010/main" val="3790928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E3559-5CD4-91AB-36FF-715AA106C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0F3E8F-021F-90B9-54D4-88BFBD1A5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617" y="2423306"/>
            <a:ext cx="4038617" cy="22116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3B4666-568B-58EB-74B2-E3AFE30C9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20" y="1612708"/>
            <a:ext cx="4462554" cy="2832344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4B2785BB-F184-0DC4-2578-BABD718A61DF}"/>
              </a:ext>
            </a:extLst>
          </p:cNvPr>
          <p:cNvSpPr/>
          <p:nvPr/>
        </p:nvSpPr>
        <p:spPr>
          <a:xfrm>
            <a:off x="3189971" y="4494794"/>
            <a:ext cx="2405560" cy="526789"/>
          </a:xfrm>
          <a:custGeom>
            <a:avLst/>
            <a:gdLst/>
            <a:ahLst/>
            <a:cxnLst/>
            <a:rect l="l" t="t" r="r" b="b"/>
            <a:pathLst>
              <a:path w="2933065" h="647064">
                <a:moveTo>
                  <a:pt x="2932871" y="161729"/>
                </a:moveTo>
                <a:lnTo>
                  <a:pt x="2609411" y="161729"/>
                </a:lnTo>
                <a:lnTo>
                  <a:pt x="2862022" y="0"/>
                </a:lnTo>
                <a:lnTo>
                  <a:pt x="2932871" y="161729"/>
                </a:lnTo>
                <a:close/>
              </a:path>
              <a:path w="2933065" h="647064">
                <a:moveTo>
                  <a:pt x="67733" y="646915"/>
                </a:moveTo>
                <a:lnTo>
                  <a:pt x="0" y="646661"/>
                </a:lnTo>
                <a:lnTo>
                  <a:pt x="138306" y="645026"/>
                </a:lnTo>
                <a:lnTo>
                  <a:pt x="342745" y="639821"/>
                </a:lnTo>
                <a:lnTo>
                  <a:pt x="543040" y="631408"/>
                </a:lnTo>
                <a:lnTo>
                  <a:pt x="738606" y="619891"/>
                </a:lnTo>
                <a:lnTo>
                  <a:pt x="928859" y="605376"/>
                </a:lnTo>
                <a:lnTo>
                  <a:pt x="1113212" y="587968"/>
                </a:lnTo>
                <a:lnTo>
                  <a:pt x="1291082" y="567774"/>
                </a:lnTo>
                <a:lnTo>
                  <a:pt x="1405770" y="552815"/>
                </a:lnTo>
                <a:lnTo>
                  <a:pt x="1517144" y="536695"/>
                </a:lnTo>
                <a:lnTo>
                  <a:pt x="1625030" y="519446"/>
                </a:lnTo>
                <a:lnTo>
                  <a:pt x="1729254" y="501098"/>
                </a:lnTo>
                <a:lnTo>
                  <a:pt x="1829644" y="481684"/>
                </a:lnTo>
                <a:lnTo>
                  <a:pt x="1926025" y="461234"/>
                </a:lnTo>
                <a:lnTo>
                  <a:pt x="1972659" y="450631"/>
                </a:lnTo>
                <a:lnTo>
                  <a:pt x="2018225" y="439780"/>
                </a:lnTo>
                <a:lnTo>
                  <a:pt x="2062703" y="428686"/>
                </a:lnTo>
                <a:lnTo>
                  <a:pt x="2106070" y="417353"/>
                </a:lnTo>
                <a:lnTo>
                  <a:pt x="2148306" y="405784"/>
                </a:lnTo>
                <a:lnTo>
                  <a:pt x="2189388" y="393984"/>
                </a:lnTo>
                <a:lnTo>
                  <a:pt x="2229294" y="381956"/>
                </a:lnTo>
                <a:lnTo>
                  <a:pt x="2268003" y="369704"/>
                </a:lnTo>
                <a:lnTo>
                  <a:pt x="2305494" y="357232"/>
                </a:lnTo>
                <a:lnTo>
                  <a:pt x="2341745" y="344544"/>
                </a:lnTo>
                <a:lnTo>
                  <a:pt x="2410438" y="318537"/>
                </a:lnTo>
                <a:lnTo>
                  <a:pt x="2473910" y="291712"/>
                </a:lnTo>
                <a:lnTo>
                  <a:pt x="2531988" y="264102"/>
                </a:lnTo>
                <a:lnTo>
                  <a:pt x="2584498" y="235737"/>
                </a:lnTo>
                <a:lnTo>
                  <a:pt x="2631266" y="206649"/>
                </a:lnTo>
                <a:lnTo>
                  <a:pt x="2672120" y="176869"/>
                </a:lnTo>
                <a:lnTo>
                  <a:pt x="2690275" y="161729"/>
                </a:lnTo>
                <a:lnTo>
                  <a:pt x="2852006" y="161729"/>
                </a:lnTo>
                <a:lnTo>
                  <a:pt x="2815157" y="191130"/>
                </a:lnTo>
                <a:lnTo>
                  <a:pt x="2772613" y="219875"/>
                </a:lnTo>
                <a:lnTo>
                  <a:pt x="2724538" y="247937"/>
                </a:lnTo>
                <a:lnTo>
                  <a:pt x="2671094" y="275288"/>
                </a:lnTo>
                <a:lnTo>
                  <a:pt x="2612445" y="301901"/>
                </a:lnTo>
                <a:lnTo>
                  <a:pt x="2548755" y="327748"/>
                </a:lnTo>
                <a:lnTo>
                  <a:pt x="2480186" y="352801"/>
                </a:lnTo>
                <a:lnTo>
                  <a:pt x="2406901" y="377032"/>
                </a:lnTo>
                <a:lnTo>
                  <a:pt x="2368542" y="388831"/>
                </a:lnTo>
                <a:lnTo>
                  <a:pt x="2329065" y="400413"/>
                </a:lnTo>
                <a:lnTo>
                  <a:pt x="2288490" y="411777"/>
                </a:lnTo>
                <a:lnTo>
                  <a:pt x="2246839" y="422918"/>
                </a:lnTo>
                <a:lnTo>
                  <a:pt x="2204131" y="433832"/>
                </a:lnTo>
                <a:lnTo>
                  <a:pt x="2160387" y="444517"/>
                </a:lnTo>
                <a:lnTo>
                  <a:pt x="2115628" y="454969"/>
                </a:lnTo>
                <a:lnTo>
                  <a:pt x="2023144" y="475159"/>
                </a:lnTo>
                <a:lnTo>
                  <a:pt x="1926843" y="494374"/>
                </a:lnTo>
                <a:lnTo>
                  <a:pt x="1826886" y="512587"/>
                </a:lnTo>
                <a:lnTo>
                  <a:pt x="1723439" y="529771"/>
                </a:lnTo>
                <a:lnTo>
                  <a:pt x="1616664" y="545897"/>
                </a:lnTo>
                <a:lnTo>
                  <a:pt x="1506724" y="560937"/>
                </a:lnTo>
                <a:lnTo>
                  <a:pt x="1336236" y="581402"/>
                </a:lnTo>
                <a:lnTo>
                  <a:pt x="1159546" y="599269"/>
                </a:lnTo>
                <a:lnTo>
                  <a:pt x="977205" y="614444"/>
                </a:lnTo>
                <a:lnTo>
                  <a:pt x="789762" y="626833"/>
                </a:lnTo>
                <a:lnTo>
                  <a:pt x="597769" y="636343"/>
                </a:lnTo>
                <a:lnTo>
                  <a:pt x="401777" y="642880"/>
                </a:lnTo>
                <a:lnTo>
                  <a:pt x="202337" y="646351"/>
                </a:lnTo>
                <a:lnTo>
                  <a:pt x="67733" y="646915"/>
                </a:lnTo>
                <a:close/>
              </a:path>
            </a:pathLst>
          </a:custGeom>
          <a:solidFill>
            <a:srgbClr val="94B6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C983BA59-B314-C046-4CC5-D616A6DDBC74}"/>
              </a:ext>
            </a:extLst>
          </p:cNvPr>
          <p:cNvSpPr/>
          <p:nvPr/>
        </p:nvSpPr>
        <p:spPr>
          <a:xfrm>
            <a:off x="776356" y="4494794"/>
            <a:ext cx="2480034" cy="526789"/>
          </a:xfrm>
          <a:custGeom>
            <a:avLst/>
            <a:gdLst/>
            <a:ahLst/>
            <a:cxnLst/>
            <a:rect l="l" t="t" r="r" b="b"/>
            <a:pathLst>
              <a:path w="3023870" h="647064">
                <a:moveTo>
                  <a:pt x="3023752" y="646919"/>
                </a:moveTo>
                <a:lnTo>
                  <a:pt x="2862022" y="646919"/>
                </a:lnTo>
                <a:lnTo>
                  <a:pt x="2788152" y="646708"/>
                </a:lnTo>
                <a:lnTo>
                  <a:pt x="2714743" y="646078"/>
                </a:lnTo>
                <a:lnTo>
                  <a:pt x="2641817" y="645033"/>
                </a:lnTo>
                <a:lnTo>
                  <a:pt x="2497505" y="641722"/>
                </a:lnTo>
                <a:lnTo>
                  <a:pt x="2285225" y="633776"/>
                </a:lnTo>
                <a:lnTo>
                  <a:pt x="2078508" y="622378"/>
                </a:lnTo>
                <a:lnTo>
                  <a:pt x="1877963" y="607665"/>
                </a:lnTo>
                <a:lnTo>
                  <a:pt x="1684195" y="589773"/>
                </a:lnTo>
                <a:lnTo>
                  <a:pt x="1559082" y="576147"/>
                </a:lnTo>
                <a:lnTo>
                  <a:pt x="1437431" y="561210"/>
                </a:lnTo>
                <a:lnTo>
                  <a:pt x="1319421" y="545003"/>
                </a:lnTo>
                <a:lnTo>
                  <a:pt x="1205233" y="527566"/>
                </a:lnTo>
                <a:lnTo>
                  <a:pt x="1095046" y="508941"/>
                </a:lnTo>
                <a:lnTo>
                  <a:pt x="989041" y="489166"/>
                </a:lnTo>
                <a:lnTo>
                  <a:pt x="887397" y="468285"/>
                </a:lnTo>
                <a:lnTo>
                  <a:pt x="838267" y="457441"/>
                </a:lnTo>
                <a:lnTo>
                  <a:pt x="790294" y="446336"/>
                </a:lnTo>
                <a:lnTo>
                  <a:pt x="743501" y="434974"/>
                </a:lnTo>
                <a:lnTo>
                  <a:pt x="697911" y="423361"/>
                </a:lnTo>
                <a:lnTo>
                  <a:pt x="653546" y="411501"/>
                </a:lnTo>
                <a:lnTo>
                  <a:pt x="610429" y="399400"/>
                </a:lnTo>
                <a:lnTo>
                  <a:pt x="568582" y="387062"/>
                </a:lnTo>
                <a:lnTo>
                  <a:pt x="528028" y="374493"/>
                </a:lnTo>
                <a:lnTo>
                  <a:pt x="488788" y="361699"/>
                </a:lnTo>
                <a:lnTo>
                  <a:pt x="450886" y="348683"/>
                </a:lnTo>
                <a:lnTo>
                  <a:pt x="414344" y="335451"/>
                </a:lnTo>
                <a:lnTo>
                  <a:pt x="345430" y="308360"/>
                </a:lnTo>
                <a:lnTo>
                  <a:pt x="282226" y="280466"/>
                </a:lnTo>
                <a:lnTo>
                  <a:pt x="224911" y="251810"/>
                </a:lnTo>
                <a:lnTo>
                  <a:pt x="173666" y="222432"/>
                </a:lnTo>
                <a:lnTo>
                  <a:pt x="128670" y="192374"/>
                </a:lnTo>
                <a:lnTo>
                  <a:pt x="90104" y="161675"/>
                </a:lnTo>
                <a:lnTo>
                  <a:pt x="58146" y="130377"/>
                </a:lnTo>
                <a:lnTo>
                  <a:pt x="32976" y="98519"/>
                </a:lnTo>
                <a:lnTo>
                  <a:pt x="8345" y="49774"/>
                </a:lnTo>
                <a:lnTo>
                  <a:pt x="0" y="0"/>
                </a:lnTo>
                <a:lnTo>
                  <a:pt x="161729" y="0"/>
                </a:lnTo>
                <a:lnTo>
                  <a:pt x="162664" y="16697"/>
                </a:lnTo>
                <a:lnTo>
                  <a:pt x="165454" y="33290"/>
                </a:lnTo>
                <a:lnTo>
                  <a:pt x="184724" y="82393"/>
                </a:lnTo>
                <a:lnTo>
                  <a:pt x="206431" y="114515"/>
                </a:lnTo>
                <a:lnTo>
                  <a:pt x="235017" y="146098"/>
                </a:lnTo>
                <a:lnTo>
                  <a:pt x="270302" y="177102"/>
                </a:lnTo>
                <a:lnTo>
                  <a:pt x="312106" y="207486"/>
                </a:lnTo>
                <a:lnTo>
                  <a:pt x="360249" y="237209"/>
                </a:lnTo>
                <a:lnTo>
                  <a:pt x="414551" y="266231"/>
                </a:lnTo>
                <a:lnTo>
                  <a:pt x="474833" y="294511"/>
                </a:lnTo>
                <a:lnTo>
                  <a:pt x="540915" y="322009"/>
                </a:lnTo>
                <a:lnTo>
                  <a:pt x="612616" y="348683"/>
                </a:lnTo>
                <a:lnTo>
                  <a:pt x="650518" y="361699"/>
                </a:lnTo>
                <a:lnTo>
                  <a:pt x="689757" y="374493"/>
                </a:lnTo>
                <a:lnTo>
                  <a:pt x="730312" y="387062"/>
                </a:lnTo>
                <a:lnTo>
                  <a:pt x="772159" y="399400"/>
                </a:lnTo>
                <a:lnTo>
                  <a:pt x="815276" y="411501"/>
                </a:lnTo>
                <a:lnTo>
                  <a:pt x="859641" y="423361"/>
                </a:lnTo>
                <a:lnTo>
                  <a:pt x="905231" y="434974"/>
                </a:lnTo>
                <a:lnTo>
                  <a:pt x="952024" y="446336"/>
                </a:lnTo>
                <a:lnTo>
                  <a:pt x="999996" y="457441"/>
                </a:lnTo>
                <a:lnTo>
                  <a:pt x="1049127" y="468285"/>
                </a:lnTo>
                <a:lnTo>
                  <a:pt x="1150771" y="489166"/>
                </a:lnTo>
                <a:lnTo>
                  <a:pt x="1256776" y="508941"/>
                </a:lnTo>
                <a:lnTo>
                  <a:pt x="1366963" y="527566"/>
                </a:lnTo>
                <a:lnTo>
                  <a:pt x="1481151" y="545003"/>
                </a:lnTo>
                <a:lnTo>
                  <a:pt x="1599160" y="561210"/>
                </a:lnTo>
                <a:lnTo>
                  <a:pt x="1720812" y="576147"/>
                </a:lnTo>
                <a:lnTo>
                  <a:pt x="1845925" y="589773"/>
                </a:lnTo>
                <a:lnTo>
                  <a:pt x="2039693" y="607665"/>
                </a:lnTo>
                <a:lnTo>
                  <a:pt x="2240238" y="622378"/>
                </a:lnTo>
                <a:lnTo>
                  <a:pt x="2446955" y="633776"/>
                </a:lnTo>
                <a:lnTo>
                  <a:pt x="2659235" y="641722"/>
                </a:lnTo>
                <a:lnTo>
                  <a:pt x="2876473" y="646078"/>
                </a:lnTo>
                <a:lnTo>
                  <a:pt x="3023752" y="646919"/>
                </a:lnTo>
                <a:close/>
              </a:path>
            </a:pathLst>
          </a:custGeom>
          <a:solidFill>
            <a:srgbClr val="7691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387C76C5-92DA-2CE0-0D7D-CE7840525100}"/>
              </a:ext>
            </a:extLst>
          </p:cNvPr>
          <p:cNvSpPr/>
          <p:nvPr/>
        </p:nvSpPr>
        <p:spPr>
          <a:xfrm>
            <a:off x="776356" y="4494794"/>
            <a:ext cx="4819453" cy="526789"/>
          </a:xfrm>
          <a:custGeom>
            <a:avLst/>
            <a:gdLst/>
            <a:ahLst/>
            <a:cxnLst/>
            <a:rect l="l" t="t" r="r" b="b"/>
            <a:pathLst>
              <a:path w="5876290" h="647064">
                <a:moveTo>
                  <a:pt x="2942887" y="646661"/>
                </a:moveTo>
                <a:lnTo>
                  <a:pt x="3012227" y="646030"/>
                </a:lnTo>
                <a:lnTo>
                  <a:pt x="3081193" y="645026"/>
                </a:lnTo>
                <a:lnTo>
                  <a:pt x="3149764" y="643654"/>
                </a:lnTo>
                <a:lnTo>
                  <a:pt x="3217918" y="641918"/>
                </a:lnTo>
                <a:lnTo>
                  <a:pt x="3285633" y="639821"/>
                </a:lnTo>
                <a:lnTo>
                  <a:pt x="3352887" y="637368"/>
                </a:lnTo>
                <a:lnTo>
                  <a:pt x="3419659" y="634562"/>
                </a:lnTo>
                <a:lnTo>
                  <a:pt x="3485928" y="631408"/>
                </a:lnTo>
                <a:lnTo>
                  <a:pt x="3551671" y="627908"/>
                </a:lnTo>
                <a:lnTo>
                  <a:pt x="3616867" y="624068"/>
                </a:lnTo>
                <a:lnTo>
                  <a:pt x="3681494" y="619891"/>
                </a:lnTo>
                <a:lnTo>
                  <a:pt x="3745531" y="615380"/>
                </a:lnTo>
                <a:lnTo>
                  <a:pt x="3808955" y="610540"/>
                </a:lnTo>
                <a:lnTo>
                  <a:pt x="3871746" y="605376"/>
                </a:lnTo>
                <a:lnTo>
                  <a:pt x="3933881" y="599889"/>
                </a:lnTo>
                <a:lnTo>
                  <a:pt x="3995340" y="594086"/>
                </a:lnTo>
                <a:lnTo>
                  <a:pt x="4056099" y="587968"/>
                </a:lnTo>
                <a:lnTo>
                  <a:pt x="4116139" y="581541"/>
                </a:lnTo>
                <a:lnTo>
                  <a:pt x="4175436" y="574808"/>
                </a:lnTo>
                <a:lnTo>
                  <a:pt x="4233969" y="567774"/>
                </a:lnTo>
                <a:lnTo>
                  <a:pt x="4291717" y="560441"/>
                </a:lnTo>
                <a:lnTo>
                  <a:pt x="4348658" y="552815"/>
                </a:lnTo>
                <a:lnTo>
                  <a:pt x="4404770" y="544898"/>
                </a:lnTo>
                <a:lnTo>
                  <a:pt x="4460032" y="536695"/>
                </a:lnTo>
                <a:lnTo>
                  <a:pt x="4514422" y="528209"/>
                </a:lnTo>
                <a:lnTo>
                  <a:pt x="4567918" y="519446"/>
                </a:lnTo>
                <a:lnTo>
                  <a:pt x="4620498" y="510407"/>
                </a:lnTo>
                <a:lnTo>
                  <a:pt x="4672142" y="501098"/>
                </a:lnTo>
                <a:lnTo>
                  <a:pt x="4722827" y="491523"/>
                </a:lnTo>
                <a:lnTo>
                  <a:pt x="4772531" y="481684"/>
                </a:lnTo>
                <a:lnTo>
                  <a:pt x="4821234" y="471587"/>
                </a:lnTo>
                <a:lnTo>
                  <a:pt x="4868913" y="461234"/>
                </a:lnTo>
                <a:lnTo>
                  <a:pt x="4915546" y="450631"/>
                </a:lnTo>
                <a:lnTo>
                  <a:pt x="4961113" y="439780"/>
                </a:lnTo>
                <a:lnTo>
                  <a:pt x="5005590" y="428686"/>
                </a:lnTo>
                <a:lnTo>
                  <a:pt x="5048958" y="417353"/>
                </a:lnTo>
                <a:lnTo>
                  <a:pt x="5091193" y="405784"/>
                </a:lnTo>
                <a:lnTo>
                  <a:pt x="5132275" y="393984"/>
                </a:lnTo>
                <a:lnTo>
                  <a:pt x="5172182" y="381956"/>
                </a:lnTo>
                <a:lnTo>
                  <a:pt x="5210891" y="369704"/>
                </a:lnTo>
                <a:lnTo>
                  <a:pt x="5248382" y="357232"/>
                </a:lnTo>
                <a:lnTo>
                  <a:pt x="5284632" y="344544"/>
                </a:lnTo>
                <a:lnTo>
                  <a:pt x="5353326" y="318537"/>
                </a:lnTo>
                <a:lnTo>
                  <a:pt x="5416798" y="291712"/>
                </a:lnTo>
                <a:lnTo>
                  <a:pt x="5474875" y="264102"/>
                </a:lnTo>
                <a:lnTo>
                  <a:pt x="5527385" y="235737"/>
                </a:lnTo>
                <a:lnTo>
                  <a:pt x="5574154" y="206649"/>
                </a:lnTo>
                <a:lnTo>
                  <a:pt x="5615008" y="176869"/>
                </a:lnTo>
                <a:lnTo>
                  <a:pt x="5633163" y="161729"/>
                </a:lnTo>
                <a:lnTo>
                  <a:pt x="5552298" y="161729"/>
                </a:lnTo>
                <a:lnTo>
                  <a:pt x="5804909" y="0"/>
                </a:lnTo>
                <a:lnTo>
                  <a:pt x="5875758" y="161729"/>
                </a:lnTo>
                <a:lnTo>
                  <a:pt x="5794893" y="161729"/>
                </a:lnTo>
                <a:lnTo>
                  <a:pt x="5757573" y="191473"/>
                </a:lnTo>
                <a:lnTo>
                  <a:pt x="5714410" y="220551"/>
                </a:lnTo>
                <a:lnTo>
                  <a:pt x="5665575" y="248934"/>
                </a:lnTo>
                <a:lnTo>
                  <a:pt x="5611234" y="276594"/>
                </a:lnTo>
                <a:lnTo>
                  <a:pt x="5551555" y="303500"/>
                </a:lnTo>
                <a:lnTo>
                  <a:pt x="5486708" y="329623"/>
                </a:lnTo>
                <a:lnTo>
                  <a:pt x="5416859" y="354934"/>
                </a:lnTo>
                <a:lnTo>
                  <a:pt x="5380111" y="367276"/>
                </a:lnTo>
                <a:lnTo>
                  <a:pt x="5342176" y="379403"/>
                </a:lnTo>
                <a:lnTo>
                  <a:pt x="5303075" y="391313"/>
                </a:lnTo>
                <a:lnTo>
                  <a:pt x="5262829" y="403002"/>
                </a:lnTo>
                <a:lnTo>
                  <a:pt x="5221458" y="414465"/>
                </a:lnTo>
                <a:lnTo>
                  <a:pt x="5178984" y="425699"/>
                </a:lnTo>
                <a:lnTo>
                  <a:pt x="5135427" y="436701"/>
                </a:lnTo>
                <a:lnTo>
                  <a:pt x="5090810" y="447467"/>
                </a:lnTo>
                <a:lnTo>
                  <a:pt x="5045152" y="457993"/>
                </a:lnTo>
                <a:lnTo>
                  <a:pt x="4998474" y="468276"/>
                </a:lnTo>
                <a:lnTo>
                  <a:pt x="4950799" y="478311"/>
                </a:lnTo>
                <a:lnTo>
                  <a:pt x="4902146" y="488095"/>
                </a:lnTo>
                <a:lnTo>
                  <a:pt x="4852537" y="497625"/>
                </a:lnTo>
                <a:lnTo>
                  <a:pt x="4801992" y="506897"/>
                </a:lnTo>
                <a:lnTo>
                  <a:pt x="4750533" y="515907"/>
                </a:lnTo>
                <a:lnTo>
                  <a:pt x="4698181" y="524651"/>
                </a:lnTo>
                <a:lnTo>
                  <a:pt x="4644957" y="533126"/>
                </a:lnTo>
                <a:lnTo>
                  <a:pt x="4590881" y="541328"/>
                </a:lnTo>
                <a:lnTo>
                  <a:pt x="4535975" y="549253"/>
                </a:lnTo>
                <a:lnTo>
                  <a:pt x="4480260" y="556898"/>
                </a:lnTo>
                <a:lnTo>
                  <a:pt x="4423756" y="564259"/>
                </a:lnTo>
                <a:lnTo>
                  <a:pt x="4366486" y="571333"/>
                </a:lnTo>
                <a:lnTo>
                  <a:pt x="4308469" y="578115"/>
                </a:lnTo>
                <a:lnTo>
                  <a:pt x="4249726" y="584602"/>
                </a:lnTo>
                <a:lnTo>
                  <a:pt x="4190280" y="590791"/>
                </a:lnTo>
                <a:lnTo>
                  <a:pt x="4130150" y="596677"/>
                </a:lnTo>
                <a:lnTo>
                  <a:pt x="4069357" y="602257"/>
                </a:lnTo>
                <a:lnTo>
                  <a:pt x="4007924" y="607528"/>
                </a:lnTo>
                <a:lnTo>
                  <a:pt x="3945870" y="612485"/>
                </a:lnTo>
                <a:lnTo>
                  <a:pt x="3883217" y="617125"/>
                </a:lnTo>
                <a:lnTo>
                  <a:pt x="3819986" y="621444"/>
                </a:lnTo>
                <a:lnTo>
                  <a:pt x="3756198" y="625439"/>
                </a:lnTo>
                <a:lnTo>
                  <a:pt x="3691873" y="629106"/>
                </a:lnTo>
                <a:lnTo>
                  <a:pt x="3627033" y="632441"/>
                </a:lnTo>
                <a:lnTo>
                  <a:pt x="3561699" y="635440"/>
                </a:lnTo>
                <a:lnTo>
                  <a:pt x="3495891" y="638101"/>
                </a:lnTo>
                <a:lnTo>
                  <a:pt x="3429631" y="640418"/>
                </a:lnTo>
                <a:lnTo>
                  <a:pt x="3362940" y="642389"/>
                </a:lnTo>
                <a:lnTo>
                  <a:pt x="3295839" y="644010"/>
                </a:lnTo>
                <a:lnTo>
                  <a:pt x="3228349" y="645278"/>
                </a:lnTo>
                <a:lnTo>
                  <a:pt x="3160490" y="646187"/>
                </a:lnTo>
                <a:lnTo>
                  <a:pt x="3092284" y="646736"/>
                </a:lnTo>
                <a:lnTo>
                  <a:pt x="3023752" y="646919"/>
                </a:lnTo>
                <a:lnTo>
                  <a:pt x="2862022" y="646919"/>
                </a:lnTo>
                <a:lnTo>
                  <a:pt x="2788152" y="646708"/>
                </a:lnTo>
                <a:lnTo>
                  <a:pt x="2714743" y="646078"/>
                </a:lnTo>
                <a:lnTo>
                  <a:pt x="2641817" y="645033"/>
                </a:lnTo>
                <a:lnTo>
                  <a:pt x="2569397" y="643580"/>
                </a:lnTo>
                <a:lnTo>
                  <a:pt x="2497505" y="641722"/>
                </a:lnTo>
                <a:lnTo>
                  <a:pt x="2426164" y="639466"/>
                </a:lnTo>
                <a:lnTo>
                  <a:pt x="2355397" y="636815"/>
                </a:lnTo>
                <a:lnTo>
                  <a:pt x="2285225" y="633776"/>
                </a:lnTo>
                <a:lnTo>
                  <a:pt x="2215671" y="630354"/>
                </a:lnTo>
                <a:lnTo>
                  <a:pt x="2146758" y="626553"/>
                </a:lnTo>
                <a:lnTo>
                  <a:pt x="2078508" y="622378"/>
                </a:lnTo>
                <a:lnTo>
                  <a:pt x="2010944" y="617835"/>
                </a:lnTo>
                <a:lnTo>
                  <a:pt x="1944088" y="612929"/>
                </a:lnTo>
                <a:lnTo>
                  <a:pt x="1877963" y="607665"/>
                </a:lnTo>
                <a:lnTo>
                  <a:pt x="1812590" y="602047"/>
                </a:lnTo>
                <a:lnTo>
                  <a:pt x="1747994" y="596081"/>
                </a:lnTo>
                <a:lnTo>
                  <a:pt x="1684195" y="589773"/>
                </a:lnTo>
                <a:lnTo>
                  <a:pt x="1621217" y="583126"/>
                </a:lnTo>
                <a:lnTo>
                  <a:pt x="1559082" y="576147"/>
                </a:lnTo>
                <a:lnTo>
                  <a:pt x="1497812" y="568840"/>
                </a:lnTo>
                <a:lnTo>
                  <a:pt x="1437431" y="561210"/>
                </a:lnTo>
                <a:lnTo>
                  <a:pt x="1377959" y="553263"/>
                </a:lnTo>
                <a:lnTo>
                  <a:pt x="1319421" y="545003"/>
                </a:lnTo>
                <a:lnTo>
                  <a:pt x="1261838" y="536436"/>
                </a:lnTo>
                <a:lnTo>
                  <a:pt x="1205233" y="527566"/>
                </a:lnTo>
                <a:lnTo>
                  <a:pt x="1149628" y="518399"/>
                </a:lnTo>
                <a:lnTo>
                  <a:pt x="1095047" y="508941"/>
                </a:lnTo>
                <a:lnTo>
                  <a:pt x="1041510" y="499194"/>
                </a:lnTo>
                <a:lnTo>
                  <a:pt x="989041" y="489166"/>
                </a:lnTo>
                <a:lnTo>
                  <a:pt x="937663" y="478861"/>
                </a:lnTo>
                <a:lnTo>
                  <a:pt x="887397" y="468285"/>
                </a:lnTo>
                <a:lnTo>
                  <a:pt x="838267" y="457441"/>
                </a:lnTo>
                <a:lnTo>
                  <a:pt x="790294" y="446336"/>
                </a:lnTo>
                <a:lnTo>
                  <a:pt x="743501" y="434974"/>
                </a:lnTo>
                <a:lnTo>
                  <a:pt x="697911" y="423361"/>
                </a:lnTo>
                <a:lnTo>
                  <a:pt x="653546" y="411501"/>
                </a:lnTo>
                <a:lnTo>
                  <a:pt x="610429" y="399400"/>
                </a:lnTo>
                <a:lnTo>
                  <a:pt x="568582" y="387062"/>
                </a:lnTo>
                <a:lnTo>
                  <a:pt x="528028" y="374493"/>
                </a:lnTo>
                <a:lnTo>
                  <a:pt x="488788" y="361699"/>
                </a:lnTo>
                <a:lnTo>
                  <a:pt x="450886" y="348683"/>
                </a:lnTo>
                <a:lnTo>
                  <a:pt x="414344" y="335451"/>
                </a:lnTo>
                <a:lnTo>
                  <a:pt x="345430" y="308360"/>
                </a:lnTo>
                <a:lnTo>
                  <a:pt x="282226" y="280466"/>
                </a:lnTo>
                <a:lnTo>
                  <a:pt x="224911" y="251810"/>
                </a:lnTo>
                <a:lnTo>
                  <a:pt x="173666" y="222432"/>
                </a:lnTo>
                <a:lnTo>
                  <a:pt x="128670" y="192374"/>
                </a:lnTo>
                <a:lnTo>
                  <a:pt x="90104" y="161675"/>
                </a:lnTo>
                <a:lnTo>
                  <a:pt x="58146" y="130377"/>
                </a:lnTo>
                <a:lnTo>
                  <a:pt x="32976" y="98519"/>
                </a:lnTo>
                <a:lnTo>
                  <a:pt x="8345" y="49774"/>
                </a:lnTo>
                <a:lnTo>
                  <a:pt x="0" y="0"/>
                </a:lnTo>
                <a:lnTo>
                  <a:pt x="161729" y="0"/>
                </a:lnTo>
                <a:lnTo>
                  <a:pt x="170075" y="49774"/>
                </a:lnTo>
                <a:lnTo>
                  <a:pt x="194706" y="98519"/>
                </a:lnTo>
                <a:lnTo>
                  <a:pt x="219876" y="130377"/>
                </a:lnTo>
                <a:lnTo>
                  <a:pt x="251834" y="161675"/>
                </a:lnTo>
                <a:lnTo>
                  <a:pt x="290400" y="192374"/>
                </a:lnTo>
                <a:lnTo>
                  <a:pt x="335396" y="222432"/>
                </a:lnTo>
                <a:lnTo>
                  <a:pt x="386641" y="251810"/>
                </a:lnTo>
                <a:lnTo>
                  <a:pt x="443956" y="280466"/>
                </a:lnTo>
                <a:lnTo>
                  <a:pt x="507160" y="308360"/>
                </a:lnTo>
                <a:lnTo>
                  <a:pt x="576074" y="335451"/>
                </a:lnTo>
                <a:lnTo>
                  <a:pt x="612616" y="348683"/>
                </a:lnTo>
                <a:lnTo>
                  <a:pt x="650518" y="361699"/>
                </a:lnTo>
                <a:lnTo>
                  <a:pt x="689757" y="374493"/>
                </a:lnTo>
                <a:lnTo>
                  <a:pt x="730312" y="387062"/>
                </a:lnTo>
                <a:lnTo>
                  <a:pt x="772159" y="399400"/>
                </a:lnTo>
                <a:lnTo>
                  <a:pt x="815276" y="411501"/>
                </a:lnTo>
                <a:lnTo>
                  <a:pt x="859641" y="423361"/>
                </a:lnTo>
                <a:lnTo>
                  <a:pt x="905231" y="434974"/>
                </a:lnTo>
                <a:lnTo>
                  <a:pt x="952024" y="446336"/>
                </a:lnTo>
                <a:lnTo>
                  <a:pt x="999996" y="457441"/>
                </a:lnTo>
                <a:lnTo>
                  <a:pt x="1049127" y="468285"/>
                </a:lnTo>
                <a:lnTo>
                  <a:pt x="1099393" y="478861"/>
                </a:lnTo>
                <a:lnTo>
                  <a:pt x="1150771" y="489166"/>
                </a:lnTo>
                <a:lnTo>
                  <a:pt x="1203240" y="499194"/>
                </a:lnTo>
                <a:lnTo>
                  <a:pt x="1256776" y="508941"/>
                </a:lnTo>
                <a:lnTo>
                  <a:pt x="1311358" y="518399"/>
                </a:lnTo>
                <a:lnTo>
                  <a:pt x="1366963" y="527566"/>
                </a:lnTo>
                <a:lnTo>
                  <a:pt x="1423568" y="536436"/>
                </a:lnTo>
                <a:lnTo>
                  <a:pt x="1481151" y="545003"/>
                </a:lnTo>
                <a:lnTo>
                  <a:pt x="1539689" y="553263"/>
                </a:lnTo>
                <a:lnTo>
                  <a:pt x="1599160" y="561210"/>
                </a:lnTo>
                <a:lnTo>
                  <a:pt x="1659542" y="568840"/>
                </a:lnTo>
                <a:lnTo>
                  <a:pt x="1720812" y="576147"/>
                </a:lnTo>
                <a:lnTo>
                  <a:pt x="1782947" y="583126"/>
                </a:lnTo>
                <a:lnTo>
                  <a:pt x="1845925" y="589773"/>
                </a:lnTo>
                <a:lnTo>
                  <a:pt x="1909724" y="596081"/>
                </a:lnTo>
                <a:lnTo>
                  <a:pt x="1974320" y="602047"/>
                </a:lnTo>
                <a:lnTo>
                  <a:pt x="2039693" y="607665"/>
                </a:lnTo>
                <a:lnTo>
                  <a:pt x="2105818" y="612929"/>
                </a:lnTo>
                <a:lnTo>
                  <a:pt x="2172674" y="617835"/>
                </a:lnTo>
                <a:lnTo>
                  <a:pt x="2240238" y="622378"/>
                </a:lnTo>
                <a:lnTo>
                  <a:pt x="2308488" y="626553"/>
                </a:lnTo>
                <a:lnTo>
                  <a:pt x="2377401" y="630354"/>
                </a:lnTo>
                <a:lnTo>
                  <a:pt x="2446955" y="633776"/>
                </a:lnTo>
                <a:lnTo>
                  <a:pt x="2517127" y="636815"/>
                </a:lnTo>
                <a:lnTo>
                  <a:pt x="2587894" y="639466"/>
                </a:lnTo>
                <a:lnTo>
                  <a:pt x="2659235" y="641722"/>
                </a:lnTo>
                <a:lnTo>
                  <a:pt x="2731127" y="643580"/>
                </a:lnTo>
                <a:lnTo>
                  <a:pt x="2803547" y="645033"/>
                </a:lnTo>
                <a:lnTo>
                  <a:pt x="2876473" y="646078"/>
                </a:lnTo>
                <a:lnTo>
                  <a:pt x="2949882" y="646708"/>
                </a:lnTo>
                <a:lnTo>
                  <a:pt x="3023752" y="646919"/>
                </a:lnTo>
              </a:path>
            </a:pathLst>
          </a:custGeom>
          <a:ln w="12699">
            <a:solidFill>
              <a:srgbClr val="6C86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A7BF1AEC-8A76-8BF8-1BCA-531C7188B048}"/>
              </a:ext>
            </a:extLst>
          </p:cNvPr>
          <p:cNvSpPr txBox="1"/>
          <p:nvPr/>
        </p:nvSpPr>
        <p:spPr>
          <a:xfrm>
            <a:off x="5309372" y="1302486"/>
            <a:ext cx="292608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u="heavy" spc="-10" dirty="0">
                <a:solidFill>
                  <a:srgbClr val="F6B614"/>
                </a:solidFill>
                <a:uFill>
                  <a:solidFill>
                    <a:srgbClr val="F6B614"/>
                  </a:solidFill>
                </a:uFill>
                <a:latin typeface="Calibri"/>
                <a:cs typeface="Calibri"/>
                <a:hlinkClick r:id="rId5"/>
              </a:rPr>
              <a:t>https://portal.opentopography.org/raster?opentopoID=OTSDEM.032021.4326.3</a:t>
            </a:r>
            <a:endParaRPr sz="1750" dirty="0">
              <a:latin typeface="Calibri"/>
              <a:cs typeface="Calibri"/>
            </a:endParaRPr>
          </a:p>
        </p:txBody>
      </p:sp>
      <p:grpSp>
        <p:nvGrpSpPr>
          <p:cNvPr id="27" name="object 13">
            <a:extLst>
              <a:ext uri="{FF2B5EF4-FFF2-40B4-BE49-F238E27FC236}">
                <a16:creationId xmlns:a16="http://schemas.microsoft.com/office/drawing/2014/main" id="{538D4A8E-99CE-F2D1-6124-F31748D2D341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2045133B-D0A9-29A2-68B6-D88F5EEEBAC4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9" name="object 15">
              <a:extLst>
                <a:ext uri="{FF2B5EF4-FFF2-40B4-BE49-F238E27FC236}">
                  <a16:creationId xmlns:a16="http://schemas.microsoft.com/office/drawing/2014/main" id="{DD9D772C-5366-22F3-7221-3E45298CF582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0" name="object 16">
            <a:extLst>
              <a:ext uri="{FF2B5EF4-FFF2-40B4-BE49-F238E27FC236}">
                <a16:creationId xmlns:a16="http://schemas.microsoft.com/office/drawing/2014/main" id="{B4ACFE12-0CAA-25FA-0992-79C26735EFCB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>
                <a:latin typeface="Calibri"/>
                <a:cs typeface="Calibri"/>
              </a:rPr>
              <a:t>GIS data </a:t>
            </a:r>
            <a:r>
              <a:rPr lang="it-IT" sz="1800" b="1" err="1">
                <a:latin typeface="Calibri"/>
                <a:cs typeface="Calibri"/>
              </a:rPr>
              <a:t>elaboration</a:t>
            </a:r>
            <a:r>
              <a:rPr lang="it-IT" sz="1800" b="1">
                <a:latin typeface="Calibri"/>
                <a:cs typeface="Calibri"/>
              </a:rPr>
              <a:t> for HMS</a:t>
            </a:r>
            <a:endParaRPr lang="it-IT" sz="1800">
              <a:latin typeface="Calibri"/>
              <a:cs typeface="Calibri"/>
            </a:endParaRPr>
          </a:p>
        </p:txBody>
      </p:sp>
      <p:grpSp>
        <p:nvGrpSpPr>
          <p:cNvPr id="31" name="object 17">
            <a:extLst>
              <a:ext uri="{FF2B5EF4-FFF2-40B4-BE49-F238E27FC236}">
                <a16:creationId xmlns:a16="http://schemas.microsoft.com/office/drawing/2014/main" id="{68602D49-19DB-3417-B1E4-9424E4B24BBB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32" name="object 18">
              <a:extLst>
                <a:ext uri="{FF2B5EF4-FFF2-40B4-BE49-F238E27FC236}">
                  <a16:creationId xmlns:a16="http://schemas.microsoft.com/office/drawing/2014/main" id="{19D6903C-1B0B-8E01-2013-4EB14C0081A9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B2C29887-0EDF-B434-D784-3E5DA0E8DED2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4" name="object 20">
            <a:extLst>
              <a:ext uri="{FF2B5EF4-FFF2-40B4-BE49-F238E27FC236}">
                <a16:creationId xmlns:a16="http://schemas.microsoft.com/office/drawing/2014/main" id="{83AC8E25-DAC5-3B80-8BB0-D3C1CF51F1A8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50ED1BF-6E88-EF6D-5179-F761505F19E0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DEM download</a:t>
            </a:r>
          </a:p>
        </p:txBody>
      </p:sp>
    </p:spTree>
    <p:extLst>
      <p:ext uri="{BB962C8B-B14F-4D97-AF65-F5344CB8AC3E}">
        <p14:creationId xmlns:p14="http://schemas.microsoft.com/office/powerpoint/2010/main" val="3367892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6467012E-2931-A888-63B0-BE0140152ED2}"/>
              </a:ext>
            </a:extLst>
          </p:cNvPr>
          <p:cNvGrpSpPr/>
          <p:nvPr/>
        </p:nvGrpSpPr>
        <p:grpSpPr>
          <a:xfrm>
            <a:off x="308301" y="1541569"/>
            <a:ext cx="7723591" cy="3346386"/>
            <a:chOff x="-441342" y="1052619"/>
            <a:chExt cx="9151147" cy="4286516"/>
          </a:xfrm>
        </p:grpSpPr>
        <p:grpSp>
          <p:nvGrpSpPr>
            <p:cNvPr id="13" name="object 11">
              <a:extLst>
                <a:ext uri="{FF2B5EF4-FFF2-40B4-BE49-F238E27FC236}">
                  <a16:creationId xmlns:a16="http://schemas.microsoft.com/office/drawing/2014/main" id="{3A0BA39C-365D-3FDA-12A8-FEB9E7BA5EF7}"/>
                </a:ext>
              </a:extLst>
            </p:cNvPr>
            <p:cNvGrpSpPr/>
            <p:nvPr/>
          </p:nvGrpSpPr>
          <p:grpSpPr>
            <a:xfrm>
              <a:off x="-441342" y="2918293"/>
              <a:ext cx="9151147" cy="671915"/>
              <a:chOff x="384038" y="3555104"/>
              <a:chExt cx="9151147" cy="671915"/>
            </a:xfrm>
          </p:grpSpPr>
          <p:sp>
            <p:nvSpPr>
              <p:cNvPr id="14" name="object 12">
                <a:extLst>
                  <a:ext uri="{FF2B5EF4-FFF2-40B4-BE49-F238E27FC236}">
                    <a16:creationId xmlns:a16="http://schemas.microsoft.com/office/drawing/2014/main" id="{093758BE-7A86-FE05-5AAE-4DCA0546983F}"/>
                  </a:ext>
                </a:extLst>
              </p:cNvPr>
              <p:cNvSpPr/>
              <p:nvPr/>
            </p:nvSpPr>
            <p:spPr>
              <a:xfrm>
                <a:off x="2189505" y="3555111"/>
                <a:ext cx="7345680" cy="671830"/>
              </a:xfrm>
              <a:custGeom>
                <a:avLst/>
                <a:gdLst/>
                <a:ahLst/>
                <a:cxnLst/>
                <a:rect l="l" t="t" r="r" b="b"/>
                <a:pathLst>
                  <a:path w="7345680" h="671829">
                    <a:moveTo>
                      <a:pt x="7345121" y="54343"/>
                    </a:moveTo>
                    <a:lnTo>
                      <a:pt x="7327328" y="11480"/>
                    </a:lnTo>
                    <a:lnTo>
                      <a:pt x="7291298" y="0"/>
                    </a:lnTo>
                    <a:lnTo>
                      <a:pt x="7281799" y="1676"/>
                    </a:lnTo>
                    <a:lnTo>
                      <a:pt x="5484914" y="505714"/>
                    </a:lnTo>
                    <a:lnTo>
                      <a:pt x="5484711" y="505828"/>
                    </a:lnTo>
                    <a:lnTo>
                      <a:pt x="5484507" y="505714"/>
                    </a:lnTo>
                    <a:lnTo>
                      <a:pt x="3687622" y="1676"/>
                    </a:lnTo>
                    <a:lnTo>
                      <a:pt x="3678136" y="0"/>
                    </a:lnTo>
                    <a:lnTo>
                      <a:pt x="3668928" y="190"/>
                    </a:lnTo>
                    <a:lnTo>
                      <a:pt x="3659721" y="0"/>
                    </a:lnTo>
                    <a:lnTo>
                      <a:pt x="3650234" y="1676"/>
                    </a:lnTo>
                    <a:lnTo>
                      <a:pt x="1985683" y="468604"/>
                    </a:lnTo>
                    <a:lnTo>
                      <a:pt x="1971078" y="449110"/>
                    </a:lnTo>
                    <a:lnTo>
                      <a:pt x="1950961" y="431088"/>
                    </a:lnTo>
                    <a:lnTo>
                      <a:pt x="1927555" y="417131"/>
                    </a:lnTo>
                    <a:lnTo>
                      <a:pt x="1901482" y="407695"/>
                    </a:lnTo>
                    <a:lnTo>
                      <a:pt x="1873973" y="403313"/>
                    </a:lnTo>
                    <a:lnTo>
                      <a:pt x="1846364" y="404101"/>
                    </a:lnTo>
                    <a:lnTo>
                      <a:pt x="1819427" y="409981"/>
                    </a:lnTo>
                    <a:lnTo>
                      <a:pt x="1793989" y="420839"/>
                    </a:lnTo>
                    <a:lnTo>
                      <a:pt x="1758746" y="447979"/>
                    </a:lnTo>
                    <a:lnTo>
                      <a:pt x="1742059" y="472592"/>
                    </a:lnTo>
                    <a:lnTo>
                      <a:pt x="63322" y="1676"/>
                    </a:lnTo>
                    <a:lnTo>
                      <a:pt x="53835" y="0"/>
                    </a:lnTo>
                    <a:lnTo>
                      <a:pt x="44234" y="190"/>
                    </a:lnTo>
                    <a:lnTo>
                      <a:pt x="34823" y="2197"/>
                    </a:lnTo>
                    <a:lnTo>
                      <a:pt x="1917" y="35140"/>
                    </a:lnTo>
                    <a:lnTo>
                      <a:pt x="0" y="54343"/>
                    </a:lnTo>
                    <a:lnTo>
                      <a:pt x="5499" y="71996"/>
                    </a:lnTo>
                    <a:lnTo>
                      <a:pt x="17360" y="86182"/>
                    </a:lnTo>
                    <a:lnTo>
                      <a:pt x="34518" y="94983"/>
                    </a:lnTo>
                    <a:lnTo>
                      <a:pt x="1727771" y="569950"/>
                    </a:lnTo>
                    <a:lnTo>
                      <a:pt x="1741563" y="604710"/>
                    </a:lnTo>
                    <a:lnTo>
                      <a:pt x="1770087" y="638225"/>
                    </a:lnTo>
                    <a:lnTo>
                      <a:pt x="1806854" y="660793"/>
                    </a:lnTo>
                    <a:lnTo>
                      <a:pt x="1848700" y="671588"/>
                    </a:lnTo>
                    <a:lnTo>
                      <a:pt x="1892414" y="669798"/>
                    </a:lnTo>
                    <a:lnTo>
                      <a:pt x="1934845" y="654570"/>
                    </a:lnTo>
                    <a:lnTo>
                      <a:pt x="1970074" y="627443"/>
                    </a:lnTo>
                    <a:lnTo>
                      <a:pt x="1993811" y="592455"/>
                    </a:lnTo>
                    <a:lnTo>
                      <a:pt x="2001469" y="565543"/>
                    </a:lnTo>
                    <a:lnTo>
                      <a:pt x="3668928" y="97828"/>
                    </a:lnTo>
                    <a:lnTo>
                      <a:pt x="5455704" y="599008"/>
                    </a:lnTo>
                    <a:lnTo>
                      <a:pt x="5475135" y="600468"/>
                    </a:lnTo>
                    <a:lnTo>
                      <a:pt x="5484711" y="597395"/>
                    </a:lnTo>
                    <a:lnTo>
                      <a:pt x="5494286" y="600468"/>
                    </a:lnTo>
                    <a:lnTo>
                      <a:pt x="5513717" y="599008"/>
                    </a:lnTo>
                    <a:lnTo>
                      <a:pt x="7310602" y="94983"/>
                    </a:lnTo>
                    <a:lnTo>
                      <a:pt x="7327773" y="86182"/>
                    </a:lnTo>
                    <a:lnTo>
                      <a:pt x="7339622" y="71996"/>
                    </a:lnTo>
                    <a:lnTo>
                      <a:pt x="7345121" y="54343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3">
                <a:extLst>
                  <a:ext uri="{FF2B5EF4-FFF2-40B4-BE49-F238E27FC236}">
                    <a16:creationId xmlns:a16="http://schemas.microsoft.com/office/drawing/2014/main" id="{86F72387-34D6-0395-87FC-AF7ACA4E9172}"/>
                  </a:ext>
                </a:extLst>
              </p:cNvPr>
              <p:cNvSpPr/>
              <p:nvPr/>
            </p:nvSpPr>
            <p:spPr>
              <a:xfrm>
                <a:off x="3913184" y="3958414"/>
                <a:ext cx="28194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281939" h="268604">
                    <a:moveTo>
                      <a:pt x="17890" y="201396"/>
                    </a:moveTo>
                    <a:lnTo>
                      <a:pt x="1892" y="161042"/>
                    </a:lnTo>
                    <a:lnTo>
                      <a:pt x="0" y="119450"/>
                    </a:lnTo>
                    <a:lnTo>
                      <a:pt x="11348" y="79649"/>
                    </a:lnTo>
                    <a:lnTo>
                      <a:pt x="35073" y="44668"/>
                    </a:lnTo>
                    <a:lnTo>
                      <a:pt x="70313" y="17534"/>
                    </a:lnTo>
                    <a:lnTo>
                      <a:pt x="95758" y="6669"/>
                    </a:lnTo>
                    <a:lnTo>
                      <a:pt x="122687" y="792"/>
                    </a:lnTo>
                    <a:lnTo>
                      <a:pt x="150304" y="0"/>
                    </a:lnTo>
                    <a:lnTo>
                      <a:pt x="177810" y="4390"/>
                    </a:lnTo>
                    <a:lnTo>
                      <a:pt x="203878" y="13823"/>
                    </a:lnTo>
                    <a:lnTo>
                      <a:pt x="227289" y="27781"/>
                    </a:lnTo>
                    <a:lnTo>
                      <a:pt x="247405" y="45797"/>
                    </a:lnTo>
                    <a:lnTo>
                      <a:pt x="263592" y="67403"/>
                    </a:lnTo>
                    <a:lnTo>
                      <a:pt x="279589" y="107757"/>
                    </a:lnTo>
                    <a:lnTo>
                      <a:pt x="281482" y="149349"/>
                    </a:lnTo>
                    <a:lnTo>
                      <a:pt x="270134" y="189150"/>
                    </a:lnTo>
                    <a:lnTo>
                      <a:pt x="246408" y="224131"/>
                    </a:lnTo>
                    <a:lnTo>
                      <a:pt x="211168" y="251265"/>
                    </a:lnTo>
                    <a:lnTo>
                      <a:pt x="168748" y="266483"/>
                    </a:lnTo>
                    <a:lnTo>
                      <a:pt x="125026" y="268284"/>
                    </a:lnTo>
                    <a:lnTo>
                      <a:pt x="83187" y="257488"/>
                    </a:lnTo>
                    <a:lnTo>
                      <a:pt x="46413" y="234919"/>
                    </a:lnTo>
                    <a:lnTo>
                      <a:pt x="17890" y="201396"/>
                    </a:lnTo>
                    <a:close/>
                  </a:path>
                </a:pathLst>
              </a:custGeom>
              <a:ln w="38099">
                <a:solidFill>
                  <a:srgbClr val="0B71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4">
                <a:extLst>
                  <a:ext uri="{FF2B5EF4-FFF2-40B4-BE49-F238E27FC236}">
                    <a16:creationId xmlns:a16="http://schemas.microsoft.com/office/drawing/2014/main" id="{E43FC57F-15C2-2D52-4B25-F0B87507E708}"/>
                  </a:ext>
                </a:extLst>
              </p:cNvPr>
              <p:cNvSpPr/>
              <p:nvPr/>
            </p:nvSpPr>
            <p:spPr>
              <a:xfrm>
                <a:off x="7537247" y="3958414"/>
                <a:ext cx="28194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281940" h="268604">
                    <a:moveTo>
                      <a:pt x="125026" y="268284"/>
                    </a:moveTo>
                    <a:lnTo>
                      <a:pt x="83187" y="257488"/>
                    </a:lnTo>
                    <a:lnTo>
                      <a:pt x="46413" y="234919"/>
                    </a:lnTo>
                    <a:lnTo>
                      <a:pt x="17890" y="201396"/>
                    </a:lnTo>
                    <a:lnTo>
                      <a:pt x="1892" y="161042"/>
                    </a:lnTo>
                    <a:lnTo>
                      <a:pt x="0" y="119450"/>
                    </a:lnTo>
                    <a:lnTo>
                      <a:pt x="11348" y="79649"/>
                    </a:lnTo>
                    <a:lnTo>
                      <a:pt x="35073" y="44668"/>
                    </a:lnTo>
                    <a:lnTo>
                      <a:pt x="70313" y="17534"/>
                    </a:lnTo>
                    <a:lnTo>
                      <a:pt x="122687" y="792"/>
                    </a:lnTo>
                    <a:lnTo>
                      <a:pt x="150304" y="0"/>
                    </a:lnTo>
                    <a:lnTo>
                      <a:pt x="177809" y="4390"/>
                    </a:lnTo>
                    <a:lnTo>
                      <a:pt x="227289" y="27781"/>
                    </a:lnTo>
                    <a:lnTo>
                      <a:pt x="263591" y="67403"/>
                    </a:lnTo>
                    <a:lnTo>
                      <a:pt x="279589" y="107757"/>
                    </a:lnTo>
                    <a:lnTo>
                      <a:pt x="281482" y="149349"/>
                    </a:lnTo>
                    <a:lnTo>
                      <a:pt x="270134" y="189150"/>
                    </a:lnTo>
                    <a:lnTo>
                      <a:pt x="246408" y="224131"/>
                    </a:lnTo>
                    <a:lnTo>
                      <a:pt x="211168" y="251265"/>
                    </a:lnTo>
                    <a:lnTo>
                      <a:pt x="168747" y="266483"/>
                    </a:lnTo>
                    <a:lnTo>
                      <a:pt x="125026" y="26828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5">
                <a:extLst>
                  <a:ext uri="{FF2B5EF4-FFF2-40B4-BE49-F238E27FC236}">
                    <a16:creationId xmlns:a16="http://schemas.microsoft.com/office/drawing/2014/main" id="{7464E6D7-410F-B5DB-4612-0E1CA82BDBA7}"/>
                  </a:ext>
                </a:extLst>
              </p:cNvPr>
              <p:cNvSpPr/>
              <p:nvPr/>
            </p:nvSpPr>
            <p:spPr>
              <a:xfrm>
                <a:off x="7537247" y="3958414"/>
                <a:ext cx="28194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281940" h="268604">
                    <a:moveTo>
                      <a:pt x="17890" y="201396"/>
                    </a:moveTo>
                    <a:lnTo>
                      <a:pt x="1892" y="161042"/>
                    </a:lnTo>
                    <a:lnTo>
                      <a:pt x="0" y="119450"/>
                    </a:lnTo>
                    <a:lnTo>
                      <a:pt x="11348" y="79649"/>
                    </a:lnTo>
                    <a:lnTo>
                      <a:pt x="35073" y="44668"/>
                    </a:lnTo>
                    <a:lnTo>
                      <a:pt x="70313" y="17534"/>
                    </a:lnTo>
                    <a:lnTo>
                      <a:pt x="95758" y="6669"/>
                    </a:lnTo>
                    <a:lnTo>
                      <a:pt x="122687" y="792"/>
                    </a:lnTo>
                    <a:lnTo>
                      <a:pt x="150304" y="0"/>
                    </a:lnTo>
                    <a:lnTo>
                      <a:pt x="177809" y="4390"/>
                    </a:lnTo>
                    <a:lnTo>
                      <a:pt x="203878" y="13823"/>
                    </a:lnTo>
                    <a:lnTo>
                      <a:pt x="227289" y="27781"/>
                    </a:lnTo>
                    <a:lnTo>
                      <a:pt x="247405" y="45797"/>
                    </a:lnTo>
                    <a:lnTo>
                      <a:pt x="263591" y="67403"/>
                    </a:lnTo>
                    <a:lnTo>
                      <a:pt x="279589" y="107757"/>
                    </a:lnTo>
                    <a:lnTo>
                      <a:pt x="281482" y="149349"/>
                    </a:lnTo>
                    <a:lnTo>
                      <a:pt x="270134" y="189150"/>
                    </a:lnTo>
                    <a:lnTo>
                      <a:pt x="246408" y="224131"/>
                    </a:lnTo>
                    <a:lnTo>
                      <a:pt x="211168" y="251265"/>
                    </a:lnTo>
                    <a:lnTo>
                      <a:pt x="168747" y="266483"/>
                    </a:lnTo>
                    <a:lnTo>
                      <a:pt x="125026" y="268284"/>
                    </a:lnTo>
                    <a:lnTo>
                      <a:pt x="83187" y="257488"/>
                    </a:lnTo>
                    <a:lnTo>
                      <a:pt x="46413" y="234919"/>
                    </a:lnTo>
                    <a:lnTo>
                      <a:pt x="17890" y="201396"/>
                    </a:lnTo>
                    <a:close/>
                  </a:path>
                </a:pathLst>
              </a:custGeom>
              <a:ln w="38099">
                <a:solidFill>
                  <a:srgbClr val="8585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6">
                <a:extLst>
                  <a:ext uri="{FF2B5EF4-FFF2-40B4-BE49-F238E27FC236}">
                    <a16:creationId xmlns:a16="http://schemas.microsoft.com/office/drawing/2014/main" id="{0CADD981-7FE5-21B5-44AD-0997A1AE9AFC}"/>
                  </a:ext>
                </a:extLst>
              </p:cNvPr>
              <p:cNvSpPr/>
              <p:nvPr/>
            </p:nvSpPr>
            <p:spPr>
              <a:xfrm>
                <a:off x="384038" y="3555104"/>
                <a:ext cx="1894839" cy="600710"/>
              </a:xfrm>
              <a:custGeom>
                <a:avLst/>
                <a:gdLst/>
                <a:ahLst/>
                <a:cxnLst/>
                <a:rect l="l" t="t" r="r" b="b"/>
                <a:pathLst>
                  <a:path w="1894839" h="600710">
                    <a:moveTo>
                      <a:pt x="43889" y="600474"/>
                    </a:moveTo>
                    <a:lnTo>
                      <a:pt x="25861" y="594668"/>
                    </a:lnTo>
                    <a:lnTo>
                      <a:pt x="11210" y="582666"/>
                    </a:lnTo>
                    <a:lnTo>
                      <a:pt x="1911" y="565543"/>
                    </a:lnTo>
                    <a:lnTo>
                      <a:pt x="0" y="546349"/>
                    </a:lnTo>
                    <a:lnTo>
                      <a:pt x="5496" y="528695"/>
                    </a:lnTo>
                    <a:lnTo>
                      <a:pt x="17352" y="514506"/>
                    </a:lnTo>
                    <a:lnTo>
                      <a:pt x="34518" y="505708"/>
                    </a:lnTo>
                    <a:lnTo>
                      <a:pt x="1831403" y="1679"/>
                    </a:lnTo>
                    <a:lnTo>
                      <a:pt x="1840896" y="0"/>
                    </a:lnTo>
                    <a:lnTo>
                      <a:pt x="1850488" y="184"/>
                    </a:lnTo>
                    <a:lnTo>
                      <a:pt x="1889077" y="26256"/>
                    </a:lnTo>
                    <a:lnTo>
                      <a:pt x="1894722" y="54338"/>
                    </a:lnTo>
                    <a:lnTo>
                      <a:pt x="1889225" y="71992"/>
                    </a:lnTo>
                    <a:lnTo>
                      <a:pt x="1877369" y="86181"/>
                    </a:lnTo>
                    <a:lnTo>
                      <a:pt x="1860203" y="94979"/>
                    </a:lnTo>
                    <a:lnTo>
                      <a:pt x="63318" y="599008"/>
                    </a:lnTo>
                    <a:lnTo>
                      <a:pt x="43889" y="600474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AA3B6549-7B7B-5F68-D8F6-B9079DB743AA}"/>
                </a:ext>
              </a:extLst>
            </p:cNvPr>
            <p:cNvSpPr txBox="1"/>
            <p:nvPr/>
          </p:nvSpPr>
          <p:spPr>
            <a:xfrm>
              <a:off x="3123504" y="3686936"/>
              <a:ext cx="220345" cy="3712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b="1" spc="100">
                  <a:latin typeface="Trebuchet MS"/>
                  <a:cs typeface="Trebuchet MS"/>
                </a:rPr>
                <a:t>B</a:t>
              </a:r>
              <a:endParaRPr>
                <a:latin typeface="Trebuchet MS"/>
                <a:cs typeface="Trebuchet MS"/>
              </a:endParaRPr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E6E9283D-0CF3-CBB6-C42B-CE0C28621060}"/>
                </a:ext>
              </a:extLst>
            </p:cNvPr>
            <p:cNvSpPr/>
            <p:nvPr/>
          </p:nvSpPr>
          <p:spPr>
            <a:xfrm>
              <a:off x="1721909" y="4157400"/>
              <a:ext cx="3023235" cy="1181735"/>
            </a:xfrm>
            <a:custGeom>
              <a:avLst/>
              <a:gdLst/>
              <a:ahLst/>
              <a:cxnLst/>
              <a:rect l="l" t="t" r="r" b="b"/>
              <a:pathLst>
                <a:path w="3023235" h="1181735">
                  <a:moveTo>
                    <a:pt x="3023082" y="52971"/>
                  </a:moveTo>
                  <a:lnTo>
                    <a:pt x="3007576" y="15506"/>
                  </a:lnTo>
                  <a:lnTo>
                    <a:pt x="2970111" y="0"/>
                  </a:lnTo>
                  <a:lnTo>
                    <a:pt x="52984" y="0"/>
                  </a:lnTo>
                  <a:lnTo>
                    <a:pt x="32359" y="4152"/>
                  </a:lnTo>
                  <a:lnTo>
                    <a:pt x="15519" y="15506"/>
                  </a:lnTo>
                  <a:lnTo>
                    <a:pt x="4165" y="32346"/>
                  </a:lnTo>
                  <a:lnTo>
                    <a:pt x="0" y="52971"/>
                  </a:lnTo>
                  <a:lnTo>
                    <a:pt x="0" y="1128268"/>
                  </a:lnTo>
                  <a:lnTo>
                    <a:pt x="4165" y="1148880"/>
                  </a:lnTo>
                  <a:lnTo>
                    <a:pt x="15519" y="1165720"/>
                  </a:lnTo>
                  <a:lnTo>
                    <a:pt x="32359" y="1177074"/>
                  </a:lnTo>
                  <a:lnTo>
                    <a:pt x="52984" y="1181239"/>
                  </a:lnTo>
                  <a:lnTo>
                    <a:pt x="2970111" y="1181239"/>
                  </a:lnTo>
                  <a:lnTo>
                    <a:pt x="2990735" y="1177074"/>
                  </a:lnTo>
                  <a:lnTo>
                    <a:pt x="3007576" y="1165720"/>
                  </a:lnTo>
                  <a:lnTo>
                    <a:pt x="3018929" y="1148880"/>
                  </a:lnTo>
                  <a:lnTo>
                    <a:pt x="3023082" y="1128268"/>
                  </a:lnTo>
                  <a:lnTo>
                    <a:pt x="3023082" y="5297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E4D99FB3-DF8E-0BE6-CE26-64D6C16C902B}"/>
                </a:ext>
              </a:extLst>
            </p:cNvPr>
            <p:cNvSpPr txBox="1"/>
            <p:nvPr/>
          </p:nvSpPr>
          <p:spPr>
            <a:xfrm>
              <a:off x="2051939" y="4255919"/>
              <a:ext cx="2360930" cy="79842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99770" marR="5080" indent="-687705">
                <a:lnSpc>
                  <a:spcPct val="114599"/>
                </a:lnSpc>
                <a:spcBef>
                  <a:spcPts val="100"/>
                </a:spcBef>
              </a:pPr>
              <a:r>
                <a:rPr lang="it-IT" spc="-65">
                  <a:latin typeface="Trebuchet MS"/>
                  <a:cs typeface="Trebuchet MS"/>
                </a:rPr>
                <a:t>Project </a:t>
              </a:r>
              <a:r>
                <a:rPr lang="it-IT" spc="-65" err="1">
                  <a:latin typeface="Trebuchet MS"/>
                  <a:cs typeface="Trebuchet MS"/>
                </a:rPr>
                <a:t>rasters</a:t>
              </a:r>
              <a:r>
                <a:rPr lang="it-IT" spc="-65">
                  <a:latin typeface="Trebuchet MS"/>
                  <a:cs typeface="Trebuchet MS"/>
                </a:rPr>
                <a:t> in UTM</a:t>
              </a:r>
              <a:endParaRPr>
                <a:latin typeface="Trebuchet MS"/>
                <a:cs typeface="Trebuchet MS"/>
              </a:endParaRPr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6F9A1F1E-4CF9-EC0C-5A21-F1DE1021B0CE}"/>
                </a:ext>
              </a:extLst>
            </p:cNvPr>
            <p:cNvSpPr/>
            <p:nvPr/>
          </p:nvSpPr>
          <p:spPr>
            <a:xfrm>
              <a:off x="3154030" y="4048836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5" h="113664">
                  <a:moveTo>
                    <a:pt x="158858" y="113339"/>
                  </a:moveTo>
                  <a:lnTo>
                    <a:pt x="0" y="113339"/>
                  </a:lnTo>
                  <a:lnTo>
                    <a:pt x="79429" y="0"/>
                  </a:lnTo>
                  <a:lnTo>
                    <a:pt x="158858" y="11333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BC6A8E30-5722-C586-A956-17ED1C3F50E7}"/>
                </a:ext>
              </a:extLst>
            </p:cNvPr>
            <p:cNvSpPr/>
            <p:nvPr/>
          </p:nvSpPr>
          <p:spPr>
            <a:xfrm>
              <a:off x="5341077" y="4157388"/>
              <a:ext cx="3023235" cy="1181735"/>
            </a:xfrm>
            <a:custGeom>
              <a:avLst/>
              <a:gdLst/>
              <a:ahLst/>
              <a:cxnLst/>
              <a:rect l="l" t="t" r="r" b="b"/>
              <a:pathLst>
                <a:path w="3023234" h="1181735">
                  <a:moveTo>
                    <a:pt x="2970107" y="1181246"/>
                  </a:moveTo>
                  <a:lnTo>
                    <a:pt x="52979" y="1181246"/>
                  </a:lnTo>
                  <a:lnTo>
                    <a:pt x="32357" y="1177083"/>
                  </a:lnTo>
                  <a:lnTo>
                    <a:pt x="15517" y="1165729"/>
                  </a:lnTo>
                  <a:lnTo>
                    <a:pt x="4163" y="1148890"/>
                  </a:lnTo>
                  <a:lnTo>
                    <a:pt x="0" y="1128267"/>
                  </a:lnTo>
                  <a:lnTo>
                    <a:pt x="0" y="52978"/>
                  </a:lnTo>
                  <a:lnTo>
                    <a:pt x="4163" y="32357"/>
                  </a:lnTo>
                  <a:lnTo>
                    <a:pt x="15517" y="15517"/>
                  </a:lnTo>
                  <a:lnTo>
                    <a:pt x="32357" y="4163"/>
                  </a:lnTo>
                  <a:lnTo>
                    <a:pt x="52979" y="0"/>
                  </a:lnTo>
                  <a:lnTo>
                    <a:pt x="2970107" y="0"/>
                  </a:lnTo>
                  <a:lnTo>
                    <a:pt x="3007569" y="15517"/>
                  </a:lnTo>
                  <a:lnTo>
                    <a:pt x="3023086" y="52978"/>
                  </a:lnTo>
                  <a:lnTo>
                    <a:pt x="3023086" y="1128267"/>
                  </a:lnTo>
                  <a:lnTo>
                    <a:pt x="3018923" y="1148890"/>
                  </a:lnTo>
                  <a:lnTo>
                    <a:pt x="3007569" y="1165729"/>
                  </a:lnTo>
                  <a:lnTo>
                    <a:pt x="2990729" y="1177083"/>
                  </a:lnTo>
                  <a:lnTo>
                    <a:pt x="2970107" y="118124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2">
              <a:extLst>
                <a:ext uri="{FF2B5EF4-FFF2-40B4-BE49-F238E27FC236}">
                  <a16:creationId xmlns:a16="http://schemas.microsoft.com/office/drawing/2014/main" id="{46C84364-3F68-B5D3-6848-2960171A5C16}"/>
                </a:ext>
              </a:extLst>
            </p:cNvPr>
            <p:cNvSpPr txBox="1"/>
            <p:nvPr/>
          </p:nvSpPr>
          <p:spPr>
            <a:xfrm>
              <a:off x="5633177" y="3680652"/>
              <a:ext cx="2439035" cy="10546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15875" algn="ctr">
                <a:lnSpc>
                  <a:spcPct val="100000"/>
                </a:lnSpc>
                <a:spcBef>
                  <a:spcPts val="100"/>
                </a:spcBef>
              </a:pPr>
              <a:r>
                <a:rPr b="1" spc="15">
                  <a:solidFill>
                    <a:srgbClr val="5E5E5E"/>
                  </a:solidFill>
                  <a:latin typeface="Trebuchet MS"/>
                  <a:cs typeface="Trebuchet MS"/>
                </a:rPr>
                <a:t>D</a:t>
              </a:r>
              <a:endParaRPr>
                <a:latin typeface="Trebuchet MS"/>
                <a:cs typeface="Trebuchet MS"/>
              </a:endParaRPr>
            </a:p>
            <a:p>
              <a:pPr algn="ctr">
                <a:lnSpc>
                  <a:spcPct val="100000"/>
                </a:lnSpc>
                <a:spcBef>
                  <a:spcPts val="2020"/>
                </a:spcBef>
              </a:pPr>
              <a:r>
                <a:rPr lang="it-IT" spc="-40" err="1">
                  <a:solidFill>
                    <a:srgbClr val="5E5E5E"/>
                  </a:solidFill>
                  <a:latin typeface="Trebuchet MS"/>
                  <a:cs typeface="Trebuchet MS"/>
                </a:rPr>
                <a:t>Fill</a:t>
              </a:r>
              <a:r>
                <a:rPr lang="it-IT" spc="-40">
                  <a:solidFill>
                    <a:srgbClr val="5E5E5E"/>
                  </a:solidFill>
                  <a:latin typeface="Trebuchet MS"/>
                  <a:cs typeface="Trebuchet MS"/>
                </a:rPr>
                <a:t> </a:t>
              </a:r>
              <a:r>
                <a:rPr lang="it-IT" spc="-40" err="1">
                  <a:solidFill>
                    <a:srgbClr val="5E5E5E"/>
                  </a:solidFill>
                  <a:latin typeface="Trebuchet MS"/>
                  <a:cs typeface="Trebuchet MS"/>
                </a:rPr>
                <a:t>nodata</a:t>
              </a:r>
              <a:endParaRPr>
                <a:latin typeface="Trebuchet MS"/>
                <a:cs typeface="Trebuchet MS"/>
              </a:endParaRPr>
            </a:p>
          </p:txBody>
        </p:sp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725781D1-AE00-8137-5EFE-0625BF00CD0C}"/>
                </a:ext>
              </a:extLst>
            </p:cNvPr>
            <p:cNvSpPr/>
            <p:nvPr/>
          </p:nvSpPr>
          <p:spPr>
            <a:xfrm>
              <a:off x="6773191" y="4048836"/>
              <a:ext cx="159385" cy="113664"/>
            </a:xfrm>
            <a:custGeom>
              <a:avLst/>
              <a:gdLst/>
              <a:ahLst/>
              <a:cxnLst/>
              <a:rect l="l" t="t" r="r" b="b"/>
              <a:pathLst>
                <a:path w="159384" h="113664">
                  <a:moveTo>
                    <a:pt x="158859" y="113339"/>
                  </a:moveTo>
                  <a:lnTo>
                    <a:pt x="0" y="113339"/>
                  </a:lnTo>
                  <a:lnTo>
                    <a:pt x="79429" y="0"/>
                  </a:lnTo>
                  <a:lnTo>
                    <a:pt x="158859" y="11333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4">
              <a:extLst>
                <a:ext uri="{FF2B5EF4-FFF2-40B4-BE49-F238E27FC236}">
                  <a16:creationId xmlns:a16="http://schemas.microsoft.com/office/drawing/2014/main" id="{C4792C1A-34B4-B072-74D2-D06FA0B04881}"/>
                </a:ext>
              </a:extLst>
            </p:cNvPr>
            <p:cNvSpPr/>
            <p:nvPr/>
          </p:nvSpPr>
          <p:spPr>
            <a:xfrm>
              <a:off x="-117241" y="1052619"/>
              <a:ext cx="3023235" cy="1287780"/>
            </a:xfrm>
            <a:custGeom>
              <a:avLst/>
              <a:gdLst/>
              <a:ahLst/>
              <a:cxnLst/>
              <a:rect l="l" t="t" r="r" b="b"/>
              <a:pathLst>
                <a:path w="3023235" h="1287780">
                  <a:moveTo>
                    <a:pt x="3023095" y="52984"/>
                  </a:moveTo>
                  <a:lnTo>
                    <a:pt x="3007576" y="15519"/>
                  </a:lnTo>
                  <a:lnTo>
                    <a:pt x="2970111" y="0"/>
                  </a:lnTo>
                  <a:lnTo>
                    <a:pt x="52984" y="0"/>
                  </a:lnTo>
                  <a:lnTo>
                    <a:pt x="32359" y="4165"/>
                  </a:lnTo>
                  <a:lnTo>
                    <a:pt x="15519" y="15519"/>
                  </a:lnTo>
                  <a:lnTo>
                    <a:pt x="4165" y="32359"/>
                  </a:lnTo>
                  <a:lnTo>
                    <a:pt x="0" y="52984"/>
                  </a:lnTo>
                  <a:lnTo>
                    <a:pt x="0" y="1128268"/>
                  </a:lnTo>
                  <a:lnTo>
                    <a:pt x="4165" y="1148892"/>
                  </a:lnTo>
                  <a:lnTo>
                    <a:pt x="15519" y="1165733"/>
                  </a:lnTo>
                  <a:lnTo>
                    <a:pt x="32359" y="1177086"/>
                  </a:lnTo>
                  <a:lnTo>
                    <a:pt x="52984" y="1181252"/>
                  </a:lnTo>
                  <a:lnTo>
                    <a:pt x="1437259" y="1181252"/>
                  </a:lnTo>
                  <a:lnTo>
                    <a:pt x="1511503" y="1287183"/>
                  </a:lnTo>
                  <a:lnTo>
                    <a:pt x="1585734" y="1181252"/>
                  </a:lnTo>
                  <a:lnTo>
                    <a:pt x="2970111" y="1181252"/>
                  </a:lnTo>
                  <a:lnTo>
                    <a:pt x="2990735" y="1177086"/>
                  </a:lnTo>
                  <a:lnTo>
                    <a:pt x="3007576" y="1165733"/>
                  </a:lnTo>
                  <a:lnTo>
                    <a:pt x="3018929" y="1148892"/>
                  </a:lnTo>
                  <a:lnTo>
                    <a:pt x="3023095" y="1128268"/>
                  </a:lnTo>
                  <a:lnTo>
                    <a:pt x="3023095" y="52984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D0596447-B1A9-0337-B11B-B47C64B3F50B}"/>
                </a:ext>
              </a:extLst>
            </p:cNvPr>
            <p:cNvSpPr txBox="1"/>
            <p:nvPr/>
          </p:nvSpPr>
          <p:spPr>
            <a:xfrm>
              <a:off x="1277606" y="2427129"/>
              <a:ext cx="230504" cy="3712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b="1" spc="90">
                  <a:latin typeface="Trebuchet MS"/>
                  <a:cs typeface="Trebuchet MS"/>
                </a:rPr>
                <a:t>A</a:t>
              </a:r>
              <a:endParaRPr>
                <a:latin typeface="Trebuchet MS"/>
                <a:cs typeface="Trebuchet MS"/>
              </a:endParaRPr>
            </a:p>
          </p:txBody>
        </p:sp>
        <p:grpSp>
          <p:nvGrpSpPr>
            <p:cNvPr id="28" name="object 26">
              <a:extLst>
                <a:ext uri="{FF2B5EF4-FFF2-40B4-BE49-F238E27FC236}">
                  <a16:creationId xmlns:a16="http://schemas.microsoft.com/office/drawing/2014/main" id="{7A22A3CF-3F7C-70B6-E501-A8DC9BDF4CCC}"/>
                </a:ext>
              </a:extLst>
            </p:cNvPr>
            <p:cNvGrpSpPr/>
            <p:nvPr/>
          </p:nvGrpSpPr>
          <p:grpSpPr>
            <a:xfrm>
              <a:off x="1248570" y="2827776"/>
              <a:ext cx="3906003" cy="268605"/>
              <a:chOff x="2073950" y="3464587"/>
              <a:chExt cx="3906003" cy="268605"/>
            </a:xfrm>
          </p:grpSpPr>
          <p:sp>
            <p:nvSpPr>
              <p:cNvPr id="29" name="object 27">
                <a:extLst>
                  <a:ext uri="{FF2B5EF4-FFF2-40B4-BE49-F238E27FC236}">
                    <a16:creationId xmlns:a16="http://schemas.microsoft.com/office/drawing/2014/main" id="{D65774B4-7AC3-5205-89E6-F1448DC4F29D}"/>
                  </a:ext>
                </a:extLst>
              </p:cNvPr>
              <p:cNvSpPr/>
              <p:nvPr/>
            </p:nvSpPr>
            <p:spPr>
              <a:xfrm>
                <a:off x="2073950" y="3464587"/>
                <a:ext cx="28194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281939" h="268604">
                    <a:moveTo>
                      <a:pt x="125026" y="268284"/>
                    </a:moveTo>
                    <a:lnTo>
                      <a:pt x="83187" y="257488"/>
                    </a:lnTo>
                    <a:lnTo>
                      <a:pt x="46413" y="234918"/>
                    </a:lnTo>
                    <a:lnTo>
                      <a:pt x="17890" y="201395"/>
                    </a:lnTo>
                    <a:lnTo>
                      <a:pt x="1892" y="161041"/>
                    </a:lnTo>
                    <a:lnTo>
                      <a:pt x="0" y="119450"/>
                    </a:lnTo>
                    <a:lnTo>
                      <a:pt x="11348" y="79649"/>
                    </a:lnTo>
                    <a:lnTo>
                      <a:pt x="35073" y="44668"/>
                    </a:lnTo>
                    <a:lnTo>
                      <a:pt x="70313" y="17534"/>
                    </a:lnTo>
                    <a:lnTo>
                      <a:pt x="122687" y="792"/>
                    </a:lnTo>
                    <a:lnTo>
                      <a:pt x="150304" y="0"/>
                    </a:lnTo>
                    <a:lnTo>
                      <a:pt x="177810" y="4390"/>
                    </a:lnTo>
                    <a:lnTo>
                      <a:pt x="227289" y="27781"/>
                    </a:lnTo>
                    <a:lnTo>
                      <a:pt x="263592" y="67403"/>
                    </a:lnTo>
                    <a:lnTo>
                      <a:pt x="279589" y="107757"/>
                    </a:lnTo>
                    <a:lnTo>
                      <a:pt x="281482" y="149349"/>
                    </a:lnTo>
                    <a:lnTo>
                      <a:pt x="270134" y="189150"/>
                    </a:lnTo>
                    <a:lnTo>
                      <a:pt x="246408" y="224131"/>
                    </a:lnTo>
                    <a:lnTo>
                      <a:pt x="211168" y="251265"/>
                    </a:lnTo>
                    <a:lnTo>
                      <a:pt x="168747" y="266483"/>
                    </a:lnTo>
                    <a:lnTo>
                      <a:pt x="125026" y="268284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8">
                <a:extLst>
                  <a:ext uri="{FF2B5EF4-FFF2-40B4-BE49-F238E27FC236}">
                    <a16:creationId xmlns:a16="http://schemas.microsoft.com/office/drawing/2014/main" id="{A6F9CD45-B8AF-23DC-3972-B0DAE41D5571}"/>
                  </a:ext>
                </a:extLst>
              </p:cNvPr>
              <p:cNvSpPr/>
              <p:nvPr/>
            </p:nvSpPr>
            <p:spPr>
              <a:xfrm>
                <a:off x="2073950" y="3464587"/>
                <a:ext cx="28194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281939" h="268604">
                    <a:moveTo>
                      <a:pt x="17890" y="201395"/>
                    </a:moveTo>
                    <a:lnTo>
                      <a:pt x="1892" y="161041"/>
                    </a:lnTo>
                    <a:lnTo>
                      <a:pt x="0" y="119450"/>
                    </a:lnTo>
                    <a:lnTo>
                      <a:pt x="11348" y="79649"/>
                    </a:lnTo>
                    <a:lnTo>
                      <a:pt x="35073" y="44668"/>
                    </a:lnTo>
                    <a:lnTo>
                      <a:pt x="70313" y="17534"/>
                    </a:lnTo>
                    <a:lnTo>
                      <a:pt x="95758" y="6669"/>
                    </a:lnTo>
                    <a:lnTo>
                      <a:pt x="122687" y="792"/>
                    </a:lnTo>
                    <a:lnTo>
                      <a:pt x="150304" y="0"/>
                    </a:lnTo>
                    <a:lnTo>
                      <a:pt x="177810" y="4390"/>
                    </a:lnTo>
                    <a:lnTo>
                      <a:pt x="203878" y="13822"/>
                    </a:lnTo>
                    <a:lnTo>
                      <a:pt x="227289" y="27781"/>
                    </a:lnTo>
                    <a:lnTo>
                      <a:pt x="247406" y="45797"/>
                    </a:lnTo>
                    <a:lnTo>
                      <a:pt x="263592" y="67403"/>
                    </a:lnTo>
                    <a:lnTo>
                      <a:pt x="279589" y="107757"/>
                    </a:lnTo>
                    <a:lnTo>
                      <a:pt x="281482" y="149349"/>
                    </a:lnTo>
                    <a:lnTo>
                      <a:pt x="270134" y="189150"/>
                    </a:lnTo>
                    <a:lnTo>
                      <a:pt x="246408" y="224131"/>
                    </a:lnTo>
                    <a:lnTo>
                      <a:pt x="211168" y="251265"/>
                    </a:lnTo>
                    <a:lnTo>
                      <a:pt x="168747" y="266483"/>
                    </a:lnTo>
                    <a:lnTo>
                      <a:pt x="125026" y="268284"/>
                    </a:lnTo>
                    <a:lnTo>
                      <a:pt x="83187" y="257488"/>
                    </a:lnTo>
                    <a:lnTo>
                      <a:pt x="46413" y="234918"/>
                    </a:lnTo>
                    <a:lnTo>
                      <a:pt x="17890" y="201395"/>
                    </a:lnTo>
                    <a:close/>
                  </a:path>
                </a:pathLst>
              </a:custGeom>
              <a:ln w="38099">
                <a:solidFill>
                  <a:srgbClr val="0B71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29">
                <a:extLst>
                  <a:ext uri="{FF2B5EF4-FFF2-40B4-BE49-F238E27FC236}">
                    <a16:creationId xmlns:a16="http://schemas.microsoft.com/office/drawing/2014/main" id="{77D0DBF4-FF05-7319-9450-6FB6F78C1CDA}"/>
                  </a:ext>
                </a:extLst>
              </p:cNvPr>
              <p:cNvSpPr/>
              <p:nvPr/>
            </p:nvSpPr>
            <p:spPr>
              <a:xfrm>
                <a:off x="5698013" y="3464587"/>
                <a:ext cx="28194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281939" h="268604">
                    <a:moveTo>
                      <a:pt x="125026" y="268284"/>
                    </a:moveTo>
                    <a:lnTo>
                      <a:pt x="83187" y="257488"/>
                    </a:lnTo>
                    <a:lnTo>
                      <a:pt x="46413" y="234918"/>
                    </a:lnTo>
                    <a:lnTo>
                      <a:pt x="17890" y="201395"/>
                    </a:lnTo>
                    <a:lnTo>
                      <a:pt x="1892" y="161041"/>
                    </a:lnTo>
                    <a:lnTo>
                      <a:pt x="0" y="119450"/>
                    </a:lnTo>
                    <a:lnTo>
                      <a:pt x="11348" y="79649"/>
                    </a:lnTo>
                    <a:lnTo>
                      <a:pt x="35074" y="44668"/>
                    </a:lnTo>
                    <a:lnTo>
                      <a:pt x="70313" y="17534"/>
                    </a:lnTo>
                    <a:lnTo>
                      <a:pt x="122688" y="792"/>
                    </a:lnTo>
                    <a:lnTo>
                      <a:pt x="150304" y="0"/>
                    </a:lnTo>
                    <a:lnTo>
                      <a:pt x="177810" y="4390"/>
                    </a:lnTo>
                    <a:lnTo>
                      <a:pt x="227289" y="27781"/>
                    </a:lnTo>
                    <a:lnTo>
                      <a:pt x="263592" y="67403"/>
                    </a:lnTo>
                    <a:lnTo>
                      <a:pt x="279589" y="107757"/>
                    </a:lnTo>
                    <a:lnTo>
                      <a:pt x="281482" y="149349"/>
                    </a:lnTo>
                    <a:lnTo>
                      <a:pt x="270134" y="189150"/>
                    </a:lnTo>
                    <a:lnTo>
                      <a:pt x="246408" y="224131"/>
                    </a:lnTo>
                    <a:lnTo>
                      <a:pt x="211168" y="251265"/>
                    </a:lnTo>
                    <a:lnTo>
                      <a:pt x="168748" y="266483"/>
                    </a:lnTo>
                    <a:lnTo>
                      <a:pt x="125026" y="26828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0">
                <a:extLst>
                  <a:ext uri="{FF2B5EF4-FFF2-40B4-BE49-F238E27FC236}">
                    <a16:creationId xmlns:a16="http://schemas.microsoft.com/office/drawing/2014/main" id="{E4D367B1-2ED3-7078-7564-250201FCE392}"/>
                  </a:ext>
                </a:extLst>
              </p:cNvPr>
              <p:cNvSpPr/>
              <p:nvPr/>
            </p:nvSpPr>
            <p:spPr>
              <a:xfrm>
                <a:off x="5698013" y="3464587"/>
                <a:ext cx="28194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281939" h="268604">
                    <a:moveTo>
                      <a:pt x="17890" y="201395"/>
                    </a:moveTo>
                    <a:lnTo>
                      <a:pt x="1892" y="161041"/>
                    </a:lnTo>
                    <a:lnTo>
                      <a:pt x="0" y="119450"/>
                    </a:lnTo>
                    <a:lnTo>
                      <a:pt x="11348" y="79649"/>
                    </a:lnTo>
                    <a:lnTo>
                      <a:pt x="35074" y="44668"/>
                    </a:lnTo>
                    <a:lnTo>
                      <a:pt x="70313" y="17534"/>
                    </a:lnTo>
                    <a:lnTo>
                      <a:pt x="95758" y="6669"/>
                    </a:lnTo>
                    <a:lnTo>
                      <a:pt x="122688" y="792"/>
                    </a:lnTo>
                    <a:lnTo>
                      <a:pt x="150304" y="0"/>
                    </a:lnTo>
                    <a:lnTo>
                      <a:pt x="177810" y="4390"/>
                    </a:lnTo>
                    <a:lnTo>
                      <a:pt x="203878" y="13822"/>
                    </a:lnTo>
                    <a:lnTo>
                      <a:pt x="227289" y="27781"/>
                    </a:lnTo>
                    <a:lnTo>
                      <a:pt x="247406" y="45797"/>
                    </a:lnTo>
                    <a:lnTo>
                      <a:pt x="263592" y="67403"/>
                    </a:lnTo>
                    <a:lnTo>
                      <a:pt x="279589" y="107757"/>
                    </a:lnTo>
                    <a:lnTo>
                      <a:pt x="281482" y="149349"/>
                    </a:lnTo>
                    <a:lnTo>
                      <a:pt x="270134" y="189150"/>
                    </a:lnTo>
                    <a:lnTo>
                      <a:pt x="246408" y="224131"/>
                    </a:lnTo>
                    <a:lnTo>
                      <a:pt x="211168" y="251265"/>
                    </a:lnTo>
                    <a:lnTo>
                      <a:pt x="168748" y="266483"/>
                    </a:lnTo>
                    <a:lnTo>
                      <a:pt x="125026" y="268284"/>
                    </a:lnTo>
                    <a:lnTo>
                      <a:pt x="83187" y="257488"/>
                    </a:lnTo>
                    <a:lnTo>
                      <a:pt x="46413" y="234918"/>
                    </a:lnTo>
                    <a:lnTo>
                      <a:pt x="17890" y="201395"/>
                    </a:lnTo>
                    <a:close/>
                  </a:path>
                </a:pathLst>
              </a:custGeom>
              <a:ln w="38099">
                <a:solidFill>
                  <a:srgbClr val="8585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object 31">
              <a:extLst>
                <a:ext uri="{FF2B5EF4-FFF2-40B4-BE49-F238E27FC236}">
                  <a16:creationId xmlns:a16="http://schemas.microsoft.com/office/drawing/2014/main" id="{6CF1FAF9-16B0-F49C-CB86-D76779BC2308}"/>
                </a:ext>
              </a:extLst>
            </p:cNvPr>
            <p:cNvSpPr txBox="1"/>
            <p:nvPr/>
          </p:nvSpPr>
          <p:spPr>
            <a:xfrm>
              <a:off x="4908969" y="2427129"/>
              <a:ext cx="225425" cy="3712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b="1" spc="100">
                  <a:solidFill>
                    <a:srgbClr val="5E5E5E"/>
                  </a:solidFill>
                  <a:latin typeface="Trebuchet MS"/>
                  <a:cs typeface="Trebuchet MS"/>
                </a:rPr>
                <a:t>C</a:t>
              </a:r>
              <a:endParaRPr>
                <a:latin typeface="Trebuchet MS"/>
                <a:cs typeface="Trebuchet MS"/>
              </a:endParaRPr>
            </a:p>
          </p:txBody>
        </p:sp>
        <p:sp>
          <p:nvSpPr>
            <p:cNvPr id="34" name="object 32">
              <a:extLst>
                <a:ext uri="{FF2B5EF4-FFF2-40B4-BE49-F238E27FC236}">
                  <a16:creationId xmlns:a16="http://schemas.microsoft.com/office/drawing/2014/main" id="{06A8AE73-359E-B87A-F205-AABF26D32D77}"/>
                </a:ext>
              </a:extLst>
            </p:cNvPr>
            <p:cNvSpPr/>
            <p:nvPr/>
          </p:nvSpPr>
          <p:spPr>
            <a:xfrm>
              <a:off x="3501840" y="1052619"/>
              <a:ext cx="3023235" cy="1287780"/>
            </a:xfrm>
            <a:custGeom>
              <a:avLst/>
              <a:gdLst/>
              <a:ahLst/>
              <a:cxnLst/>
              <a:rect l="l" t="t" r="r" b="b"/>
              <a:pathLst>
                <a:path w="3023234" h="1287780">
                  <a:moveTo>
                    <a:pt x="3023082" y="52984"/>
                  </a:moveTo>
                  <a:lnTo>
                    <a:pt x="3007563" y="15519"/>
                  </a:lnTo>
                  <a:lnTo>
                    <a:pt x="2970111" y="0"/>
                  </a:lnTo>
                  <a:lnTo>
                    <a:pt x="52971" y="0"/>
                  </a:lnTo>
                  <a:lnTo>
                    <a:pt x="32359" y="4165"/>
                  </a:lnTo>
                  <a:lnTo>
                    <a:pt x="15519" y="15519"/>
                  </a:lnTo>
                  <a:lnTo>
                    <a:pt x="4165" y="32359"/>
                  </a:lnTo>
                  <a:lnTo>
                    <a:pt x="0" y="52984"/>
                  </a:lnTo>
                  <a:lnTo>
                    <a:pt x="0" y="1128268"/>
                  </a:lnTo>
                  <a:lnTo>
                    <a:pt x="4165" y="1148892"/>
                  </a:lnTo>
                  <a:lnTo>
                    <a:pt x="15519" y="1165733"/>
                  </a:lnTo>
                  <a:lnTo>
                    <a:pt x="32359" y="1177086"/>
                  </a:lnTo>
                  <a:lnTo>
                    <a:pt x="52971" y="1181252"/>
                  </a:lnTo>
                  <a:lnTo>
                    <a:pt x="1437246" y="1181252"/>
                  </a:lnTo>
                  <a:lnTo>
                    <a:pt x="1511490" y="1287183"/>
                  </a:lnTo>
                  <a:lnTo>
                    <a:pt x="1585734" y="1181252"/>
                  </a:lnTo>
                  <a:lnTo>
                    <a:pt x="2970111" y="1181252"/>
                  </a:lnTo>
                  <a:lnTo>
                    <a:pt x="2990723" y="1177086"/>
                  </a:lnTo>
                  <a:lnTo>
                    <a:pt x="3007563" y="1165733"/>
                  </a:lnTo>
                  <a:lnTo>
                    <a:pt x="3018917" y="1148892"/>
                  </a:lnTo>
                  <a:lnTo>
                    <a:pt x="3023082" y="1128268"/>
                  </a:lnTo>
                  <a:lnTo>
                    <a:pt x="3023082" y="52984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3">
              <a:extLst>
                <a:ext uri="{FF2B5EF4-FFF2-40B4-BE49-F238E27FC236}">
                  <a16:creationId xmlns:a16="http://schemas.microsoft.com/office/drawing/2014/main" id="{E4A1A13B-C0D0-B87F-5C11-CC71A1A60CBA}"/>
                </a:ext>
              </a:extLst>
            </p:cNvPr>
            <p:cNvSpPr txBox="1"/>
            <p:nvPr/>
          </p:nvSpPr>
          <p:spPr>
            <a:xfrm>
              <a:off x="291411" y="1325263"/>
              <a:ext cx="5874725" cy="3712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3253740" algn="l"/>
                </a:tabLst>
              </a:pPr>
              <a:r>
                <a:rPr spc="50">
                  <a:latin typeface="Trebuchet MS"/>
                  <a:cs typeface="Trebuchet MS"/>
                </a:rPr>
                <a:t>Merge</a:t>
              </a:r>
              <a:r>
                <a:rPr spc="-120">
                  <a:latin typeface="Trebuchet MS"/>
                  <a:cs typeface="Trebuchet MS"/>
                </a:rPr>
                <a:t> </a:t>
              </a:r>
              <a:r>
                <a:rPr spc="-10">
                  <a:latin typeface="Trebuchet MS"/>
                  <a:cs typeface="Trebuchet MS"/>
                </a:rPr>
                <a:t>Raster</a:t>
              </a:r>
              <a:r>
                <a:rPr>
                  <a:latin typeface="Trebuchet MS"/>
                  <a:cs typeface="Trebuchet MS"/>
                </a:rPr>
                <a:t>	</a:t>
              </a:r>
              <a:r>
                <a:rPr lang="it-IT" spc="-40" err="1">
                  <a:solidFill>
                    <a:srgbClr val="5E5E5E"/>
                  </a:solidFill>
                  <a:latin typeface="Trebuchet MS"/>
                  <a:cs typeface="Trebuchet MS"/>
                </a:rPr>
                <a:t>Extract</a:t>
              </a:r>
              <a:r>
                <a:rPr lang="it-IT" spc="-40">
                  <a:solidFill>
                    <a:srgbClr val="5E5E5E"/>
                  </a:solidFill>
                  <a:latin typeface="Trebuchet MS"/>
                  <a:cs typeface="Trebuchet MS"/>
                </a:rPr>
                <a:t> </a:t>
              </a:r>
              <a:r>
                <a:rPr spc="-10">
                  <a:solidFill>
                    <a:srgbClr val="5E5E5E"/>
                  </a:solidFill>
                  <a:latin typeface="Trebuchet MS"/>
                  <a:cs typeface="Trebuchet MS"/>
                </a:rPr>
                <a:t>dataset</a:t>
              </a:r>
              <a:endParaRPr>
                <a:latin typeface="Trebuchet MS"/>
                <a:cs typeface="Trebuchet MS"/>
              </a:endParaRPr>
            </a:p>
          </p:txBody>
        </p:sp>
      </p:grpSp>
      <p:grpSp>
        <p:nvGrpSpPr>
          <p:cNvPr id="3" name="object 13">
            <a:extLst>
              <a:ext uri="{FF2B5EF4-FFF2-40B4-BE49-F238E27FC236}">
                <a16:creationId xmlns:a16="http://schemas.microsoft.com/office/drawing/2014/main" id="{A3AF7A55-FACF-5904-FEE7-8BBA493AF587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36" name="object 14">
              <a:extLst>
                <a:ext uri="{FF2B5EF4-FFF2-40B4-BE49-F238E27FC236}">
                  <a16:creationId xmlns:a16="http://schemas.microsoft.com/office/drawing/2014/main" id="{16DA5C21-741F-3694-0D17-9D44236DDFA9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7" name="object 15">
              <a:extLst>
                <a:ext uri="{FF2B5EF4-FFF2-40B4-BE49-F238E27FC236}">
                  <a16:creationId xmlns:a16="http://schemas.microsoft.com/office/drawing/2014/main" id="{AD6587D1-BFB9-CE4C-AAA1-8FAF5872F511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8" name="object 16">
            <a:extLst>
              <a:ext uri="{FF2B5EF4-FFF2-40B4-BE49-F238E27FC236}">
                <a16:creationId xmlns:a16="http://schemas.microsoft.com/office/drawing/2014/main" id="{58009AE7-6069-4CD2-C0B3-569ADC146DC3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>
                <a:latin typeface="Calibri"/>
                <a:cs typeface="Calibri"/>
              </a:rPr>
              <a:t>GIS data </a:t>
            </a:r>
            <a:r>
              <a:rPr lang="it-IT" sz="1800" b="1" err="1">
                <a:latin typeface="Calibri"/>
                <a:cs typeface="Calibri"/>
              </a:rPr>
              <a:t>elaboration</a:t>
            </a:r>
            <a:r>
              <a:rPr lang="it-IT" sz="1800" b="1">
                <a:latin typeface="Calibri"/>
                <a:cs typeface="Calibri"/>
              </a:rPr>
              <a:t> for HMS</a:t>
            </a:r>
            <a:endParaRPr lang="it-IT" sz="1800">
              <a:latin typeface="Calibri"/>
              <a:cs typeface="Calibri"/>
            </a:endParaRPr>
          </a:p>
        </p:txBody>
      </p:sp>
      <p:grpSp>
        <p:nvGrpSpPr>
          <p:cNvPr id="39" name="object 17">
            <a:extLst>
              <a:ext uri="{FF2B5EF4-FFF2-40B4-BE49-F238E27FC236}">
                <a16:creationId xmlns:a16="http://schemas.microsoft.com/office/drawing/2014/main" id="{F3D2EB5B-A963-5F35-53FD-6F1E11108573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40" name="object 18">
              <a:extLst>
                <a:ext uri="{FF2B5EF4-FFF2-40B4-BE49-F238E27FC236}">
                  <a16:creationId xmlns:a16="http://schemas.microsoft.com/office/drawing/2014/main" id="{026EF1FD-BC16-0829-B4F4-745E2307846E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1" name="object 19">
              <a:extLst>
                <a:ext uri="{FF2B5EF4-FFF2-40B4-BE49-F238E27FC236}">
                  <a16:creationId xmlns:a16="http://schemas.microsoft.com/office/drawing/2014/main" id="{393306B8-1704-CE0D-CDC6-CCE7BBDE31A1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42" name="object 20">
            <a:extLst>
              <a:ext uri="{FF2B5EF4-FFF2-40B4-BE49-F238E27FC236}">
                <a16:creationId xmlns:a16="http://schemas.microsoft.com/office/drawing/2014/main" id="{ED20F57C-EB45-C42C-9A77-1A303FE97B02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20260B1-0684-22B4-5162-2B160BF13AC8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DEM elaboration</a:t>
            </a:r>
          </a:p>
        </p:txBody>
      </p:sp>
    </p:spTree>
    <p:extLst>
      <p:ext uri="{BB962C8B-B14F-4D97-AF65-F5344CB8AC3E}">
        <p14:creationId xmlns:p14="http://schemas.microsoft.com/office/powerpoint/2010/main" val="690983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>
            <a:extLst>
              <a:ext uri="{FF2B5EF4-FFF2-40B4-BE49-F238E27FC236}">
                <a16:creationId xmlns:a16="http://schemas.microsoft.com/office/drawing/2014/main" id="{976F127C-2A66-D46B-646D-700A4F4BBCAC}"/>
              </a:ext>
            </a:extLst>
          </p:cNvPr>
          <p:cNvGrpSpPr/>
          <p:nvPr/>
        </p:nvGrpSpPr>
        <p:grpSpPr>
          <a:xfrm>
            <a:off x="713901" y="1977079"/>
            <a:ext cx="7796933" cy="2450439"/>
            <a:chOff x="-506447" y="902549"/>
            <a:chExt cx="10732680" cy="3261360"/>
          </a:xfrm>
        </p:grpSpPr>
        <p:grpSp>
          <p:nvGrpSpPr>
            <p:cNvPr id="5" name="object 3">
              <a:extLst>
                <a:ext uri="{FF2B5EF4-FFF2-40B4-BE49-F238E27FC236}">
                  <a16:creationId xmlns:a16="http://schemas.microsoft.com/office/drawing/2014/main" id="{C66614D9-B26A-B5A7-D3F8-C08F1E0C9677}"/>
                </a:ext>
              </a:extLst>
            </p:cNvPr>
            <p:cNvGrpSpPr/>
            <p:nvPr/>
          </p:nvGrpSpPr>
          <p:grpSpPr>
            <a:xfrm>
              <a:off x="-506447" y="1191989"/>
              <a:ext cx="4103370" cy="2231390"/>
              <a:chOff x="697320" y="1828800"/>
              <a:chExt cx="4103370" cy="2231390"/>
            </a:xfrm>
          </p:grpSpPr>
          <p:pic>
            <p:nvPicPr>
              <p:cNvPr id="6" name="object 4">
                <a:extLst>
                  <a:ext uri="{FF2B5EF4-FFF2-40B4-BE49-F238E27FC236}">
                    <a16:creationId xmlns:a16="http://schemas.microsoft.com/office/drawing/2014/main" id="{60F55A05-7614-F800-32A0-D3B6F75FCC7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97320" y="1828800"/>
                <a:ext cx="4102919" cy="2231279"/>
              </a:xfrm>
              <a:prstGeom prst="rect">
                <a:avLst/>
              </a:prstGeom>
            </p:spPr>
          </p:pic>
          <p:sp>
            <p:nvSpPr>
              <p:cNvPr id="7" name="object 5">
                <a:extLst>
                  <a:ext uri="{FF2B5EF4-FFF2-40B4-BE49-F238E27FC236}">
                    <a16:creationId xmlns:a16="http://schemas.microsoft.com/office/drawing/2014/main" id="{B7CC2984-EF45-F853-9259-AE4E15595B97}"/>
                  </a:ext>
                </a:extLst>
              </p:cNvPr>
              <p:cNvSpPr/>
              <p:nvPr/>
            </p:nvSpPr>
            <p:spPr>
              <a:xfrm>
                <a:off x="3840120" y="2272679"/>
                <a:ext cx="502920" cy="470534"/>
              </a:xfrm>
              <a:custGeom>
                <a:avLst/>
                <a:gdLst/>
                <a:ahLst/>
                <a:cxnLst/>
                <a:rect l="l" t="t" r="r" b="b"/>
                <a:pathLst>
                  <a:path w="502920" h="470535">
                    <a:moveTo>
                      <a:pt x="424558" y="470159"/>
                    </a:moveTo>
                    <a:lnTo>
                      <a:pt x="78361" y="470159"/>
                    </a:lnTo>
                    <a:lnTo>
                      <a:pt x="47859" y="464001"/>
                    </a:lnTo>
                    <a:lnTo>
                      <a:pt x="22951" y="447208"/>
                    </a:lnTo>
                    <a:lnTo>
                      <a:pt x="6158" y="422300"/>
                    </a:lnTo>
                    <a:lnTo>
                      <a:pt x="0" y="391798"/>
                    </a:lnTo>
                    <a:lnTo>
                      <a:pt x="0" y="78361"/>
                    </a:lnTo>
                    <a:lnTo>
                      <a:pt x="6158" y="47859"/>
                    </a:lnTo>
                    <a:lnTo>
                      <a:pt x="22951" y="22951"/>
                    </a:lnTo>
                    <a:lnTo>
                      <a:pt x="47859" y="6158"/>
                    </a:lnTo>
                    <a:lnTo>
                      <a:pt x="78361" y="0"/>
                    </a:lnTo>
                    <a:lnTo>
                      <a:pt x="424558" y="0"/>
                    </a:lnTo>
                    <a:lnTo>
                      <a:pt x="468033" y="13165"/>
                    </a:lnTo>
                    <a:lnTo>
                      <a:pt x="496955" y="48373"/>
                    </a:lnTo>
                    <a:lnTo>
                      <a:pt x="502919" y="78361"/>
                    </a:lnTo>
                    <a:lnTo>
                      <a:pt x="502919" y="391798"/>
                    </a:lnTo>
                    <a:lnTo>
                      <a:pt x="496761" y="422300"/>
                    </a:lnTo>
                    <a:lnTo>
                      <a:pt x="479968" y="447208"/>
                    </a:lnTo>
                    <a:lnTo>
                      <a:pt x="455060" y="464001"/>
                    </a:lnTo>
                    <a:lnTo>
                      <a:pt x="424558" y="470159"/>
                    </a:lnTo>
                    <a:close/>
                  </a:path>
                </a:pathLst>
              </a:custGeom>
              <a:solidFill>
                <a:srgbClr val="DD804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6">
                <a:extLst>
                  <a:ext uri="{FF2B5EF4-FFF2-40B4-BE49-F238E27FC236}">
                    <a16:creationId xmlns:a16="http://schemas.microsoft.com/office/drawing/2014/main" id="{7590804E-CDB1-39D1-0C4C-F8BBADF39C20}"/>
                  </a:ext>
                </a:extLst>
              </p:cNvPr>
              <p:cNvSpPr/>
              <p:nvPr/>
            </p:nvSpPr>
            <p:spPr>
              <a:xfrm>
                <a:off x="3840120" y="2272679"/>
                <a:ext cx="502920" cy="470534"/>
              </a:xfrm>
              <a:custGeom>
                <a:avLst/>
                <a:gdLst/>
                <a:ahLst/>
                <a:cxnLst/>
                <a:rect l="l" t="t" r="r" b="b"/>
                <a:pathLst>
                  <a:path w="502920" h="470535">
                    <a:moveTo>
                      <a:pt x="0" y="78361"/>
                    </a:moveTo>
                    <a:lnTo>
                      <a:pt x="6158" y="47859"/>
                    </a:lnTo>
                    <a:lnTo>
                      <a:pt x="22951" y="22951"/>
                    </a:lnTo>
                    <a:lnTo>
                      <a:pt x="47859" y="6158"/>
                    </a:lnTo>
                    <a:lnTo>
                      <a:pt x="78361" y="0"/>
                    </a:lnTo>
                    <a:lnTo>
                      <a:pt x="424558" y="0"/>
                    </a:lnTo>
                    <a:lnTo>
                      <a:pt x="468033" y="13165"/>
                    </a:lnTo>
                    <a:lnTo>
                      <a:pt x="496955" y="48373"/>
                    </a:lnTo>
                    <a:lnTo>
                      <a:pt x="502919" y="78361"/>
                    </a:lnTo>
                    <a:lnTo>
                      <a:pt x="502919" y="391798"/>
                    </a:lnTo>
                    <a:lnTo>
                      <a:pt x="496761" y="422300"/>
                    </a:lnTo>
                    <a:lnTo>
                      <a:pt x="479968" y="447208"/>
                    </a:lnTo>
                    <a:lnTo>
                      <a:pt x="455060" y="464001"/>
                    </a:lnTo>
                    <a:lnTo>
                      <a:pt x="424558" y="470159"/>
                    </a:lnTo>
                    <a:lnTo>
                      <a:pt x="78361" y="470159"/>
                    </a:lnTo>
                    <a:lnTo>
                      <a:pt x="47859" y="464001"/>
                    </a:lnTo>
                    <a:lnTo>
                      <a:pt x="22951" y="447208"/>
                    </a:lnTo>
                    <a:lnTo>
                      <a:pt x="6158" y="422300"/>
                    </a:lnTo>
                    <a:lnTo>
                      <a:pt x="0" y="391798"/>
                    </a:lnTo>
                    <a:lnTo>
                      <a:pt x="0" y="78361"/>
                    </a:lnTo>
                    <a:close/>
                  </a:path>
                </a:pathLst>
              </a:custGeom>
              <a:ln w="12699">
                <a:solidFill>
                  <a:srgbClr val="6C86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" name="object 7">
              <a:extLst>
                <a:ext uri="{FF2B5EF4-FFF2-40B4-BE49-F238E27FC236}">
                  <a16:creationId xmlns:a16="http://schemas.microsoft.com/office/drawing/2014/main" id="{8E6EBD71-386B-6DAF-91FA-B9816EC1A9CF}"/>
                </a:ext>
              </a:extLst>
            </p:cNvPr>
            <p:cNvGrpSpPr/>
            <p:nvPr/>
          </p:nvGrpSpPr>
          <p:grpSpPr>
            <a:xfrm>
              <a:off x="3825433" y="1420589"/>
              <a:ext cx="3636645" cy="2566670"/>
              <a:chOff x="5029200" y="2057400"/>
              <a:chExt cx="3636645" cy="2566670"/>
            </a:xfrm>
          </p:grpSpPr>
          <p:pic>
            <p:nvPicPr>
              <p:cNvPr id="10" name="object 8">
                <a:extLst>
                  <a:ext uri="{FF2B5EF4-FFF2-40B4-BE49-F238E27FC236}">
                    <a16:creationId xmlns:a16="http://schemas.microsoft.com/office/drawing/2014/main" id="{0DC10A24-A026-0888-71BD-A166D67FE1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029200" y="2057400"/>
                <a:ext cx="3636359" cy="2566079"/>
              </a:xfrm>
              <a:prstGeom prst="rect">
                <a:avLst/>
              </a:prstGeom>
            </p:spPr>
          </p:pic>
          <p:sp>
            <p:nvSpPr>
              <p:cNvPr id="11" name="object 9">
                <a:extLst>
                  <a:ext uri="{FF2B5EF4-FFF2-40B4-BE49-F238E27FC236}">
                    <a16:creationId xmlns:a16="http://schemas.microsoft.com/office/drawing/2014/main" id="{B6E76CD1-E68C-88BF-977D-207492BBDC44}"/>
                  </a:ext>
                </a:extLst>
              </p:cNvPr>
              <p:cNvSpPr/>
              <p:nvPr/>
            </p:nvSpPr>
            <p:spPr>
              <a:xfrm>
                <a:off x="7315199" y="3200399"/>
                <a:ext cx="502920" cy="470534"/>
              </a:xfrm>
              <a:custGeom>
                <a:avLst/>
                <a:gdLst/>
                <a:ahLst/>
                <a:cxnLst/>
                <a:rect l="l" t="t" r="r" b="b"/>
                <a:pathLst>
                  <a:path w="502920" h="470535">
                    <a:moveTo>
                      <a:pt x="424558" y="470159"/>
                    </a:moveTo>
                    <a:lnTo>
                      <a:pt x="78361" y="470159"/>
                    </a:lnTo>
                    <a:lnTo>
                      <a:pt x="47859" y="464001"/>
                    </a:lnTo>
                    <a:lnTo>
                      <a:pt x="22951" y="447208"/>
                    </a:lnTo>
                    <a:lnTo>
                      <a:pt x="6158" y="422300"/>
                    </a:lnTo>
                    <a:lnTo>
                      <a:pt x="0" y="391798"/>
                    </a:lnTo>
                    <a:lnTo>
                      <a:pt x="0" y="78361"/>
                    </a:lnTo>
                    <a:lnTo>
                      <a:pt x="6158" y="47859"/>
                    </a:lnTo>
                    <a:lnTo>
                      <a:pt x="22951" y="22951"/>
                    </a:lnTo>
                    <a:lnTo>
                      <a:pt x="47859" y="6158"/>
                    </a:lnTo>
                    <a:lnTo>
                      <a:pt x="78361" y="0"/>
                    </a:lnTo>
                    <a:lnTo>
                      <a:pt x="424558" y="0"/>
                    </a:lnTo>
                    <a:lnTo>
                      <a:pt x="468033" y="13165"/>
                    </a:lnTo>
                    <a:lnTo>
                      <a:pt x="496955" y="48373"/>
                    </a:lnTo>
                    <a:lnTo>
                      <a:pt x="502919" y="78361"/>
                    </a:lnTo>
                    <a:lnTo>
                      <a:pt x="502919" y="391798"/>
                    </a:lnTo>
                    <a:lnTo>
                      <a:pt x="496762" y="422300"/>
                    </a:lnTo>
                    <a:lnTo>
                      <a:pt x="479968" y="447208"/>
                    </a:lnTo>
                    <a:lnTo>
                      <a:pt x="455060" y="464001"/>
                    </a:lnTo>
                    <a:lnTo>
                      <a:pt x="424558" y="470159"/>
                    </a:lnTo>
                    <a:close/>
                  </a:path>
                </a:pathLst>
              </a:custGeom>
              <a:solidFill>
                <a:srgbClr val="DD804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0">
                <a:extLst>
                  <a:ext uri="{FF2B5EF4-FFF2-40B4-BE49-F238E27FC236}">
                    <a16:creationId xmlns:a16="http://schemas.microsoft.com/office/drawing/2014/main" id="{7D8FD499-CCD5-A00D-8A45-72A875BFF625}"/>
                  </a:ext>
                </a:extLst>
              </p:cNvPr>
              <p:cNvSpPr/>
              <p:nvPr/>
            </p:nvSpPr>
            <p:spPr>
              <a:xfrm>
                <a:off x="7315199" y="3200399"/>
                <a:ext cx="502920" cy="470534"/>
              </a:xfrm>
              <a:custGeom>
                <a:avLst/>
                <a:gdLst/>
                <a:ahLst/>
                <a:cxnLst/>
                <a:rect l="l" t="t" r="r" b="b"/>
                <a:pathLst>
                  <a:path w="502920" h="470535">
                    <a:moveTo>
                      <a:pt x="0" y="78361"/>
                    </a:moveTo>
                    <a:lnTo>
                      <a:pt x="6158" y="47859"/>
                    </a:lnTo>
                    <a:lnTo>
                      <a:pt x="22951" y="22951"/>
                    </a:lnTo>
                    <a:lnTo>
                      <a:pt x="47859" y="6158"/>
                    </a:lnTo>
                    <a:lnTo>
                      <a:pt x="78361" y="0"/>
                    </a:lnTo>
                    <a:lnTo>
                      <a:pt x="424558" y="0"/>
                    </a:lnTo>
                    <a:lnTo>
                      <a:pt x="468033" y="13165"/>
                    </a:lnTo>
                    <a:lnTo>
                      <a:pt x="496955" y="48373"/>
                    </a:lnTo>
                    <a:lnTo>
                      <a:pt x="502919" y="78361"/>
                    </a:lnTo>
                    <a:lnTo>
                      <a:pt x="502919" y="391798"/>
                    </a:lnTo>
                    <a:lnTo>
                      <a:pt x="496762" y="422300"/>
                    </a:lnTo>
                    <a:lnTo>
                      <a:pt x="479968" y="447208"/>
                    </a:lnTo>
                    <a:lnTo>
                      <a:pt x="455060" y="464001"/>
                    </a:lnTo>
                    <a:lnTo>
                      <a:pt x="424558" y="470159"/>
                    </a:lnTo>
                    <a:lnTo>
                      <a:pt x="78361" y="470159"/>
                    </a:lnTo>
                    <a:lnTo>
                      <a:pt x="47859" y="464001"/>
                    </a:lnTo>
                    <a:lnTo>
                      <a:pt x="22951" y="447208"/>
                    </a:lnTo>
                    <a:lnTo>
                      <a:pt x="6158" y="422300"/>
                    </a:lnTo>
                    <a:lnTo>
                      <a:pt x="0" y="391798"/>
                    </a:lnTo>
                    <a:lnTo>
                      <a:pt x="0" y="78361"/>
                    </a:lnTo>
                    <a:close/>
                  </a:path>
                </a:pathLst>
              </a:custGeom>
              <a:ln w="12699">
                <a:solidFill>
                  <a:srgbClr val="6C86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5329400B-CAEF-FB1F-55F1-A0DAA55ED868}"/>
                </a:ext>
              </a:extLst>
            </p:cNvPr>
            <p:cNvSpPr txBox="1"/>
            <p:nvPr/>
          </p:nvSpPr>
          <p:spPr>
            <a:xfrm>
              <a:off x="2778560" y="1614409"/>
              <a:ext cx="219075" cy="4826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3000">
                  <a:solidFill>
                    <a:srgbClr val="FFFFFF"/>
                  </a:solidFill>
                  <a:latin typeface="Calibri"/>
                  <a:cs typeface="Calibri"/>
                </a:rPr>
                <a:t>1</a:t>
              </a:r>
              <a:endParaRPr sz="3000">
                <a:latin typeface="Calibri"/>
                <a:cs typeface="Calibri"/>
              </a:endParaRPr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A506AB5B-CEC0-BFFD-0AE9-0C4507BE9D79}"/>
                </a:ext>
              </a:extLst>
            </p:cNvPr>
            <p:cNvSpPr txBox="1"/>
            <p:nvPr/>
          </p:nvSpPr>
          <p:spPr>
            <a:xfrm>
              <a:off x="6253641" y="2542129"/>
              <a:ext cx="219075" cy="4826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3000">
                  <a:solidFill>
                    <a:srgbClr val="FFFFFF"/>
                  </a:solidFill>
                  <a:latin typeface="Calibri"/>
                  <a:cs typeface="Calibri"/>
                </a:rPr>
                <a:t>2</a:t>
              </a:r>
              <a:endParaRPr sz="3000">
                <a:latin typeface="Calibri"/>
                <a:cs typeface="Calibri"/>
              </a:endParaRPr>
            </a:p>
          </p:txBody>
        </p:sp>
        <p:grpSp>
          <p:nvGrpSpPr>
            <p:cNvPr id="15" name="object 13">
              <a:extLst>
                <a:ext uri="{FF2B5EF4-FFF2-40B4-BE49-F238E27FC236}">
                  <a16:creationId xmlns:a16="http://schemas.microsoft.com/office/drawing/2014/main" id="{0202BAE3-7D42-A2A3-5285-110C5DEC7B53}"/>
                </a:ext>
              </a:extLst>
            </p:cNvPr>
            <p:cNvGrpSpPr/>
            <p:nvPr/>
          </p:nvGrpSpPr>
          <p:grpSpPr>
            <a:xfrm>
              <a:off x="7765993" y="902549"/>
              <a:ext cx="2459990" cy="3261360"/>
              <a:chOff x="8969760" y="1539360"/>
              <a:chExt cx="2459990" cy="3261360"/>
            </a:xfrm>
          </p:grpSpPr>
          <p:pic>
            <p:nvPicPr>
              <p:cNvPr id="16" name="object 14">
                <a:extLst>
                  <a:ext uri="{FF2B5EF4-FFF2-40B4-BE49-F238E27FC236}">
                    <a16:creationId xmlns:a16="http://schemas.microsoft.com/office/drawing/2014/main" id="{38650BC4-2621-9BC8-4C7B-5B921823B9B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969760" y="1539360"/>
                <a:ext cx="2459879" cy="3260879"/>
              </a:xfrm>
              <a:prstGeom prst="rect">
                <a:avLst/>
              </a:prstGeom>
            </p:spPr>
          </p:pic>
          <p:sp>
            <p:nvSpPr>
              <p:cNvPr id="17" name="object 15">
                <a:extLst>
                  <a:ext uri="{FF2B5EF4-FFF2-40B4-BE49-F238E27FC236}">
                    <a16:creationId xmlns:a16="http://schemas.microsoft.com/office/drawing/2014/main" id="{58F2D7CC-366C-AEFE-4C3D-7C97589B98AB}"/>
                  </a:ext>
                </a:extLst>
              </p:cNvPr>
              <p:cNvSpPr/>
              <p:nvPr/>
            </p:nvSpPr>
            <p:spPr>
              <a:xfrm>
                <a:off x="10744200" y="2272679"/>
                <a:ext cx="502920" cy="470534"/>
              </a:xfrm>
              <a:custGeom>
                <a:avLst/>
                <a:gdLst/>
                <a:ahLst/>
                <a:cxnLst/>
                <a:rect l="l" t="t" r="r" b="b"/>
                <a:pathLst>
                  <a:path w="502920" h="470535">
                    <a:moveTo>
                      <a:pt x="424558" y="470159"/>
                    </a:moveTo>
                    <a:lnTo>
                      <a:pt x="78361" y="470159"/>
                    </a:lnTo>
                    <a:lnTo>
                      <a:pt x="47859" y="464001"/>
                    </a:lnTo>
                    <a:lnTo>
                      <a:pt x="22951" y="447208"/>
                    </a:lnTo>
                    <a:lnTo>
                      <a:pt x="6158" y="422300"/>
                    </a:lnTo>
                    <a:lnTo>
                      <a:pt x="0" y="391798"/>
                    </a:lnTo>
                    <a:lnTo>
                      <a:pt x="0" y="78361"/>
                    </a:lnTo>
                    <a:lnTo>
                      <a:pt x="6158" y="47859"/>
                    </a:lnTo>
                    <a:lnTo>
                      <a:pt x="22951" y="22951"/>
                    </a:lnTo>
                    <a:lnTo>
                      <a:pt x="47859" y="6158"/>
                    </a:lnTo>
                    <a:lnTo>
                      <a:pt x="78361" y="0"/>
                    </a:lnTo>
                    <a:lnTo>
                      <a:pt x="424558" y="0"/>
                    </a:lnTo>
                    <a:lnTo>
                      <a:pt x="468033" y="13165"/>
                    </a:lnTo>
                    <a:lnTo>
                      <a:pt x="496955" y="48373"/>
                    </a:lnTo>
                    <a:lnTo>
                      <a:pt x="502919" y="78361"/>
                    </a:lnTo>
                    <a:lnTo>
                      <a:pt x="502919" y="391798"/>
                    </a:lnTo>
                    <a:lnTo>
                      <a:pt x="496762" y="422300"/>
                    </a:lnTo>
                    <a:lnTo>
                      <a:pt x="479968" y="447208"/>
                    </a:lnTo>
                    <a:lnTo>
                      <a:pt x="455060" y="464001"/>
                    </a:lnTo>
                    <a:lnTo>
                      <a:pt x="424558" y="470159"/>
                    </a:lnTo>
                    <a:close/>
                  </a:path>
                </a:pathLst>
              </a:custGeom>
              <a:solidFill>
                <a:srgbClr val="DD804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6">
                <a:extLst>
                  <a:ext uri="{FF2B5EF4-FFF2-40B4-BE49-F238E27FC236}">
                    <a16:creationId xmlns:a16="http://schemas.microsoft.com/office/drawing/2014/main" id="{0D08365F-F1AC-BB4E-E3A6-B588316E2B65}"/>
                  </a:ext>
                </a:extLst>
              </p:cNvPr>
              <p:cNvSpPr/>
              <p:nvPr/>
            </p:nvSpPr>
            <p:spPr>
              <a:xfrm>
                <a:off x="10744200" y="2272679"/>
                <a:ext cx="502920" cy="470534"/>
              </a:xfrm>
              <a:custGeom>
                <a:avLst/>
                <a:gdLst/>
                <a:ahLst/>
                <a:cxnLst/>
                <a:rect l="l" t="t" r="r" b="b"/>
                <a:pathLst>
                  <a:path w="502920" h="470535">
                    <a:moveTo>
                      <a:pt x="0" y="78361"/>
                    </a:moveTo>
                    <a:lnTo>
                      <a:pt x="6158" y="47859"/>
                    </a:lnTo>
                    <a:lnTo>
                      <a:pt x="22951" y="22951"/>
                    </a:lnTo>
                    <a:lnTo>
                      <a:pt x="47859" y="6158"/>
                    </a:lnTo>
                    <a:lnTo>
                      <a:pt x="78361" y="0"/>
                    </a:lnTo>
                    <a:lnTo>
                      <a:pt x="424558" y="0"/>
                    </a:lnTo>
                    <a:lnTo>
                      <a:pt x="468033" y="13165"/>
                    </a:lnTo>
                    <a:lnTo>
                      <a:pt x="496955" y="48373"/>
                    </a:lnTo>
                    <a:lnTo>
                      <a:pt x="502919" y="78361"/>
                    </a:lnTo>
                    <a:lnTo>
                      <a:pt x="502919" y="391798"/>
                    </a:lnTo>
                    <a:lnTo>
                      <a:pt x="496762" y="422300"/>
                    </a:lnTo>
                    <a:lnTo>
                      <a:pt x="479968" y="447208"/>
                    </a:lnTo>
                    <a:lnTo>
                      <a:pt x="455060" y="464001"/>
                    </a:lnTo>
                    <a:lnTo>
                      <a:pt x="424558" y="470159"/>
                    </a:lnTo>
                    <a:lnTo>
                      <a:pt x="78361" y="470159"/>
                    </a:lnTo>
                    <a:lnTo>
                      <a:pt x="47859" y="464001"/>
                    </a:lnTo>
                    <a:lnTo>
                      <a:pt x="22951" y="447208"/>
                    </a:lnTo>
                    <a:lnTo>
                      <a:pt x="6158" y="422300"/>
                    </a:lnTo>
                    <a:lnTo>
                      <a:pt x="0" y="391798"/>
                    </a:lnTo>
                    <a:lnTo>
                      <a:pt x="0" y="78361"/>
                    </a:lnTo>
                    <a:close/>
                  </a:path>
                </a:pathLst>
              </a:custGeom>
              <a:ln w="12699">
                <a:solidFill>
                  <a:srgbClr val="6C86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8F87CE72-01D4-7B3F-73C9-F14E061D105A}"/>
                </a:ext>
              </a:extLst>
            </p:cNvPr>
            <p:cNvSpPr txBox="1"/>
            <p:nvPr/>
          </p:nvSpPr>
          <p:spPr>
            <a:xfrm>
              <a:off x="9682640" y="1614409"/>
              <a:ext cx="219075" cy="4826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3000">
                  <a:solidFill>
                    <a:srgbClr val="FFFFFF"/>
                  </a:solidFill>
                  <a:latin typeface="Calibri"/>
                  <a:cs typeface="Calibri"/>
                </a:rPr>
                <a:t>3</a:t>
              </a:r>
              <a:endParaRPr sz="3000">
                <a:latin typeface="Calibri"/>
                <a:cs typeface="Calibri"/>
              </a:endParaRPr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205461B4-EBCA-C0A0-E418-DA669582E2EC}"/>
                </a:ext>
              </a:extLst>
            </p:cNvPr>
            <p:cNvSpPr/>
            <p:nvPr/>
          </p:nvSpPr>
          <p:spPr>
            <a:xfrm>
              <a:off x="7940233" y="3706589"/>
              <a:ext cx="2286000" cy="228600"/>
            </a:xfrm>
            <a:custGeom>
              <a:avLst/>
              <a:gdLst/>
              <a:ahLst/>
              <a:cxnLst/>
              <a:rect l="l" t="t" r="r" b="b"/>
              <a:pathLst>
                <a:path w="2286000" h="228600">
                  <a:moveTo>
                    <a:pt x="0" y="0"/>
                  </a:moveTo>
                  <a:lnTo>
                    <a:pt x="2285639" y="0"/>
                  </a:lnTo>
                  <a:lnTo>
                    <a:pt x="2285639" y="228239"/>
                  </a:lnTo>
                  <a:lnTo>
                    <a:pt x="0" y="228239"/>
                  </a:lnTo>
                  <a:lnTo>
                    <a:pt x="0" y="0"/>
                  </a:lnTo>
                  <a:close/>
                </a:path>
              </a:pathLst>
            </a:custGeom>
            <a:ln w="36699">
              <a:solidFill>
                <a:srgbClr val="BE00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object 13">
            <a:extLst>
              <a:ext uri="{FF2B5EF4-FFF2-40B4-BE49-F238E27FC236}">
                <a16:creationId xmlns:a16="http://schemas.microsoft.com/office/drawing/2014/main" id="{CE20C71C-65BF-3F3F-D74E-CDE1758F08FB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16EE9FDE-CB77-722B-0A9C-02B160B7D717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0" name="object 15">
              <a:extLst>
                <a:ext uri="{FF2B5EF4-FFF2-40B4-BE49-F238E27FC236}">
                  <a16:creationId xmlns:a16="http://schemas.microsoft.com/office/drawing/2014/main" id="{3CEF136D-40E1-9A36-ADEF-B9FB0C5E7202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1" name="object 16">
            <a:extLst>
              <a:ext uri="{FF2B5EF4-FFF2-40B4-BE49-F238E27FC236}">
                <a16:creationId xmlns:a16="http://schemas.microsoft.com/office/drawing/2014/main" id="{3796BDCC-3A01-0F81-EA9F-1F686DF87181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>
                <a:latin typeface="Calibri"/>
                <a:cs typeface="Calibri"/>
              </a:rPr>
              <a:t>GIS data </a:t>
            </a:r>
            <a:r>
              <a:rPr lang="it-IT" sz="1800" b="1" err="1">
                <a:latin typeface="Calibri"/>
                <a:cs typeface="Calibri"/>
              </a:rPr>
              <a:t>elaboration</a:t>
            </a:r>
            <a:r>
              <a:rPr lang="it-IT" sz="1800" b="1">
                <a:latin typeface="Calibri"/>
                <a:cs typeface="Calibri"/>
              </a:rPr>
              <a:t> inside HMS</a:t>
            </a:r>
            <a:endParaRPr lang="it-IT" sz="1800">
              <a:latin typeface="Calibri"/>
              <a:cs typeface="Calibri"/>
            </a:endParaRPr>
          </a:p>
        </p:txBody>
      </p:sp>
      <p:grpSp>
        <p:nvGrpSpPr>
          <p:cNvPr id="32" name="object 17">
            <a:extLst>
              <a:ext uri="{FF2B5EF4-FFF2-40B4-BE49-F238E27FC236}">
                <a16:creationId xmlns:a16="http://schemas.microsoft.com/office/drawing/2014/main" id="{3791DC5E-C824-0E08-249E-B2AAAC22BA68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9E4E2BAD-0BF4-DE6A-2E87-0AE1AA53BF00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4" name="object 19">
              <a:extLst>
                <a:ext uri="{FF2B5EF4-FFF2-40B4-BE49-F238E27FC236}">
                  <a16:creationId xmlns:a16="http://schemas.microsoft.com/office/drawing/2014/main" id="{25D80D52-B3EF-4316-5EBF-1258C15E46DF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5" name="object 20">
            <a:extLst>
              <a:ext uri="{FF2B5EF4-FFF2-40B4-BE49-F238E27FC236}">
                <a16:creationId xmlns:a16="http://schemas.microsoft.com/office/drawing/2014/main" id="{12787ABE-BF0D-12F5-DBC5-EFAB3322FCD3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0EF4E78-3C38-0EB9-EF57-A3553C3C90E0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DEM elaboration in HMS</a:t>
            </a:r>
          </a:p>
        </p:txBody>
      </p:sp>
    </p:spTree>
    <p:extLst>
      <p:ext uri="{BB962C8B-B14F-4D97-AF65-F5344CB8AC3E}">
        <p14:creationId xmlns:p14="http://schemas.microsoft.com/office/powerpoint/2010/main" val="573496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>
            <a:extLst>
              <a:ext uri="{FF2B5EF4-FFF2-40B4-BE49-F238E27FC236}">
                <a16:creationId xmlns:a16="http://schemas.microsoft.com/office/drawing/2014/main" id="{92E79DA6-2D6D-4353-A25F-FFF6811E9EF6}"/>
              </a:ext>
            </a:extLst>
          </p:cNvPr>
          <p:cNvGrpSpPr/>
          <p:nvPr/>
        </p:nvGrpSpPr>
        <p:grpSpPr>
          <a:xfrm>
            <a:off x="545115" y="1176867"/>
            <a:ext cx="7777618" cy="3529066"/>
            <a:chOff x="-51182" y="1279806"/>
            <a:chExt cx="10426927" cy="4309260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36A52A52-DE49-A90E-2CED-A89066AA91AC}"/>
                </a:ext>
              </a:extLst>
            </p:cNvPr>
            <p:cNvSpPr txBox="1"/>
            <p:nvPr/>
          </p:nvSpPr>
          <p:spPr>
            <a:xfrm>
              <a:off x="216100" y="1279806"/>
              <a:ext cx="476884" cy="3556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60"/>
                </a:lnSpc>
              </a:pPr>
              <a:r>
                <a:rPr sz="2800" spc="-25">
                  <a:latin typeface="Calibri"/>
                  <a:cs typeface="Calibri"/>
                </a:rPr>
                <a:t>GIS</a:t>
              </a:r>
              <a:endParaRPr sz="2800">
                <a:latin typeface="Calibri"/>
                <a:cs typeface="Calibri"/>
              </a:endParaRPr>
            </a:p>
          </p:txBody>
        </p:sp>
        <p:grpSp>
          <p:nvGrpSpPr>
            <p:cNvPr id="7" name="object 5">
              <a:extLst>
                <a:ext uri="{FF2B5EF4-FFF2-40B4-BE49-F238E27FC236}">
                  <a16:creationId xmlns:a16="http://schemas.microsoft.com/office/drawing/2014/main" id="{66769C9D-2369-4421-02E1-473AB76C60A9}"/>
                </a:ext>
              </a:extLst>
            </p:cNvPr>
            <p:cNvGrpSpPr/>
            <p:nvPr/>
          </p:nvGrpSpPr>
          <p:grpSpPr>
            <a:xfrm>
              <a:off x="-51182" y="1304905"/>
              <a:ext cx="3715745" cy="4284079"/>
              <a:chOff x="774198" y="2054205"/>
              <a:chExt cx="3715745" cy="4284079"/>
            </a:xfrm>
          </p:grpSpPr>
          <p:pic>
            <p:nvPicPr>
              <p:cNvPr id="8" name="object 6">
                <a:extLst>
                  <a:ext uri="{FF2B5EF4-FFF2-40B4-BE49-F238E27FC236}">
                    <a16:creationId xmlns:a16="http://schemas.microsoft.com/office/drawing/2014/main" id="{CC4A412C-1531-F018-7618-1E1D73F9A0F6}"/>
                  </a:ext>
                </a:extLst>
              </p:cNvPr>
              <p:cNvPicPr/>
              <p:nvPr/>
            </p:nvPicPr>
            <p:blipFill rotWithShape="1">
              <a:blip r:embed="rId2"/>
              <a:srcRect l="34161" t="515"/>
              <a:stretch/>
            </p:blipFill>
            <p:spPr>
              <a:xfrm>
                <a:off x="774198" y="2054205"/>
                <a:ext cx="3003265" cy="4284079"/>
              </a:xfrm>
              <a:prstGeom prst="rect">
                <a:avLst/>
              </a:prstGeom>
            </p:spPr>
          </p:pic>
          <p:sp>
            <p:nvSpPr>
              <p:cNvPr id="9" name="object 7">
                <a:extLst>
                  <a:ext uri="{FF2B5EF4-FFF2-40B4-BE49-F238E27FC236}">
                    <a16:creationId xmlns:a16="http://schemas.microsoft.com/office/drawing/2014/main" id="{5E4A96B2-9EF9-A2E2-CFCF-78297E08AAF6}"/>
                  </a:ext>
                </a:extLst>
              </p:cNvPr>
              <p:cNvSpPr/>
              <p:nvPr/>
            </p:nvSpPr>
            <p:spPr>
              <a:xfrm>
                <a:off x="2522389" y="2344656"/>
                <a:ext cx="1967554" cy="827881"/>
              </a:xfrm>
              <a:custGeom>
                <a:avLst/>
                <a:gdLst/>
                <a:ahLst/>
                <a:cxnLst/>
                <a:rect l="l" t="t" r="r" b="b"/>
                <a:pathLst>
                  <a:path w="2131695" h="932814">
                    <a:moveTo>
                      <a:pt x="2131319" y="0"/>
                    </a:moveTo>
                    <a:lnTo>
                      <a:pt x="0" y="701315"/>
                    </a:lnTo>
                  </a:path>
                  <a:path w="2131695" h="932814">
                    <a:moveTo>
                      <a:pt x="2131319" y="425322"/>
                    </a:moveTo>
                    <a:lnTo>
                      <a:pt x="179637" y="932190"/>
                    </a:lnTo>
                  </a:path>
                </a:pathLst>
              </a:custGeom>
              <a:ln w="9524">
                <a:solidFill>
                  <a:srgbClr val="355D7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8">
                <a:extLst>
                  <a:ext uri="{FF2B5EF4-FFF2-40B4-BE49-F238E27FC236}">
                    <a16:creationId xmlns:a16="http://schemas.microsoft.com/office/drawing/2014/main" id="{D055A31C-AD44-D357-5588-DFEF001056DD}"/>
                  </a:ext>
                </a:extLst>
              </p:cNvPr>
              <p:cNvSpPr/>
              <p:nvPr/>
            </p:nvSpPr>
            <p:spPr>
              <a:xfrm>
                <a:off x="1141011" y="2869463"/>
                <a:ext cx="2144395" cy="464184"/>
              </a:xfrm>
              <a:custGeom>
                <a:avLst/>
                <a:gdLst/>
                <a:ahLst/>
                <a:cxnLst/>
                <a:rect l="l" t="t" r="r" b="b"/>
                <a:pathLst>
                  <a:path w="2144395" h="464185">
                    <a:moveTo>
                      <a:pt x="0" y="0"/>
                    </a:moveTo>
                    <a:lnTo>
                      <a:pt x="2144099" y="0"/>
                    </a:lnTo>
                    <a:lnTo>
                      <a:pt x="2144099" y="464099"/>
                    </a:lnTo>
                    <a:lnTo>
                      <a:pt x="0" y="464099"/>
                    </a:lnTo>
                    <a:lnTo>
                      <a:pt x="0" y="0"/>
                    </a:lnTo>
                    <a:close/>
                  </a:path>
                </a:pathLst>
              </a:custGeom>
              <a:ln w="36699">
                <a:solidFill>
                  <a:srgbClr val="BE004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ABC1AECB-1177-01E3-96ED-B9631AF1965C}"/>
                </a:ext>
              </a:extLst>
            </p:cNvPr>
            <p:cNvSpPr txBox="1"/>
            <p:nvPr/>
          </p:nvSpPr>
          <p:spPr>
            <a:xfrm>
              <a:off x="3746980" y="1406019"/>
              <a:ext cx="6628765" cy="303787"/>
            </a:xfrm>
            <a:prstGeom prst="rect">
              <a:avLst/>
            </a:prstGeom>
            <a:solidFill>
              <a:srgbClr val="94B6D1"/>
            </a:solidFill>
            <a:ln w="9524">
              <a:solidFill>
                <a:srgbClr val="355D7E"/>
              </a:solidFill>
            </a:ln>
          </p:spPr>
          <p:txBody>
            <a:bodyPr vert="horz" wrap="square" lIns="0" tIns="33020" rIns="0" bIns="0" rtlCol="0">
              <a:spAutoFit/>
            </a:bodyPr>
            <a:lstStyle/>
            <a:p>
              <a:pPr marL="734695">
                <a:lnSpc>
                  <a:spcPct val="100000"/>
                </a:lnSpc>
                <a:spcBef>
                  <a:spcPts val="260"/>
                </a:spcBef>
              </a:pPr>
              <a:r>
                <a:rPr lang="it-IT" sz="1400" err="1">
                  <a:latin typeface="Arial"/>
                  <a:cs typeface="Arial"/>
                </a:rPr>
                <a:t>Fill</a:t>
              </a:r>
              <a:r>
                <a:rPr lang="it-IT" sz="1400">
                  <a:latin typeface="Arial"/>
                  <a:cs typeface="Arial"/>
                </a:rPr>
                <a:t> the </a:t>
              </a:r>
              <a:r>
                <a:rPr lang="it-IT" sz="1400" err="1">
                  <a:latin typeface="Arial"/>
                  <a:cs typeface="Arial"/>
                </a:rPr>
                <a:t>sinks</a:t>
              </a:r>
              <a:r>
                <a:rPr lang="it-IT" sz="1400">
                  <a:latin typeface="Arial"/>
                  <a:cs typeface="Arial"/>
                </a:rPr>
                <a:t> to </a:t>
              </a:r>
              <a:r>
                <a:rPr lang="it-IT" sz="1400" err="1">
                  <a:latin typeface="Arial"/>
                  <a:cs typeface="Arial"/>
                </a:rPr>
                <a:t>allow</a:t>
              </a:r>
              <a:r>
                <a:rPr lang="it-IT" sz="1400">
                  <a:latin typeface="Arial"/>
                  <a:cs typeface="Arial"/>
                </a:rPr>
                <a:t> the </a:t>
              </a:r>
              <a:r>
                <a:rPr lang="it-IT" sz="1400" err="1">
                  <a:latin typeface="Arial"/>
                  <a:cs typeface="Arial"/>
                </a:rPr>
                <a:t>drainage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1B54DE7B-14A1-70C9-33AC-ED380654EEED}"/>
                </a:ext>
              </a:extLst>
            </p:cNvPr>
            <p:cNvSpPr txBox="1"/>
            <p:nvPr/>
          </p:nvSpPr>
          <p:spPr>
            <a:xfrm>
              <a:off x="3746980" y="1849900"/>
              <a:ext cx="6628765" cy="311616"/>
            </a:xfrm>
            <a:prstGeom prst="rect">
              <a:avLst/>
            </a:prstGeom>
            <a:solidFill>
              <a:srgbClr val="94B6D1"/>
            </a:solidFill>
            <a:ln w="9524">
              <a:solidFill>
                <a:srgbClr val="355D7E"/>
              </a:solidFill>
            </a:ln>
          </p:spPr>
          <p:txBody>
            <a:bodyPr vert="horz" wrap="square" lIns="0" tIns="3937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310"/>
                </a:spcBef>
              </a:pPr>
              <a:r>
                <a:rPr lang="it-IT" sz="1400">
                  <a:latin typeface="Arial"/>
                  <a:cs typeface="Arial"/>
                </a:rPr>
                <a:t>Create</a:t>
              </a:r>
              <a:r>
                <a:rPr sz="1400" spc="-25">
                  <a:latin typeface="Arial"/>
                  <a:cs typeface="Arial"/>
                </a:rPr>
                <a:t> </a:t>
              </a:r>
              <a:r>
                <a:rPr sz="1400">
                  <a:latin typeface="Arial"/>
                  <a:cs typeface="Arial"/>
                </a:rPr>
                <a:t>flow</a:t>
              </a:r>
              <a:r>
                <a:rPr sz="1400" spc="-20">
                  <a:latin typeface="Arial"/>
                  <a:cs typeface="Arial"/>
                </a:rPr>
                <a:t> </a:t>
              </a:r>
              <a:r>
                <a:rPr sz="1400">
                  <a:latin typeface="Arial"/>
                  <a:cs typeface="Arial"/>
                </a:rPr>
                <a:t>direction</a:t>
              </a:r>
              <a:r>
                <a:rPr sz="1400" spc="-25">
                  <a:latin typeface="Arial"/>
                  <a:cs typeface="Arial"/>
                </a:rPr>
                <a:t> </a:t>
              </a:r>
              <a:r>
                <a:rPr lang="it-IT" sz="1400" spc="-25">
                  <a:latin typeface="Arial"/>
                  <a:cs typeface="Arial"/>
                </a:rPr>
                <a:t>and</a:t>
              </a:r>
              <a:r>
                <a:rPr sz="1400" spc="-20">
                  <a:latin typeface="Arial"/>
                  <a:cs typeface="Arial"/>
                </a:rPr>
                <a:t> </a:t>
              </a:r>
              <a:r>
                <a:rPr sz="1400">
                  <a:latin typeface="Arial"/>
                  <a:cs typeface="Arial"/>
                </a:rPr>
                <a:t>flow</a:t>
              </a:r>
              <a:r>
                <a:rPr sz="1400" spc="-20">
                  <a:latin typeface="Arial"/>
                  <a:cs typeface="Arial"/>
                </a:rPr>
                <a:t> </a:t>
              </a:r>
              <a:r>
                <a:rPr sz="1400" spc="-10">
                  <a:latin typeface="Arial"/>
                  <a:cs typeface="Arial"/>
                </a:rPr>
                <a:t>accumulation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13" name="object 11">
              <a:extLst>
                <a:ext uri="{FF2B5EF4-FFF2-40B4-BE49-F238E27FC236}">
                  <a16:creationId xmlns:a16="http://schemas.microsoft.com/office/drawing/2014/main" id="{3AFE96BD-14CD-268C-51D3-1E85D046C2EB}"/>
                </a:ext>
              </a:extLst>
            </p:cNvPr>
            <p:cNvGrpSpPr/>
            <p:nvPr/>
          </p:nvGrpSpPr>
          <p:grpSpPr>
            <a:xfrm>
              <a:off x="4297061" y="2499791"/>
              <a:ext cx="4780280" cy="3089275"/>
              <a:chOff x="5122441" y="3249091"/>
              <a:chExt cx="4780280" cy="3089275"/>
            </a:xfrm>
          </p:grpSpPr>
          <p:pic>
            <p:nvPicPr>
              <p:cNvPr id="14" name="object 12">
                <a:extLst>
                  <a:ext uri="{FF2B5EF4-FFF2-40B4-BE49-F238E27FC236}">
                    <a16:creationId xmlns:a16="http://schemas.microsoft.com/office/drawing/2014/main" id="{770EC094-8947-5573-CB6F-7777D4AC5AB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22441" y="3249091"/>
                <a:ext cx="4780195" cy="3089192"/>
              </a:xfrm>
              <a:prstGeom prst="rect">
                <a:avLst/>
              </a:prstGeom>
            </p:spPr>
          </p:pic>
          <p:sp>
            <p:nvSpPr>
              <p:cNvPr id="15" name="object 13">
                <a:extLst>
                  <a:ext uri="{FF2B5EF4-FFF2-40B4-BE49-F238E27FC236}">
                    <a16:creationId xmlns:a16="http://schemas.microsoft.com/office/drawing/2014/main" id="{88871380-140F-FE71-041B-1A9A97F72D22}"/>
                  </a:ext>
                </a:extLst>
              </p:cNvPr>
              <p:cNvSpPr/>
              <p:nvPr/>
            </p:nvSpPr>
            <p:spPr>
              <a:xfrm>
                <a:off x="6771960" y="3272400"/>
                <a:ext cx="771525" cy="72453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24535">
                    <a:moveTo>
                      <a:pt x="0" y="0"/>
                    </a:moveTo>
                    <a:lnTo>
                      <a:pt x="771479" y="0"/>
                    </a:lnTo>
                    <a:lnTo>
                      <a:pt x="771479" y="723959"/>
                    </a:lnTo>
                    <a:lnTo>
                      <a:pt x="0" y="723959"/>
                    </a:lnTo>
                    <a:lnTo>
                      <a:pt x="0" y="0"/>
                    </a:lnTo>
                    <a:close/>
                  </a:path>
                </a:pathLst>
              </a:custGeom>
              <a:ln w="36699">
                <a:solidFill>
                  <a:srgbClr val="BE004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4">
                <a:extLst>
                  <a:ext uri="{FF2B5EF4-FFF2-40B4-BE49-F238E27FC236}">
                    <a16:creationId xmlns:a16="http://schemas.microsoft.com/office/drawing/2014/main" id="{3E2D0528-3E8A-4A63-5554-2D8379FDA0E7}"/>
                  </a:ext>
                </a:extLst>
              </p:cNvPr>
              <p:cNvSpPr/>
              <p:nvPr/>
            </p:nvSpPr>
            <p:spPr>
              <a:xfrm>
                <a:off x="7050600" y="3501000"/>
                <a:ext cx="2286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228600">
                    <a:moveTo>
                      <a:pt x="228239" y="228239"/>
                    </a:moveTo>
                    <a:lnTo>
                      <a:pt x="0" y="228239"/>
                    </a:lnTo>
                    <a:lnTo>
                      <a:pt x="0" y="0"/>
                    </a:lnTo>
                    <a:lnTo>
                      <a:pt x="228239" y="0"/>
                    </a:lnTo>
                    <a:lnTo>
                      <a:pt x="228239" y="228239"/>
                    </a:lnTo>
                    <a:close/>
                  </a:path>
                </a:pathLst>
              </a:custGeom>
              <a:solidFill>
                <a:srgbClr val="BE0041">
                  <a:alpha val="47842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" name="object 13">
            <a:extLst>
              <a:ext uri="{FF2B5EF4-FFF2-40B4-BE49-F238E27FC236}">
                <a16:creationId xmlns:a16="http://schemas.microsoft.com/office/drawing/2014/main" id="{EC7D430D-89FD-87F4-30A7-01DAF963CCCF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55211415-B594-F8CC-C48F-41D02286D8E2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78E07035-3917-C411-6557-DF03D22B8CD5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27" name="object 16">
            <a:extLst>
              <a:ext uri="{FF2B5EF4-FFF2-40B4-BE49-F238E27FC236}">
                <a16:creationId xmlns:a16="http://schemas.microsoft.com/office/drawing/2014/main" id="{31525DDC-977C-3588-4B84-6DA7172831E9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>
                <a:latin typeface="Calibri"/>
                <a:cs typeface="Calibri"/>
              </a:rPr>
              <a:t>GIS data </a:t>
            </a:r>
            <a:r>
              <a:rPr lang="it-IT" sz="1800" b="1" err="1">
                <a:latin typeface="Calibri"/>
                <a:cs typeface="Calibri"/>
              </a:rPr>
              <a:t>elaboration</a:t>
            </a:r>
            <a:r>
              <a:rPr lang="it-IT" sz="1800" b="1">
                <a:latin typeface="Calibri"/>
                <a:cs typeface="Calibri"/>
              </a:rPr>
              <a:t> inside HMS</a:t>
            </a:r>
            <a:endParaRPr lang="it-IT" sz="1800">
              <a:latin typeface="Calibri"/>
              <a:cs typeface="Calibri"/>
            </a:endParaRPr>
          </a:p>
        </p:txBody>
      </p:sp>
      <p:grpSp>
        <p:nvGrpSpPr>
          <p:cNvPr id="28" name="object 17">
            <a:extLst>
              <a:ext uri="{FF2B5EF4-FFF2-40B4-BE49-F238E27FC236}">
                <a16:creationId xmlns:a16="http://schemas.microsoft.com/office/drawing/2014/main" id="{7E80A426-7BFF-9DCF-FF97-A13EC6321D4E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54BE78D4-11F1-231D-612C-D0927F2D1B0F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0" name="object 19">
              <a:extLst>
                <a:ext uri="{FF2B5EF4-FFF2-40B4-BE49-F238E27FC236}">
                  <a16:creationId xmlns:a16="http://schemas.microsoft.com/office/drawing/2014/main" id="{4FFD6F33-6506-30FC-4DC2-42BFFE85D5D9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1" name="object 20">
            <a:extLst>
              <a:ext uri="{FF2B5EF4-FFF2-40B4-BE49-F238E27FC236}">
                <a16:creationId xmlns:a16="http://schemas.microsoft.com/office/drawing/2014/main" id="{BB7912F0-6D26-75E7-4CD1-6E723B425243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82CA22A-2D0B-C949-AAD6-1306FBEE83E0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DEM elaboration in HMS</a:t>
            </a:r>
          </a:p>
        </p:txBody>
      </p:sp>
    </p:spTree>
    <p:extLst>
      <p:ext uri="{BB962C8B-B14F-4D97-AF65-F5344CB8AC3E}">
        <p14:creationId xmlns:p14="http://schemas.microsoft.com/office/powerpoint/2010/main" val="344811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2173273C-2A14-7844-10EA-0F253DCFA67A}"/>
              </a:ext>
            </a:extLst>
          </p:cNvPr>
          <p:cNvSpPr txBox="1"/>
          <p:nvPr/>
        </p:nvSpPr>
        <p:spPr>
          <a:xfrm>
            <a:off x="721019" y="1445832"/>
            <a:ext cx="349553" cy="29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60"/>
              </a:lnSpc>
            </a:pPr>
            <a:r>
              <a:rPr sz="2800" spc="-25">
                <a:latin typeface="Calibri"/>
                <a:cs typeface="Calibri"/>
              </a:rPr>
              <a:t>GIS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object 5">
            <a:extLst>
              <a:ext uri="{FF2B5EF4-FFF2-40B4-BE49-F238E27FC236}">
                <a16:creationId xmlns:a16="http://schemas.microsoft.com/office/drawing/2014/main" id="{92583E12-403C-52B7-74A5-B7CCBF7BACBE}"/>
              </a:ext>
            </a:extLst>
          </p:cNvPr>
          <p:cNvGrpSpPr/>
          <p:nvPr/>
        </p:nvGrpSpPr>
        <p:grpSpPr>
          <a:xfrm>
            <a:off x="416560" y="1178561"/>
            <a:ext cx="2855048" cy="3825240"/>
            <a:chOff x="946996" y="1844003"/>
            <a:chExt cx="3574171" cy="4440383"/>
          </a:xfrm>
        </p:grpSpPr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DB62F034-8E92-9D94-B95A-8D7E69F4D8AB}"/>
                </a:ext>
              </a:extLst>
            </p:cNvPr>
            <p:cNvPicPr/>
            <p:nvPr/>
          </p:nvPicPr>
          <p:blipFill rotWithShape="1">
            <a:blip r:embed="rId2"/>
            <a:srcRect l="28183" b="10320"/>
            <a:stretch/>
          </p:blipFill>
          <p:spPr>
            <a:xfrm>
              <a:off x="946996" y="1844003"/>
              <a:ext cx="3338415" cy="4440383"/>
            </a:xfrm>
            <a:prstGeom prst="rect">
              <a:avLst/>
            </a:prstGeom>
          </p:spPr>
        </p:pic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941C8499-B138-0206-C96D-0395C83F018F}"/>
                </a:ext>
              </a:extLst>
            </p:cNvPr>
            <p:cNvSpPr/>
            <p:nvPr/>
          </p:nvSpPr>
          <p:spPr>
            <a:xfrm>
              <a:off x="2943890" y="2344658"/>
              <a:ext cx="1577277" cy="1139014"/>
            </a:xfrm>
            <a:custGeom>
              <a:avLst/>
              <a:gdLst/>
              <a:ahLst/>
              <a:cxnLst/>
              <a:rect l="l" t="t" r="r" b="b"/>
              <a:pathLst>
                <a:path w="2155190" h="1261110">
                  <a:moveTo>
                    <a:pt x="2154995" y="0"/>
                  </a:moveTo>
                  <a:lnTo>
                    <a:pt x="0" y="1261072"/>
                  </a:lnTo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8">
            <a:extLst>
              <a:ext uri="{FF2B5EF4-FFF2-40B4-BE49-F238E27FC236}">
                <a16:creationId xmlns:a16="http://schemas.microsoft.com/office/drawing/2014/main" id="{8F934E2C-84D3-A7CB-B2B8-4CE0E909E980}"/>
              </a:ext>
            </a:extLst>
          </p:cNvPr>
          <p:cNvSpPr txBox="1"/>
          <p:nvPr/>
        </p:nvSpPr>
        <p:spPr>
          <a:xfrm>
            <a:off x="3309132" y="1551363"/>
            <a:ext cx="3015658" cy="218008"/>
          </a:xfrm>
          <a:prstGeom prst="rect">
            <a:avLst/>
          </a:prstGeom>
          <a:solidFill>
            <a:srgbClr val="94B6D1"/>
          </a:solidFill>
          <a:ln w="9524">
            <a:solidFill>
              <a:srgbClr val="355D7E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170180">
              <a:lnSpc>
                <a:spcPct val="100000"/>
              </a:lnSpc>
              <a:spcBef>
                <a:spcPts val="260"/>
              </a:spcBef>
            </a:pPr>
            <a:r>
              <a:rPr lang="it-IT" sz="1200">
                <a:latin typeface="Arial"/>
                <a:cs typeface="Arial"/>
              </a:rPr>
              <a:t>Decide the minimum area of the </a:t>
            </a:r>
            <a:r>
              <a:rPr lang="it-IT" sz="1200" err="1">
                <a:latin typeface="Arial"/>
                <a:cs typeface="Arial"/>
              </a:rPr>
              <a:t>basins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7B189C76-89BB-9628-956F-6164D8CABEF0}"/>
              </a:ext>
            </a:extLst>
          </p:cNvPr>
          <p:cNvSpPr/>
          <p:nvPr/>
        </p:nvSpPr>
        <p:spPr>
          <a:xfrm>
            <a:off x="2275840" y="2487401"/>
            <a:ext cx="1080388" cy="379592"/>
          </a:xfrm>
          <a:custGeom>
            <a:avLst/>
            <a:gdLst/>
            <a:ahLst/>
            <a:cxnLst/>
            <a:rect l="l" t="t" r="r" b="b"/>
            <a:pathLst>
              <a:path w="1896745" h="670560">
                <a:moveTo>
                  <a:pt x="1896220" y="0"/>
                </a:moveTo>
                <a:lnTo>
                  <a:pt x="0" y="670429"/>
                </a:lnTo>
              </a:path>
            </a:pathLst>
          </a:custGeom>
          <a:ln w="9524">
            <a:solidFill>
              <a:srgbClr val="355D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E7C8C609-5B8A-4A78-D78D-3823CA30EF72}"/>
              </a:ext>
            </a:extLst>
          </p:cNvPr>
          <p:cNvSpPr txBox="1"/>
          <p:nvPr/>
        </p:nvSpPr>
        <p:spPr>
          <a:xfrm>
            <a:off x="3356228" y="2192430"/>
            <a:ext cx="3015658" cy="593752"/>
          </a:xfrm>
          <a:prstGeom prst="rect">
            <a:avLst/>
          </a:prstGeom>
          <a:solidFill>
            <a:srgbClr val="94B6D1"/>
          </a:solidFill>
          <a:ln w="9524">
            <a:solidFill>
              <a:srgbClr val="355D7E"/>
            </a:solidFill>
          </a:ln>
        </p:spPr>
        <p:txBody>
          <a:bodyPr vert="horz" wrap="square" lIns="0" tIns="222250" rIns="0" bIns="0" rtlCol="0">
            <a:spAutoFit/>
          </a:bodyPr>
          <a:lstStyle/>
          <a:p>
            <a:pPr marL="86995" marR="81280" indent="-635" algn="ctr">
              <a:lnSpc>
                <a:spcPct val="100000"/>
              </a:lnSpc>
              <a:spcBef>
                <a:spcPts val="1750"/>
              </a:spcBef>
            </a:pPr>
            <a:r>
              <a:rPr lang="it-IT" sz="1200">
                <a:latin typeface="Arial"/>
                <a:cs typeface="Arial"/>
              </a:rPr>
              <a:t>Delineate the break point (</a:t>
            </a:r>
            <a:r>
              <a:rPr lang="it-IT" sz="1200" err="1">
                <a:latin typeface="Arial"/>
                <a:cs typeface="Arial"/>
              </a:rPr>
              <a:t>final</a:t>
            </a:r>
            <a:r>
              <a:rPr lang="it-IT" sz="1200">
                <a:latin typeface="Arial"/>
                <a:cs typeface="Arial"/>
              </a:rPr>
              <a:t> </a:t>
            </a:r>
            <a:r>
              <a:rPr lang="it-IT" sz="1200" err="1">
                <a:latin typeface="Arial"/>
                <a:cs typeface="Arial"/>
              </a:rPr>
              <a:t>section</a:t>
            </a:r>
            <a:r>
              <a:rPr lang="it-IT" sz="1200">
                <a:latin typeface="Arial"/>
                <a:cs typeface="Arial"/>
              </a:rPr>
              <a:t> of the </a:t>
            </a:r>
            <a:r>
              <a:rPr lang="it-IT" sz="1200" err="1">
                <a:latin typeface="Arial"/>
                <a:cs typeface="Arial"/>
              </a:rPr>
              <a:t>basin</a:t>
            </a:r>
            <a:r>
              <a:rPr lang="it-IT" sz="1200"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A423A531-FE0F-D620-5062-16AE6ACE7694}"/>
              </a:ext>
            </a:extLst>
          </p:cNvPr>
          <p:cNvSpPr/>
          <p:nvPr/>
        </p:nvSpPr>
        <p:spPr>
          <a:xfrm>
            <a:off x="2077720" y="3123920"/>
            <a:ext cx="1196796" cy="93658"/>
          </a:xfrm>
          <a:custGeom>
            <a:avLst/>
            <a:gdLst/>
            <a:ahLst/>
            <a:cxnLst/>
            <a:rect l="l" t="t" r="r" b="b"/>
            <a:pathLst>
              <a:path w="2023110" h="50800">
                <a:moveTo>
                  <a:pt x="2022905" y="50298"/>
                </a:moveTo>
                <a:lnTo>
                  <a:pt x="0" y="0"/>
                </a:lnTo>
              </a:path>
            </a:pathLst>
          </a:custGeom>
          <a:ln w="9524">
            <a:solidFill>
              <a:srgbClr val="355D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BE729927-977D-D278-752D-B20F5898482D}"/>
              </a:ext>
            </a:extLst>
          </p:cNvPr>
          <p:cNvSpPr txBox="1"/>
          <p:nvPr/>
        </p:nvSpPr>
        <p:spPr>
          <a:xfrm>
            <a:off x="3308868" y="3080177"/>
            <a:ext cx="3016123" cy="218008"/>
          </a:xfrm>
          <a:prstGeom prst="rect">
            <a:avLst/>
          </a:prstGeom>
          <a:solidFill>
            <a:srgbClr val="94B6D1"/>
          </a:solidFill>
          <a:ln w="9524">
            <a:solidFill>
              <a:srgbClr val="355D7E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422275">
              <a:lnSpc>
                <a:spcPct val="100000"/>
              </a:lnSpc>
              <a:spcBef>
                <a:spcPts val="260"/>
              </a:spcBef>
            </a:pPr>
            <a:r>
              <a:rPr lang="it-IT" sz="1200">
                <a:latin typeface="Arial"/>
                <a:cs typeface="Arial"/>
              </a:rPr>
              <a:t>Create</a:t>
            </a:r>
            <a:r>
              <a:rPr sz="1200" spc="-6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Watershed,</a:t>
            </a:r>
            <a:r>
              <a:rPr sz="1200" spc="-4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reach,</a:t>
            </a:r>
            <a:r>
              <a:rPr sz="1200" spc="-45">
                <a:latin typeface="Arial"/>
                <a:cs typeface="Arial"/>
              </a:rPr>
              <a:t> </a:t>
            </a:r>
            <a:r>
              <a:rPr sz="1200" spc="-10">
                <a:latin typeface="Arial"/>
                <a:cs typeface="Arial"/>
              </a:rPr>
              <a:t>junction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" name="object 13">
            <a:extLst>
              <a:ext uri="{FF2B5EF4-FFF2-40B4-BE49-F238E27FC236}">
                <a16:creationId xmlns:a16="http://schemas.microsoft.com/office/drawing/2014/main" id="{7208092B-D0C1-0827-0F6A-CA1BB3386AFD}"/>
              </a:ext>
            </a:extLst>
          </p:cNvPr>
          <p:cNvGrpSpPr/>
          <p:nvPr/>
        </p:nvGrpSpPr>
        <p:grpSpPr>
          <a:xfrm>
            <a:off x="3305377" y="3458474"/>
            <a:ext cx="3023105" cy="690756"/>
            <a:chOff x="4567237" y="4436197"/>
            <a:chExt cx="4124325" cy="826135"/>
          </a:xfrm>
        </p:grpSpPr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395A258F-3C95-9D00-5931-C3791EF57404}"/>
                </a:ext>
              </a:extLst>
            </p:cNvPr>
            <p:cNvSpPr/>
            <p:nvPr/>
          </p:nvSpPr>
          <p:spPr>
            <a:xfrm>
              <a:off x="4571999" y="4440959"/>
              <a:ext cx="4114800" cy="816610"/>
            </a:xfrm>
            <a:custGeom>
              <a:avLst/>
              <a:gdLst/>
              <a:ahLst/>
              <a:cxnLst/>
              <a:rect l="l" t="t" r="r" b="b"/>
              <a:pathLst>
                <a:path w="4114800" h="816610">
                  <a:moveTo>
                    <a:pt x="3978417" y="816119"/>
                  </a:moveTo>
                  <a:lnTo>
                    <a:pt x="136022" y="816119"/>
                  </a:lnTo>
                  <a:lnTo>
                    <a:pt x="93028" y="809185"/>
                  </a:lnTo>
                  <a:lnTo>
                    <a:pt x="55689" y="789875"/>
                  </a:lnTo>
                  <a:lnTo>
                    <a:pt x="26244" y="760430"/>
                  </a:lnTo>
                  <a:lnTo>
                    <a:pt x="6934" y="723091"/>
                  </a:lnTo>
                  <a:lnTo>
                    <a:pt x="0" y="680097"/>
                  </a:lnTo>
                  <a:lnTo>
                    <a:pt x="0" y="136022"/>
                  </a:lnTo>
                  <a:lnTo>
                    <a:pt x="6934" y="93029"/>
                  </a:lnTo>
                  <a:lnTo>
                    <a:pt x="26244" y="55689"/>
                  </a:lnTo>
                  <a:lnTo>
                    <a:pt x="55689" y="26244"/>
                  </a:lnTo>
                  <a:lnTo>
                    <a:pt x="93028" y="6934"/>
                  </a:lnTo>
                  <a:lnTo>
                    <a:pt x="136022" y="0"/>
                  </a:lnTo>
                  <a:lnTo>
                    <a:pt x="3978417" y="0"/>
                  </a:lnTo>
                  <a:lnTo>
                    <a:pt x="4030470" y="10354"/>
                  </a:lnTo>
                  <a:lnTo>
                    <a:pt x="4074599" y="39839"/>
                  </a:lnTo>
                  <a:lnTo>
                    <a:pt x="4104086" y="83969"/>
                  </a:lnTo>
                  <a:lnTo>
                    <a:pt x="4114439" y="136022"/>
                  </a:lnTo>
                  <a:lnTo>
                    <a:pt x="4114439" y="680097"/>
                  </a:lnTo>
                  <a:lnTo>
                    <a:pt x="4107505" y="723091"/>
                  </a:lnTo>
                  <a:lnTo>
                    <a:pt x="4088195" y="760430"/>
                  </a:lnTo>
                  <a:lnTo>
                    <a:pt x="4058750" y="789875"/>
                  </a:lnTo>
                  <a:lnTo>
                    <a:pt x="4021411" y="809185"/>
                  </a:lnTo>
                  <a:lnTo>
                    <a:pt x="3978417" y="816119"/>
                  </a:lnTo>
                  <a:close/>
                </a:path>
              </a:pathLst>
            </a:custGeom>
            <a:solidFill>
              <a:srgbClr val="BBE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BBBD983D-1869-0F2C-26B1-72C2B6F2C078}"/>
                </a:ext>
              </a:extLst>
            </p:cNvPr>
            <p:cNvSpPr/>
            <p:nvPr/>
          </p:nvSpPr>
          <p:spPr>
            <a:xfrm>
              <a:off x="4572000" y="4440959"/>
              <a:ext cx="4114800" cy="816610"/>
            </a:xfrm>
            <a:custGeom>
              <a:avLst/>
              <a:gdLst/>
              <a:ahLst/>
              <a:cxnLst/>
              <a:rect l="l" t="t" r="r" b="b"/>
              <a:pathLst>
                <a:path w="4114800" h="816610">
                  <a:moveTo>
                    <a:pt x="0" y="136022"/>
                  </a:moveTo>
                  <a:lnTo>
                    <a:pt x="6934" y="93029"/>
                  </a:lnTo>
                  <a:lnTo>
                    <a:pt x="26244" y="55689"/>
                  </a:lnTo>
                  <a:lnTo>
                    <a:pt x="55689" y="26244"/>
                  </a:lnTo>
                  <a:lnTo>
                    <a:pt x="93028" y="6934"/>
                  </a:lnTo>
                  <a:lnTo>
                    <a:pt x="136022" y="0"/>
                  </a:lnTo>
                  <a:lnTo>
                    <a:pt x="3978417" y="0"/>
                  </a:lnTo>
                  <a:lnTo>
                    <a:pt x="4030470" y="10354"/>
                  </a:lnTo>
                  <a:lnTo>
                    <a:pt x="4074599" y="39839"/>
                  </a:lnTo>
                  <a:lnTo>
                    <a:pt x="4104086" y="83969"/>
                  </a:lnTo>
                  <a:lnTo>
                    <a:pt x="4114439" y="136022"/>
                  </a:lnTo>
                  <a:lnTo>
                    <a:pt x="4114439" y="680097"/>
                  </a:lnTo>
                  <a:lnTo>
                    <a:pt x="4107505" y="723091"/>
                  </a:lnTo>
                  <a:lnTo>
                    <a:pt x="4088195" y="760430"/>
                  </a:lnTo>
                  <a:lnTo>
                    <a:pt x="4058750" y="789875"/>
                  </a:lnTo>
                  <a:lnTo>
                    <a:pt x="4021411" y="809185"/>
                  </a:lnTo>
                  <a:lnTo>
                    <a:pt x="3978417" y="816119"/>
                  </a:lnTo>
                  <a:lnTo>
                    <a:pt x="136022" y="816119"/>
                  </a:lnTo>
                  <a:lnTo>
                    <a:pt x="93028" y="809185"/>
                  </a:lnTo>
                  <a:lnTo>
                    <a:pt x="55689" y="789875"/>
                  </a:lnTo>
                  <a:lnTo>
                    <a:pt x="26244" y="760430"/>
                  </a:lnTo>
                  <a:lnTo>
                    <a:pt x="6934" y="723091"/>
                  </a:lnTo>
                  <a:lnTo>
                    <a:pt x="0" y="680097"/>
                  </a:lnTo>
                  <a:lnTo>
                    <a:pt x="0" y="136022"/>
                  </a:lnTo>
                  <a:close/>
                </a:path>
              </a:pathLst>
            </a:custGeom>
            <a:ln w="9524">
              <a:solidFill>
                <a:srgbClr val="346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6">
            <a:extLst>
              <a:ext uri="{FF2B5EF4-FFF2-40B4-BE49-F238E27FC236}">
                <a16:creationId xmlns:a16="http://schemas.microsoft.com/office/drawing/2014/main" id="{ADB6FDC8-3DCC-271F-8788-27D4603344F6}"/>
              </a:ext>
            </a:extLst>
          </p:cNvPr>
          <p:cNvSpPr txBox="1"/>
          <p:nvPr/>
        </p:nvSpPr>
        <p:spPr>
          <a:xfrm>
            <a:off x="3400881" y="3556016"/>
            <a:ext cx="283040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0"/>
              </a:spcBef>
            </a:pPr>
            <a:r>
              <a:rPr lang="it-IT" sz="1200" err="1">
                <a:latin typeface="Arial"/>
                <a:cs typeface="Arial"/>
              </a:rPr>
              <a:t>If</a:t>
            </a:r>
            <a:r>
              <a:rPr lang="it-IT" sz="1200">
                <a:latin typeface="Arial"/>
                <a:cs typeface="Arial"/>
              </a:rPr>
              <a:t> the </a:t>
            </a:r>
            <a:r>
              <a:rPr lang="it-IT" sz="1200" err="1">
                <a:latin typeface="Arial"/>
                <a:cs typeface="Arial"/>
              </a:rPr>
              <a:t>resolution</a:t>
            </a:r>
            <a:r>
              <a:rPr lang="it-IT" sz="1200">
                <a:latin typeface="Arial"/>
                <a:cs typeface="Arial"/>
              </a:rPr>
              <a:t> </a:t>
            </a:r>
            <a:r>
              <a:rPr lang="it-IT" sz="1200" err="1">
                <a:latin typeface="Arial"/>
                <a:cs typeface="Arial"/>
              </a:rPr>
              <a:t>is</a:t>
            </a:r>
            <a:r>
              <a:rPr lang="it-IT" sz="1200">
                <a:latin typeface="Arial"/>
                <a:cs typeface="Arial"/>
              </a:rPr>
              <a:t> </a:t>
            </a:r>
            <a:r>
              <a:rPr lang="it-IT" sz="1200" err="1">
                <a:latin typeface="Arial"/>
                <a:cs typeface="Arial"/>
              </a:rPr>
              <a:t>not</a:t>
            </a:r>
            <a:r>
              <a:rPr lang="it-IT" sz="1200">
                <a:latin typeface="Arial"/>
                <a:cs typeface="Arial"/>
              </a:rPr>
              <a:t> good </a:t>
            </a:r>
            <a:r>
              <a:rPr lang="it-IT" sz="1200" err="1">
                <a:latin typeface="Arial"/>
                <a:cs typeface="Arial"/>
              </a:rPr>
              <a:t>you</a:t>
            </a:r>
            <a:r>
              <a:rPr lang="it-IT" sz="1200">
                <a:latin typeface="Arial"/>
                <a:cs typeface="Arial"/>
              </a:rPr>
              <a:t> can set </a:t>
            </a:r>
            <a:r>
              <a:rPr lang="it-IT" sz="1200" err="1">
                <a:latin typeface="Arial"/>
                <a:cs typeface="Arial"/>
              </a:rPr>
              <a:t>again</a:t>
            </a:r>
            <a:r>
              <a:rPr lang="it-IT" sz="1200">
                <a:latin typeface="Arial"/>
                <a:cs typeface="Arial"/>
              </a:rPr>
              <a:t> the minimum area of the </a:t>
            </a:r>
            <a:r>
              <a:rPr lang="it-IT" sz="1200" err="1">
                <a:latin typeface="Arial"/>
                <a:cs typeface="Arial"/>
              </a:rPr>
              <a:t>basins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9" name="object 17">
            <a:extLst>
              <a:ext uri="{FF2B5EF4-FFF2-40B4-BE49-F238E27FC236}">
                <a16:creationId xmlns:a16="http://schemas.microsoft.com/office/drawing/2014/main" id="{BB3402A7-96FA-B1EB-AC1C-C36E5F809B70}"/>
              </a:ext>
            </a:extLst>
          </p:cNvPr>
          <p:cNvGrpSpPr/>
          <p:nvPr/>
        </p:nvGrpSpPr>
        <p:grpSpPr>
          <a:xfrm>
            <a:off x="861149" y="1711499"/>
            <a:ext cx="7906277" cy="2712440"/>
            <a:chOff x="1232656" y="2346840"/>
            <a:chExt cx="10786280" cy="3244040"/>
          </a:xfrm>
        </p:grpSpPr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0355D469-3463-222B-7838-3097B88EC06A}"/>
                </a:ext>
              </a:extLst>
            </p:cNvPr>
            <p:cNvSpPr/>
            <p:nvPr/>
          </p:nvSpPr>
          <p:spPr>
            <a:xfrm>
              <a:off x="2624753" y="4414704"/>
              <a:ext cx="1891900" cy="1176176"/>
            </a:xfrm>
            <a:custGeom>
              <a:avLst/>
              <a:gdLst/>
              <a:ahLst/>
              <a:cxnLst/>
              <a:rect l="l" t="t" r="r" b="b"/>
              <a:pathLst>
                <a:path w="2043429" h="1039495">
                  <a:moveTo>
                    <a:pt x="2043066" y="103936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92C9CD01-A936-DDC9-882B-D78138DC512C}"/>
                </a:ext>
              </a:extLst>
            </p:cNvPr>
            <p:cNvSpPr/>
            <p:nvPr/>
          </p:nvSpPr>
          <p:spPr>
            <a:xfrm>
              <a:off x="8686800" y="4114800"/>
              <a:ext cx="466090" cy="635"/>
            </a:xfrm>
            <a:custGeom>
              <a:avLst/>
              <a:gdLst/>
              <a:ahLst/>
              <a:cxnLst/>
              <a:rect l="l" t="t" r="r" b="b"/>
              <a:pathLst>
                <a:path w="466090" h="635">
                  <a:moveTo>
                    <a:pt x="0" y="0"/>
                  </a:moveTo>
                  <a:lnTo>
                    <a:pt x="465599" y="244"/>
                  </a:lnTo>
                </a:path>
              </a:pathLst>
            </a:custGeom>
            <a:ln w="36699">
              <a:solidFill>
                <a:srgbClr val="BE00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0">
              <a:extLst>
                <a:ext uri="{FF2B5EF4-FFF2-40B4-BE49-F238E27FC236}">
                  <a16:creationId xmlns:a16="http://schemas.microsoft.com/office/drawing/2014/main" id="{94419A26-F945-FB6E-C571-50AACD16CBA7}"/>
                </a:ext>
              </a:extLst>
            </p:cNvPr>
            <p:cNvPicPr/>
            <p:nvPr/>
          </p:nvPicPr>
          <p:blipFill>
            <a:blip r:embed="rId3"/>
            <a:srcRect/>
            <a:stretch/>
          </p:blipFill>
          <p:spPr>
            <a:xfrm>
              <a:off x="9337297" y="3234539"/>
              <a:ext cx="2681639" cy="1689690"/>
            </a:xfrm>
            <a:prstGeom prst="rect">
              <a:avLst/>
            </a:prstGeom>
          </p:spPr>
        </p:pic>
        <p:pic>
          <p:nvPicPr>
            <p:cNvPr id="23" name="object 21">
              <a:extLst>
                <a:ext uri="{FF2B5EF4-FFF2-40B4-BE49-F238E27FC236}">
                  <a16:creationId xmlns:a16="http://schemas.microsoft.com/office/drawing/2014/main" id="{137E9D1E-1050-06FE-FA0B-043F5936E7B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34017" y="4036075"/>
              <a:ext cx="203280" cy="157937"/>
            </a:xfrm>
            <a:prstGeom prst="rect">
              <a:avLst/>
            </a:prstGeom>
          </p:spPr>
        </p:pic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D7C26D94-3FF1-AC36-319B-53327D3B594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04840" y="2346840"/>
              <a:ext cx="2681639" cy="395639"/>
            </a:xfrm>
            <a:prstGeom prst="rect">
              <a:avLst/>
            </a:prstGeom>
          </p:spPr>
        </p:pic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CD60473C-A483-D020-1702-956F8D1979E8}"/>
                </a:ext>
              </a:extLst>
            </p:cNvPr>
            <p:cNvSpPr/>
            <p:nvPr/>
          </p:nvSpPr>
          <p:spPr>
            <a:xfrm>
              <a:off x="8686801" y="2546179"/>
              <a:ext cx="1644649" cy="581025"/>
            </a:xfrm>
            <a:custGeom>
              <a:avLst/>
              <a:gdLst/>
              <a:ahLst/>
              <a:cxnLst/>
              <a:rect l="l" t="t" r="r" b="b"/>
              <a:pathLst>
                <a:path w="1644650" h="581025">
                  <a:moveTo>
                    <a:pt x="0" y="580780"/>
                  </a:moveTo>
                  <a:lnTo>
                    <a:pt x="1644211" y="0"/>
                  </a:lnTo>
                </a:path>
              </a:pathLst>
            </a:custGeom>
            <a:ln w="36699">
              <a:solidFill>
                <a:srgbClr val="BE00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E62C976E-D110-F194-3F54-B0DE5D772CD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92472" y="2470672"/>
              <a:ext cx="213928" cy="151015"/>
            </a:xfrm>
            <a:prstGeom prst="rect">
              <a:avLst/>
            </a:prstGeom>
          </p:spPr>
        </p:pic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6191A27B-2F15-27BE-3841-CC216C7EDFBB}"/>
                </a:ext>
              </a:extLst>
            </p:cNvPr>
            <p:cNvSpPr/>
            <p:nvPr/>
          </p:nvSpPr>
          <p:spPr>
            <a:xfrm>
              <a:off x="1232656" y="3274808"/>
              <a:ext cx="2137933" cy="1423828"/>
            </a:xfrm>
            <a:custGeom>
              <a:avLst/>
              <a:gdLst/>
              <a:ahLst/>
              <a:cxnLst/>
              <a:rect l="l" t="t" r="r" b="b"/>
              <a:pathLst>
                <a:path w="2144395" h="1287145">
                  <a:moveTo>
                    <a:pt x="0" y="0"/>
                  </a:moveTo>
                  <a:lnTo>
                    <a:pt x="2144099" y="0"/>
                  </a:lnTo>
                  <a:lnTo>
                    <a:pt x="2144099" y="1286699"/>
                  </a:lnTo>
                  <a:lnTo>
                    <a:pt x="0" y="1286699"/>
                  </a:lnTo>
                  <a:lnTo>
                    <a:pt x="0" y="0"/>
                  </a:lnTo>
                  <a:close/>
                </a:path>
              </a:pathLst>
            </a:custGeom>
            <a:ln w="36699">
              <a:solidFill>
                <a:srgbClr val="BE00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F09ABA8B-C094-271A-09D0-ABD4FD50F058}"/>
              </a:ext>
            </a:extLst>
          </p:cNvPr>
          <p:cNvSpPr txBox="1"/>
          <p:nvPr/>
        </p:nvSpPr>
        <p:spPr>
          <a:xfrm>
            <a:off x="3308868" y="4227013"/>
            <a:ext cx="3016123" cy="379591"/>
          </a:xfrm>
          <a:prstGeom prst="rect">
            <a:avLst/>
          </a:prstGeom>
          <a:solidFill>
            <a:srgbClr val="94B6D1"/>
          </a:solidFill>
          <a:ln w="9524">
            <a:solidFill>
              <a:srgbClr val="355D7E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106045" marR="100965">
              <a:lnSpc>
                <a:spcPct val="100000"/>
              </a:lnSpc>
              <a:spcBef>
                <a:spcPts val="80"/>
              </a:spcBef>
            </a:pPr>
            <a:r>
              <a:rPr lang="it-IT" sz="1200" err="1">
                <a:latin typeface="Arial"/>
                <a:cs typeface="Arial"/>
              </a:rPr>
              <a:t>Selecting</a:t>
            </a:r>
            <a:r>
              <a:rPr lang="it-IT" sz="1200">
                <a:latin typeface="Arial"/>
                <a:cs typeface="Arial"/>
              </a:rPr>
              <a:t> </a:t>
            </a:r>
            <a:r>
              <a:rPr lang="it-IT" sz="1200" err="1">
                <a:latin typeface="Arial"/>
                <a:cs typeface="Arial"/>
              </a:rPr>
              <a:t>basins</a:t>
            </a:r>
            <a:r>
              <a:rPr lang="it-IT" sz="1200">
                <a:latin typeface="Arial"/>
                <a:cs typeface="Arial"/>
              </a:rPr>
              <a:t> or </a:t>
            </a:r>
            <a:r>
              <a:rPr lang="it-IT" sz="1200" err="1">
                <a:latin typeface="Arial"/>
                <a:cs typeface="Arial"/>
              </a:rPr>
              <a:t>reaches</a:t>
            </a:r>
            <a:r>
              <a:rPr lang="it-IT" sz="1200">
                <a:latin typeface="Arial"/>
                <a:cs typeface="Arial"/>
              </a:rPr>
              <a:t> </a:t>
            </a:r>
            <a:r>
              <a:rPr lang="it-IT" sz="1200" err="1">
                <a:latin typeface="Arial"/>
                <a:cs typeface="Arial"/>
              </a:rPr>
              <a:t>it</a:t>
            </a:r>
            <a:r>
              <a:rPr lang="it-IT" sz="1200">
                <a:latin typeface="Arial"/>
                <a:cs typeface="Arial"/>
              </a:rPr>
              <a:t> </a:t>
            </a:r>
            <a:r>
              <a:rPr lang="it-IT" sz="1200" err="1">
                <a:latin typeface="Arial"/>
                <a:cs typeface="Arial"/>
              </a:rPr>
              <a:t>is</a:t>
            </a:r>
            <a:r>
              <a:rPr lang="it-IT" sz="1200">
                <a:latin typeface="Arial"/>
                <a:cs typeface="Arial"/>
              </a:rPr>
              <a:t> </a:t>
            </a:r>
            <a:r>
              <a:rPr lang="it-IT" sz="1200" err="1">
                <a:latin typeface="Arial"/>
                <a:cs typeface="Arial"/>
              </a:rPr>
              <a:t>possible</a:t>
            </a:r>
            <a:r>
              <a:rPr lang="it-IT" sz="1200">
                <a:latin typeface="Arial"/>
                <a:cs typeface="Arial"/>
              </a:rPr>
              <a:t> to split or merge features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13">
            <a:extLst>
              <a:ext uri="{FF2B5EF4-FFF2-40B4-BE49-F238E27FC236}">
                <a16:creationId xmlns:a16="http://schemas.microsoft.com/office/drawing/2014/main" id="{405EC2C7-A513-2A7C-7E1B-9DEDA7F71330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37" name="object 14">
              <a:extLst>
                <a:ext uri="{FF2B5EF4-FFF2-40B4-BE49-F238E27FC236}">
                  <a16:creationId xmlns:a16="http://schemas.microsoft.com/office/drawing/2014/main" id="{9F869579-EA8D-3B6C-E248-4ADABDBD1EF6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8" name="object 15">
              <a:extLst>
                <a:ext uri="{FF2B5EF4-FFF2-40B4-BE49-F238E27FC236}">
                  <a16:creationId xmlns:a16="http://schemas.microsoft.com/office/drawing/2014/main" id="{05CAF4CB-3B4E-9EBE-CD56-C734061BE4D2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9" name="object 16">
            <a:extLst>
              <a:ext uri="{FF2B5EF4-FFF2-40B4-BE49-F238E27FC236}">
                <a16:creationId xmlns:a16="http://schemas.microsoft.com/office/drawing/2014/main" id="{6FA49F0B-2308-4F01-D148-55A62B04C61A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>
                <a:latin typeface="Calibri"/>
                <a:cs typeface="Calibri"/>
              </a:rPr>
              <a:t>GIS data </a:t>
            </a:r>
            <a:r>
              <a:rPr lang="en-US" sz="1800" b="1">
                <a:latin typeface="Calibri"/>
                <a:cs typeface="Calibri"/>
              </a:rPr>
              <a:t>elaboration</a:t>
            </a:r>
            <a:r>
              <a:rPr lang="it-IT" sz="1800" b="1">
                <a:latin typeface="Calibri"/>
                <a:cs typeface="Calibri"/>
              </a:rPr>
              <a:t> inside HMS</a:t>
            </a:r>
            <a:endParaRPr lang="it-IT" sz="1800">
              <a:latin typeface="Calibri"/>
              <a:cs typeface="Calibri"/>
            </a:endParaRPr>
          </a:p>
        </p:txBody>
      </p:sp>
      <p:grpSp>
        <p:nvGrpSpPr>
          <p:cNvPr id="40" name="object 17">
            <a:extLst>
              <a:ext uri="{FF2B5EF4-FFF2-40B4-BE49-F238E27FC236}">
                <a16:creationId xmlns:a16="http://schemas.microsoft.com/office/drawing/2014/main" id="{F4859032-7C62-858F-3064-695E3AF9AA19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41" name="object 18">
              <a:extLst>
                <a:ext uri="{FF2B5EF4-FFF2-40B4-BE49-F238E27FC236}">
                  <a16:creationId xmlns:a16="http://schemas.microsoft.com/office/drawing/2014/main" id="{C2201D88-409A-48A4-06F6-40CD2A4E74B1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2" name="object 19">
              <a:extLst>
                <a:ext uri="{FF2B5EF4-FFF2-40B4-BE49-F238E27FC236}">
                  <a16:creationId xmlns:a16="http://schemas.microsoft.com/office/drawing/2014/main" id="{B99229B5-65A0-B1CA-CFF4-E0D0A213A778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43" name="object 20">
            <a:extLst>
              <a:ext uri="{FF2B5EF4-FFF2-40B4-BE49-F238E27FC236}">
                <a16:creationId xmlns:a16="http://schemas.microsoft.com/office/drawing/2014/main" id="{9339AB31-E426-1FC5-9348-C3DDE8BCDAB8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0DE9781-EE46-AAC1-1491-C8E7854AABA4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DEM elaboration in HMS</a:t>
            </a:r>
          </a:p>
        </p:txBody>
      </p:sp>
    </p:spTree>
    <p:extLst>
      <p:ext uri="{BB962C8B-B14F-4D97-AF65-F5344CB8AC3E}">
        <p14:creationId xmlns:p14="http://schemas.microsoft.com/office/powerpoint/2010/main" val="292535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74470-BE87-DEB2-A587-0DCDE76F3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2">
            <a:extLst>
              <a:ext uri="{FF2B5EF4-FFF2-40B4-BE49-F238E27FC236}">
                <a16:creationId xmlns:a16="http://schemas.microsoft.com/office/drawing/2014/main" id="{91CFE07D-B442-4D52-013D-F33F8420D983}"/>
              </a:ext>
            </a:extLst>
          </p:cNvPr>
          <p:cNvSpPr txBox="1"/>
          <p:nvPr/>
        </p:nvSpPr>
        <p:spPr>
          <a:xfrm>
            <a:off x="228671" y="925314"/>
            <a:ext cx="8002204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Arial"/>
                <a:cs typeface="Arial"/>
              </a:rPr>
              <a:t>Scientific study of the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MOVEMENT, DISTRIBUTION, AND MANAGEMENT </a:t>
            </a:r>
            <a:r>
              <a:rPr lang="en-US" sz="1600" b="1" dirty="0">
                <a:latin typeface="Arial"/>
                <a:cs typeface="Arial"/>
              </a:rPr>
              <a:t>of water.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99576BC-B23D-8032-3764-F83DB4A28DD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Hydrology Introduction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F90CBD-FBB7-6E0D-94EF-2EE538B50CAF}"/>
              </a:ext>
            </a:extLst>
          </p:cNvPr>
          <p:cNvSpPr txBox="1"/>
          <p:nvPr/>
        </p:nvSpPr>
        <p:spPr>
          <a:xfrm>
            <a:off x="228671" y="1633492"/>
            <a:ext cx="4583026" cy="3426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The study of hydrology is connected with the study of the 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hydrologic cycle</a:t>
            </a:r>
            <a:r>
              <a:rPr lang="en-US" sz="1400" b="1" dirty="0">
                <a:latin typeface="Arial"/>
                <a:cs typeface="Arial"/>
              </a:rPr>
              <a:t>, which involves the continuous circulation of water in the Earth-Atmosphere system.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At its core, the water cycle is the motion of the water from the ground to the atmosphere and back again.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Of the many processes involved in the hydrologic cycle, the most important are: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Precipitation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Runoff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Evaporation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Transpiration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Condensation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AFEB33-C72D-77CB-8C73-98888E38B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347" y="1428364"/>
            <a:ext cx="4124671" cy="36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01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07DF7A-6FF1-C5F6-9554-AB9074ADB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54" y="1204644"/>
            <a:ext cx="7669427" cy="4078632"/>
          </a:xfrm>
          <a:prstGeom prst="rect">
            <a:avLst/>
          </a:prstGeom>
        </p:spPr>
      </p:pic>
      <p:grpSp>
        <p:nvGrpSpPr>
          <p:cNvPr id="3" name="object 13">
            <a:extLst>
              <a:ext uri="{FF2B5EF4-FFF2-40B4-BE49-F238E27FC236}">
                <a16:creationId xmlns:a16="http://schemas.microsoft.com/office/drawing/2014/main" id="{3E51C412-1AC7-2019-BBBB-C1D9DA968876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0DB5B484-953B-3A27-4AFA-BA8028452FDA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91A1DCD7-A89C-C4A7-E928-12B304D0F25A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16" name="object 16">
            <a:extLst>
              <a:ext uri="{FF2B5EF4-FFF2-40B4-BE49-F238E27FC236}">
                <a16:creationId xmlns:a16="http://schemas.microsoft.com/office/drawing/2014/main" id="{9FF5920E-C89C-BB66-0CC3-3DF2456128D3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>
                <a:latin typeface="Calibri"/>
                <a:cs typeface="Calibri"/>
              </a:rPr>
              <a:t>GIS data </a:t>
            </a:r>
            <a:r>
              <a:rPr lang="it-IT" sz="1800" b="1" err="1">
                <a:latin typeface="Calibri"/>
                <a:cs typeface="Calibri"/>
              </a:rPr>
              <a:t>elaboration</a:t>
            </a:r>
            <a:r>
              <a:rPr lang="it-IT" sz="1800" b="1">
                <a:latin typeface="Calibri"/>
                <a:cs typeface="Calibri"/>
              </a:rPr>
              <a:t> inside HMS</a:t>
            </a:r>
            <a:endParaRPr lang="it-IT" sz="1800">
              <a:latin typeface="Calibri"/>
              <a:cs typeface="Calibri"/>
            </a:endParaRPr>
          </a:p>
        </p:txBody>
      </p:sp>
      <p:grpSp>
        <p:nvGrpSpPr>
          <p:cNvPr id="17" name="object 17">
            <a:extLst>
              <a:ext uri="{FF2B5EF4-FFF2-40B4-BE49-F238E27FC236}">
                <a16:creationId xmlns:a16="http://schemas.microsoft.com/office/drawing/2014/main" id="{77B08BB6-450B-A506-444A-1873C2CD3CFF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C838379A-DEB5-AEA1-EA68-B40B582A0E10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EE8305E3-A870-E2D4-7AC4-B01CEFBAFB7C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20" name="object 20">
            <a:extLst>
              <a:ext uri="{FF2B5EF4-FFF2-40B4-BE49-F238E27FC236}">
                <a16:creationId xmlns:a16="http://schemas.microsoft.com/office/drawing/2014/main" id="{9D965390-70E6-CC19-3896-47AD6FE5EE9C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3A73753-B839-ED71-2D6A-EF31821091FF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DEM elaboration in HMS</a:t>
            </a:r>
          </a:p>
        </p:txBody>
      </p:sp>
    </p:spTree>
    <p:extLst>
      <p:ext uri="{BB962C8B-B14F-4D97-AF65-F5344CB8AC3E}">
        <p14:creationId xmlns:p14="http://schemas.microsoft.com/office/powerpoint/2010/main" val="1769192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po 37">
            <a:extLst>
              <a:ext uri="{FF2B5EF4-FFF2-40B4-BE49-F238E27FC236}">
                <a16:creationId xmlns:a16="http://schemas.microsoft.com/office/drawing/2014/main" id="{7C8B0C71-692D-31C4-8998-B6B0D7A58950}"/>
              </a:ext>
            </a:extLst>
          </p:cNvPr>
          <p:cNvGrpSpPr/>
          <p:nvPr/>
        </p:nvGrpSpPr>
        <p:grpSpPr>
          <a:xfrm>
            <a:off x="428367" y="1100575"/>
            <a:ext cx="8368001" cy="3861486"/>
            <a:chOff x="-344347" y="760095"/>
            <a:chExt cx="11506200" cy="4954903"/>
          </a:xfrm>
        </p:grpSpPr>
        <p:grpSp>
          <p:nvGrpSpPr>
            <p:cNvPr id="5" name="object 3">
              <a:extLst>
                <a:ext uri="{FF2B5EF4-FFF2-40B4-BE49-F238E27FC236}">
                  <a16:creationId xmlns:a16="http://schemas.microsoft.com/office/drawing/2014/main" id="{8131998F-8260-7F9F-C294-39BE4EAA8618}"/>
                </a:ext>
              </a:extLst>
            </p:cNvPr>
            <p:cNvGrpSpPr/>
            <p:nvPr/>
          </p:nvGrpSpPr>
          <p:grpSpPr>
            <a:xfrm>
              <a:off x="-344347" y="760095"/>
              <a:ext cx="11506200" cy="4954903"/>
              <a:chOff x="685799" y="1600200"/>
              <a:chExt cx="11505944" cy="4948201"/>
            </a:xfrm>
          </p:grpSpPr>
          <p:pic>
            <p:nvPicPr>
              <p:cNvPr id="6" name="object 4">
                <a:extLst>
                  <a:ext uri="{FF2B5EF4-FFF2-40B4-BE49-F238E27FC236}">
                    <a16:creationId xmlns:a16="http://schemas.microsoft.com/office/drawing/2014/main" id="{63B6F5D8-96B8-C2CC-1920-BC1229991A7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85799" y="1600200"/>
                <a:ext cx="3977994" cy="1241999"/>
              </a:xfrm>
              <a:prstGeom prst="rect">
                <a:avLst/>
              </a:prstGeom>
            </p:spPr>
          </p:pic>
          <p:pic>
            <p:nvPicPr>
              <p:cNvPr id="7" name="object 5">
                <a:extLst>
                  <a:ext uri="{FF2B5EF4-FFF2-40B4-BE49-F238E27FC236}">
                    <a16:creationId xmlns:a16="http://schemas.microsoft.com/office/drawing/2014/main" id="{AFB5F153-B9F9-908D-2458-4DBFFF02DAA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537996" y="2514600"/>
                <a:ext cx="9653747" cy="2635920"/>
              </a:xfrm>
              <a:prstGeom prst="rect">
                <a:avLst/>
              </a:prstGeom>
            </p:spPr>
          </p:pic>
          <p:pic>
            <p:nvPicPr>
              <p:cNvPr id="8" name="object 6">
                <a:extLst>
                  <a:ext uri="{FF2B5EF4-FFF2-40B4-BE49-F238E27FC236}">
                    <a16:creationId xmlns:a16="http://schemas.microsoft.com/office/drawing/2014/main" id="{2B0F051A-672E-39E0-4D7D-92E403F808D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85799" y="4484161"/>
                <a:ext cx="3771355" cy="2064240"/>
              </a:xfrm>
              <a:prstGeom prst="rect">
                <a:avLst/>
              </a:prstGeom>
            </p:spPr>
          </p:pic>
          <p:sp>
            <p:nvSpPr>
              <p:cNvPr id="9" name="object 7">
                <a:extLst>
                  <a:ext uri="{FF2B5EF4-FFF2-40B4-BE49-F238E27FC236}">
                    <a16:creationId xmlns:a16="http://schemas.microsoft.com/office/drawing/2014/main" id="{DFAC2ECF-9B3F-6324-D832-DE8BBA214D4F}"/>
                  </a:ext>
                </a:extLst>
              </p:cNvPr>
              <p:cNvSpPr/>
              <p:nvPr/>
            </p:nvSpPr>
            <p:spPr>
              <a:xfrm>
                <a:off x="4160876" y="1600201"/>
                <a:ext cx="502920" cy="470534"/>
              </a:xfrm>
              <a:custGeom>
                <a:avLst/>
                <a:gdLst/>
                <a:ahLst/>
                <a:cxnLst/>
                <a:rect l="l" t="t" r="r" b="b"/>
                <a:pathLst>
                  <a:path w="502920" h="470535">
                    <a:moveTo>
                      <a:pt x="424558" y="470159"/>
                    </a:moveTo>
                    <a:lnTo>
                      <a:pt x="78361" y="470159"/>
                    </a:lnTo>
                    <a:lnTo>
                      <a:pt x="47859" y="464001"/>
                    </a:lnTo>
                    <a:lnTo>
                      <a:pt x="22951" y="447208"/>
                    </a:lnTo>
                    <a:lnTo>
                      <a:pt x="6158" y="422300"/>
                    </a:lnTo>
                    <a:lnTo>
                      <a:pt x="0" y="391798"/>
                    </a:lnTo>
                    <a:lnTo>
                      <a:pt x="0" y="78361"/>
                    </a:lnTo>
                    <a:lnTo>
                      <a:pt x="6158" y="47859"/>
                    </a:lnTo>
                    <a:lnTo>
                      <a:pt x="22951" y="22951"/>
                    </a:lnTo>
                    <a:lnTo>
                      <a:pt x="47859" y="6158"/>
                    </a:lnTo>
                    <a:lnTo>
                      <a:pt x="78361" y="0"/>
                    </a:lnTo>
                    <a:lnTo>
                      <a:pt x="424558" y="0"/>
                    </a:lnTo>
                    <a:lnTo>
                      <a:pt x="468033" y="13165"/>
                    </a:lnTo>
                    <a:lnTo>
                      <a:pt x="496955" y="48373"/>
                    </a:lnTo>
                    <a:lnTo>
                      <a:pt x="502919" y="78361"/>
                    </a:lnTo>
                    <a:lnTo>
                      <a:pt x="502919" y="391798"/>
                    </a:lnTo>
                    <a:lnTo>
                      <a:pt x="496761" y="422300"/>
                    </a:lnTo>
                    <a:lnTo>
                      <a:pt x="479968" y="447208"/>
                    </a:lnTo>
                    <a:lnTo>
                      <a:pt x="455060" y="464001"/>
                    </a:lnTo>
                    <a:lnTo>
                      <a:pt x="424558" y="470159"/>
                    </a:lnTo>
                    <a:close/>
                  </a:path>
                </a:pathLst>
              </a:custGeom>
              <a:solidFill>
                <a:srgbClr val="DD804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8">
                <a:extLst>
                  <a:ext uri="{FF2B5EF4-FFF2-40B4-BE49-F238E27FC236}">
                    <a16:creationId xmlns:a16="http://schemas.microsoft.com/office/drawing/2014/main" id="{CA008DF2-248A-23E1-A9F6-3CE509F416C5}"/>
                  </a:ext>
                </a:extLst>
              </p:cNvPr>
              <p:cNvSpPr/>
              <p:nvPr/>
            </p:nvSpPr>
            <p:spPr>
              <a:xfrm>
                <a:off x="4160880" y="1600200"/>
                <a:ext cx="502920" cy="470534"/>
              </a:xfrm>
              <a:custGeom>
                <a:avLst/>
                <a:gdLst/>
                <a:ahLst/>
                <a:cxnLst/>
                <a:rect l="l" t="t" r="r" b="b"/>
                <a:pathLst>
                  <a:path w="502920" h="470535">
                    <a:moveTo>
                      <a:pt x="0" y="78361"/>
                    </a:moveTo>
                    <a:lnTo>
                      <a:pt x="6158" y="47859"/>
                    </a:lnTo>
                    <a:lnTo>
                      <a:pt x="22951" y="22951"/>
                    </a:lnTo>
                    <a:lnTo>
                      <a:pt x="47859" y="6158"/>
                    </a:lnTo>
                    <a:lnTo>
                      <a:pt x="78361" y="0"/>
                    </a:lnTo>
                    <a:lnTo>
                      <a:pt x="424558" y="0"/>
                    </a:lnTo>
                    <a:lnTo>
                      <a:pt x="468033" y="13165"/>
                    </a:lnTo>
                    <a:lnTo>
                      <a:pt x="496955" y="48373"/>
                    </a:lnTo>
                    <a:lnTo>
                      <a:pt x="502919" y="78361"/>
                    </a:lnTo>
                    <a:lnTo>
                      <a:pt x="502919" y="391798"/>
                    </a:lnTo>
                    <a:lnTo>
                      <a:pt x="496761" y="422300"/>
                    </a:lnTo>
                    <a:lnTo>
                      <a:pt x="479968" y="447208"/>
                    </a:lnTo>
                    <a:lnTo>
                      <a:pt x="455060" y="464001"/>
                    </a:lnTo>
                    <a:lnTo>
                      <a:pt x="424558" y="470159"/>
                    </a:lnTo>
                    <a:lnTo>
                      <a:pt x="78361" y="470159"/>
                    </a:lnTo>
                    <a:lnTo>
                      <a:pt x="47859" y="464001"/>
                    </a:lnTo>
                    <a:lnTo>
                      <a:pt x="22951" y="447208"/>
                    </a:lnTo>
                    <a:lnTo>
                      <a:pt x="6158" y="422300"/>
                    </a:lnTo>
                    <a:lnTo>
                      <a:pt x="0" y="391798"/>
                    </a:lnTo>
                    <a:lnTo>
                      <a:pt x="0" y="78361"/>
                    </a:lnTo>
                    <a:close/>
                  </a:path>
                </a:pathLst>
              </a:custGeom>
              <a:ln w="12699">
                <a:solidFill>
                  <a:srgbClr val="6C86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F6BDBC11-1DDF-A781-89B4-7B73694BF077}"/>
                </a:ext>
              </a:extLst>
            </p:cNvPr>
            <p:cNvSpPr txBox="1"/>
            <p:nvPr/>
          </p:nvSpPr>
          <p:spPr>
            <a:xfrm>
              <a:off x="3282594" y="769368"/>
              <a:ext cx="199389" cy="4368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700">
                  <a:solidFill>
                    <a:srgbClr val="FFFFFF"/>
                  </a:solidFill>
                  <a:latin typeface="Calibri"/>
                  <a:cs typeface="Calibri"/>
                </a:rPr>
                <a:t>1</a:t>
              </a:r>
              <a:endParaRPr sz="2700">
                <a:latin typeface="Calibri"/>
                <a:cs typeface="Calibri"/>
              </a:endParaRPr>
            </a:p>
          </p:txBody>
        </p:sp>
        <p:grpSp>
          <p:nvGrpSpPr>
            <p:cNvPr id="12" name="object 10">
              <a:extLst>
                <a:ext uri="{FF2B5EF4-FFF2-40B4-BE49-F238E27FC236}">
                  <a16:creationId xmlns:a16="http://schemas.microsoft.com/office/drawing/2014/main" id="{72F63583-5EEB-A8BD-067C-9C69A33F1046}"/>
                </a:ext>
              </a:extLst>
            </p:cNvPr>
            <p:cNvGrpSpPr/>
            <p:nvPr/>
          </p:nvGrpSpPr>
          <p:grpSpPr>
            <a:xfrm>
              <a:off x="6232622" y="3489973"/>
              <a:ext cx="515620" cy="483234"/>
              <a:chOff x="7262769" y="4323729"/>
              <a:chExt cx="515620" cy="483234"/>
            </a:xfrm>
          </p:grpSpPr>
          <p:sp>
            <p:nvSpPr>
              <p:cNvPr id="13" name="object 11">
                <a:extLst>
                  <a:ext uri="{FF2B5EF4-FFF2-40B4-BE49-F238E27FC236}">
                    <a16:creationId xmlns:a16="http://schemas.microsoft.com/office/drawing/2014/main" id="{1703FB90-E125-E9FF-85F1-AC3A8FF13470}"/>
                  </a:ext>
                </a:extLst>
              </p:cNvPr>
              <p:cNvSpPr/>
              <p:nvPr/>
            </p:nvSpPr>
            <p:spPr>
              <a:xfrm>
                <a:off x="7269119" y="4330079"/>
                <a:ext cx="502920" cy="470534"/>
              </a:xfrm>
              <a:custGeom>
                <a:avLst/>
                <a:gdLst/>
                <a:ahLst/>
                <a:cxnLst/>
                <a:rect l="l" t="t" r="r" b="b"/>
                <a:pathLst>
                  <a:path w="502920" h="470535">
                    <a:moveTo>
                      <a:pt x="424557" y="470159"/>
                    </a:moveTo>
                    <a:lnTo>
                      <a:pt x="78361" y="470159"/>
                    </a:lnTo>
                    <a:lnTo>
                      <a:pt x="47859" y="464001"/>
                    </a:lnTo>
                    <a:lnTo>
                      <a:pt x="22951" y="447208"/>
                    </a:lnTo>
                    <a:lnTo>
                      <a:pt x="6158" y="422300"/>
                    </a:lnTo>
                    <a:lnTo>
                      <a:pt x="0" y="391798"/>
                    </a:lnTo>
                    <a:lnTo>
                      <a:pt x="0" y="78361"/>
                    </a:lnTo>
                    <a:lnTo>
                      <a:pt x="6158" y="47859"/>
                    </a:lnTo>
                    <a:lnTo>
                      <a:pt x="22951" y="22951"/>
                    </a:lnTo>
                    <a:lnTo>
                      <a:pt x="47859" y="6158"/>
                    </a:lnTo>
                    <a:lnTo>
                      <a:pt x="78361" y="0"/>
                    </a:lnTo>
                    <a:lnTo>
                      <a:pt x="424557" y="0"/>
                    </a:lnTo>
                    <a:lnTo>
                      <a:pt x="468033" y="13165"/>
                    </a:lnTo>
                    <a:lnTo>
                      <a:pt x="496955" y="48373"/>
                    </a:lnTo>
                    <a:lnTo>
                      <a:pt x="502919" y="78361"/>
                    </a:lnTo>
                    <a:lnTo>
                      <a:pt x="502919" y="391798"/>
                    </a:lnTo>
                    <a:lnTo>
                      <a:pt x="496761" y="422300"/>
                    </a:lnTo>
                    <a:lnTo>
                      <a:pt x="479968" y="447208"/>
                    </a:lnTo>
                    <a:lnTo>
                      <a:pt x="455060" y="464001"/>
                    </a:lnTo>
                    <a:lnTo>
                      <a:pt x="424557" y="470159"/>
                    </a:lnTo>
                    <a:close/>
                  </a:path>
                </a:pathLst>
              </a:custGeom>
              <a:solidFill>
                <a:srgbClr val="DD804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2">
                <a:extLst>
                  <a:ext uri="{FF2B5EF4-FFF2-40B4-BE49-F238E27FC236}">
                    <a16:creationId xmlns:a16="http://schemas.microsoft.com/office/drawing/2014/main" id="{4832663C-E604-9E1C-0702-2AB96F9187AD}"/>
                  </a:ext>
                </a:extLst>
              </p:cNvPr>
              <p:cNvSpPr/>
              <p:nvPr/>
            </p:nvSpPr>
            <p:spPr>
              <a:xfrm>
                <a:off x="7269119" y="4330079"/>
                <a:ext cx="502920" cy="470534"/>
              </a:xfrm>
              <a:custGeom>
                <a:avLst/>
                <a:gdLst/>
                <a:ahLst/>
                <a:cxnLst/>
                <a:rect l="l" t="t" r="r" b="b"/>
                <a:pathLst>
                  <a:path w="502920" h="470535">
                    <a:moveTo>
                      <a:pt x="0" y="78361"/>
                    </a:moveTo>
                    <a:lnTo>
                      <a:pt x="6158" y="47859"/>
                    </a:lnTo>
                    <a:lnTo>
                      <a:pt x="22951" y="22951"/>
                    </a:lnTo>
                    <a:lnTo>
                      <a:pt x="47859" y="6158"/>
                    </a:lnTo>
                    <a:lnTo>
                      <a:pt x="78361" y="0"/>
                    </a:lnTo>
                    <a:lnTo>
                      <a:pt x="424557" y="0"/>
                    </a:lnTo>
                    <a:lnTo>
                      <a:pt x="468033" y="13165"/>
                    </a:lnTo>
                    <a:lnTo>
                      <a:pt x="496955" y="48373"/>
                    </a:lnTo>
                    <a:lnTo>
                      <a:pt x="502919" y="78361"/>
                    </a:lnTo>
                    <a:lnTo>
                      <a:pt x="502919" y="391798"/>
                    </a:lnTo>
                    <a:lnTo>
                      <a:pt x="496761" y="422300"/>
                    </a:lnTo>
                    <a:lnTo>
                      <a:pt x="479968" y="447208"/>
                    </a:lnTo>
                    <a:lnTo>
                      <a:pt x="455060" y="464001"/>
                    </a:lnTo>
                    <a:lnTo>
                      <a:pt x="424557" y="470159"/>
                    </a:lnTo>
                    <a:lnTo>
                      <a:pt x="78361" y="470159"/>
                    </a:lnTo>
                    <a:lnTo>
                      <a:pt x="47859" y="464001"/>
                    </a:lnTo>
                    <a:lnTo>
                      <a:pt x="22951" y="447208"/>
                    </a:lnTo>
                    <a:lnTo>
                      <a:pt x="6158" y="422300"/>
                    </a:lnTo>
                    <a:lnTo>
                      <a:pt x="0" y="391798"/>
                    </a:lnTo>
                    <a:lnTo>
                      <a:pt x="0" y="78361"/>
                    </a:lnTo>
                    <a:close/>
                  </a:path>
                </a:pathLst>
              </a:custGeom>
              <a:ln w="12699">
                <a:solidFill>
                  <a:srgbClr val="6C86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44AC9C43-FC8C-1CFE-2287-799003A7F4F1}"/>
                </a:ext>
              </a:extLst>
            </p:cNvPr>
            <p:cNvSpPr txBox="1"/>
            <p:nvPr/>
          </p:nvSpPr>
          <p:spPr>
            <a:xfrm>
              <a:off x="6390835" y="3499248"/>
              <a:ext cx="199389" cy="4368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700">
                  <a:solidFill>
                    <a:srgbClr val="FFFFFF"/>
                  </a:solidFill>
                  <a:latin typeface="Calibri"/>
                  <a:cs typeface="Calibri"/>
                </a:rPr>
                <a:t>2</a:t>
              </a:r>
              <a:endParaRPr sz="2700">
                <a:latin typeface="Calibri"/>
                <a:cs typeface="Calibri"/>
              </a:endParaRPr>
            </a:p>
          </p:txBody>
        </p:sp>
        <p:grpSp>
          <p:nvGrpSpPr>
            <p:cNvPr id="16" name="object 14">
              <a:extLst>
                <a:ext uri="{FF2B5EF4-FFF2-40B4-BE49-F238E27FC236}">
                  <a16:creationId xmlns:a16="http://schemas.microsoft.com/office/drawing/2014/main" id="{E619979B-D929-35B6-507B-4F18D56AAFB2}"/>
                </a:ext>
              </a:extLst>
            </p:cNvPr>
            <p:cNvGrpSpPr/>
            <p:nvPr/>
          </p:nvGrpSpPr>
          <p:grpSpPr>
            <a:xfrm>
              <a:off x="2575022" y="4729813"/>
              <a:ext cx="515620" cy="483234"/>
              <a:chOff x="3605169" y="5563570"/>
              <a:chExt cx="515620" cy="483234"/>
            </a:xfrm>
          </p:grpSpPr>
          <p:sp>
            <p:nvSpPr>
              <p:cNvPr id="17" name="object 15">
                <a:extLst>
                  <a:ext uri="{FF2B5EF4-FFF2-40B4-BE49-F238E27FC236}">
                    <a16:creationId xmlns:a16="http://schemas.microsoft.com/office/drawing/2014/main" id="{4377878D-A7C2-AE70-0C33-0D3C08E49406}"/>
                  </a:ext>
                </a:extLst>
              </p:cNvPr>
              <p:cNvSpPr/>
              <p:nvPr/>
            </p:nvSpPr>
            <p:spPr>
              <a:xfrm>
                <a:off x="3611519" y="5569920"/>
                <a:ext cx="502920" cy="470534"/>
              </a:xfrm>
              <a:custGeom>
                <a:avLst/>
                <a:gdLst/>
                <a:ahLst/>
                <a:cxnLst/>
                <a:rect l="l" t="t" r="r" b="b"/>
                <a:pathLst>
                  <a:path w="502920" h="470535">
                    <a:moveTo>
                      <a:pt x="424558" y="470159"/>
                    </a:moveTo>
                    <a:lnTo>
                      <a:pt x="78361" y="470159"/>
                    </a:lnTo>
                    <a:lnTo>
                      <a:pt x="47859" y="464001"/>
                    </a:lnTo>
                    <a:lnTo>
                      <a:pt x="22951" y="447208"/>
                    </a:lnTo>
                    <a:lnTo>
                      <a:pt x="6158" y="422300"/>
                    </a:lnTo>
                    <a:lnTo>
                      <a:pt x="0" y="391798"/>
                    </a:lnTo>
                    <a:lnTo>
                      <a:pt x="0" y="78361"/>
                    </a:lnTo>
                    <a:lnTo>
                      <a:pt x="6158" y="47859"/>
                    </a:lnTo>
                    <a:lnTo>
                      <a:pt x="22951" y="22951"/>
                    </a:lnTo>
                    <a:lnTo>
                      <a:pt x="47859" y="6158"/>
                    </a:lnTo>
                    <a:lnTo>
                      <a:pt x="78361" y="0"/>
                    </a:lnTo>
                    <a:lnTo>
                      <a:pt x="424558" y="0"/>
                    </a:lnTo>
                    <a:lnTo>
                      <a:pt x="468033" y="13165"/>
                    </a:lnTo>
                    <a:lnTo>
                      <a:pt x="496955" y="48373"/>
                    </a:lnTo>
                    <a:lnTo>
                      <a:pt x="502919" y="78361"/>
                    </a:lnTo>
                    <a:lnTo>
                      <a:pt x="502919" y="391798"/>
                    </a:lnTo>
                    <a:lnTo>
                      <a:pt x="496761" y="422300"/>
                    </a:lnTo>
                    <a:lnTo>
                      <a:pt x="479968" y="447208"/>
                    </a:lnTo>
                    <a:lnTo>
                      <a:pt x="455060" y="464001"/>
                    </a:lnTo>
                    <a:lnTo>
                      <a:pt x="424558" y="470159"/>
                    </a:lnTo>
                    <a:close/>
                  </a:path>
                </a:pathLst>
              </a:custGeom>
              <a:solidFill>
                <a:srgbClr val="DD804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6">
                <a:extLst>
                  <a:ext uri="{FF2B5EF4-FFF2-40B4-BE49-F238E27FC236}">
                    <a16:creationId xmlns:a16="http://schemas.microsoft.com/office/drawing/2014/main" id="{7264663F-CD36-7040-BC7C-D2F5D07A05B3}"/>
                  </a:ext>
                </a:extLst>
              </p:cNvPr>
              <p:cNvSpPr/>
              <p:nvPr/>
            </p:nvSpPr>
            <p:spPr>
              <a:xfrm>
                <a:off x="3611519" y="5569920"/>
                <a:ext cx="502920" cy="470534"/>
              </a:xfrm>
              <a:custGeom>
                <a:avLst/>
                <a:gdLst/>
                <a:ahLst/>
                <a:cxnLst/>
                <a:rect l="l" t="t" r="r" b="b"/>
                <a:pathLst>
                  <a:path w="502920" h="470535">
                    <a:moveTo>
                      <a:pt x="0" y="78361"/>
                    </a:moveTo>
                    <a:lnTo>
                      <a:pt x="6158" y="47859"/>
                    </a:lnTo>
                    <a:lnTo>
                      <a:pt x="22951" y="22951"/>
                    </a:lnTo>
                    <a:lnTo>
                      <a:pt x="47859" y="6158"/>
                    </a:lnTo>
                    <a:lnTo>
                      <a:pt x="78361" y="0"/>
                    </a:lnTo>
                    <a:lnTo>
                      <a:pt x="424558" y="0"/>
                    </a:lnTo>
                    <a:lnTo>
                      <a:pt x="468033" y="13165"/>
                    </a:lnTo>
                    <a:lnTo>
                      <a:pt x="496955" y="48373"/>
                    </a:lnTo>
                    <a:lnTo>
                      <a:pt x="502919" y="78361"/>
                    </a:lnTo>
                    <a:lnTo>
                      <a:pt x="502919" y="391798"/>
                    </a:lnTo>
                    <a:lnTo>
                      <a:pt x="496761" y="422300"/>
                    </a:lnTo>
                    <a:lnTo>
                      <a:pt x="479968" y="447208"/>
                    </a:lnTo>
                    <a:lnTo>
                      <a:pt x="455060" y="464001"/>
                    </a:lnTo>
                    <a:lnTo>
                      <a:pt x="424558" y="470159"/>
                    </a:lnTo>
                    <a:lnTo>
                      <a:pt x="78361" y="470159"/>
                    </a:lnTo>
                    <a:lnTo>
                      <a:pt x="47859" y="464001"/>
                    </a:lnTo>
                    <a:lnTo>
                      <a:pt x="22951" y="447208"/>
                    </a:lnTo>
                    <a:lnTo>
                      <a:pt x="6158" y="422300"/>
                    </a:lnTo>
                    <a:lnTo>
                      <a:pt x="0" y="391798"/>
                    </a:lnTo>
                    <a:lnTo>
                      <a:pt x="0" y="78361"/>
                    </a:lnTo>
                    <a:close/>
                  </a:path>
                </a:pathLst>
              </a:custGeom>
              <a:ln w="12699">
                <a:solidFill>
                  <a:srgbClr val="6C86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CD1CF5E6-4C25-85EF-5D19-B629B9535136}"/>
                </a:ext>
              </a:extLst>
            </p:cNvPr>
            <p:cNvSpPr txBox="1"/>
            <p:nvPr/>
          </p:nvSpPr>
          <p:spPr>
            <a:xfrm>
              <a:off x="2733236" y="4739086"/>
              <a:ext cx="199389" cy="4368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700">
                  <a:solidFill>
                    <a:srgbClr val="FFFFFF"/>
                  </a:solidFill>
                  <a:latin typeface="Calibri"/>
                  <a:cs typeface="Calibri"/>
                </a:rPr>
                <a:t>3</a:t>
              </a:r>
              <a:endParaRPr sz="2700">
                <a:latin typeface="Calibri"/>
                <a:cs typeface="Calibri"/>
              </a:endParaRPr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5DEAD211-C0E9-7331-9306-C1742438B38D}"/>
                </a:ext>
              </a:extLst>
            </p:cNvPr>
            <p:cNvSpPr/>
            <p:nvPr/>
          </p:nvSpPr>
          <p:spPr>
            <a:xfrm>
              <a:off x="798652" y="856084"/>
              <a:ext cx="2286000" cy="824865"/>
            </a:xfrm>
            <a:custGeom>
              <a:avLst/>
              <a:gdLst/>
              <a:ahLst/>
              <a:cxnLst/>
              <a:rect l="l" t="t" r="r" b="b"/>
              <a:pathLst>
                <a:path w="2286000" h="824864">
                  <a:moveTo>
                    <a:pt x="0" y="0"/>
                  </a:moveTo>
                  <a:lnTo>
                    <a:pt x="2285639" y="0"/>
                  </a:lnTo>
                  <a:lnTo>
                    <a:pt x="2285639" y="824399"/>
                  </a:lnTo>
                  <a:lnTo>
                    <a:pt x="0" y="824399"/>
                  </a:lnTo>
                  <a:lnTo>
                    <a:pt x="0" y="0"/>
                  </a:lnTo>
                  <a:close/>
                </a:path>
              </a:pathLst>
            </a:custGeom>
            <a:ln w="36699">
              <a:solidFill>
                <a:srgbClr val="BE00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object 13">
            <a:extLst>
              <a:ext uri="{FF2B5EF4-FFF2-40B4-BE49-F238E27FC236}">
                <a16:creationId xmlns:a16="http://schemas.microsoft.com/office/drawing/2014/main" id="{0A245912-9956-6CA8-D475-696A2A8303E9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FF252EB1-45D5-EB65-8B6F-DAB4D13EB49B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0" name="object 15">
              <a:extLst>
                <a:ext uri="{FF2B5EF4-FFF2-40B4-BE49-F238E27FC236}">
                  <a16:creationId xmlns:a16="http://schemas.microsoft.com/office/drawing/2014/main" id="{846395CD-100E-67EF-639F-70FA9C62E55A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1" name="object 16">
            <a:extLst>
              <a:ext uri="{FF2B5EF4-FFF2-40B4-BE49-F238E27FC236}">
                <a16:creationId xmlns:a16="http://schemas.microsoft.com/office/drawing/2014/main" id="{3AE4C420-3EEC-DB4C-8836-E2363BBB5673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>
                <a:latin typeface="Calibri"/>
                <a:cs typeface="Calibri"/>
              </a:rPr>
              <a:t>GIS data </a:t>
            </a:r>
            <a:r>
              <a:rPr lang="it-IT" sz="1800" b="1" err="1">
                <a:latin typeface="Calibri"/>
                <a:cs typeface="Calibri"/>
              </a:rPr>
              <a:t>elaboration</a:t>
            </a:r>
            <a:r>
              <a:rPr lang="it-IT" sz="1800" b="1">
                <a:latin typeface="Calibri"/>
                <a:cs typeface="Calibri"/>
              </a:rPr>
              <a:t> inside HMS</a:t>
            </a:r>
            <a:endParaRPr lang="it-IT" sz="1800">
              <a:latin typeface="Calibri"/>
              <a:cs typeface="Calibri"/>
            </a:endParaRPr>
          </a:p>
        </p:txBody>
      </p:sp>
      <p:grpSp>
        <p:nvGrpSpPr>
          <p:cNvPr id="32" name="object 17">
            <a:extLst>
              <a:ext uri="{FF2B5EF4-FFF2-40B4-BE49-F238E27FC236}">
                <a16:creationId xmlns:a16="http://schemas.microsoft.com/office/drawing/2014/main" id="{DCCD3F06-1B9E-CF9E-9ABD-BABECC4C3851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0BC1A167-2C6D-4E17-FF9C-6DCE66452950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4" name="object 19">
              <a:extLst>
                <a:ext uri="{FF2B5EF4-FFF2-40B4-BE49-F238E27FC236}">
                  <a16:creationId xmlns:a16="http://schemas.microsoft.com/office/drawing/2014/main" id="{C1B019D2-1A33-C26D-8A3D-184DD96D43B3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5" name="object 20">
            <a:extLst>
              <a:ext uri="{FF2B5EF4-FFF2-40B4-BE49-F238E27FC236}">
                <a16:creationId xmlns:a16="http://schemas.microsoft.com/office/drawing/2014/main" id="{007D54F2-1A11-02B4-A5E9-EEBEE0E320CC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0AFDCB6-4EA4-E759-A12B-85FE18AA1FA5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Calculation of the basin and reach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591240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po 41">
            <a:extLst>
              <a:ext uri="{FF2B5EF4-FFF2-40B4-BE49-F238E27FC236}">
                <a16:creationId xmlns:a16="http://schemas.microsoft.com/office/drawing/2014/main" id="{C59303A7-03DB-9861-D63A-F33DC892EC69}"/>
              </a:ext>
            </a:extLst>
          </p:cNvPr>
          <p:cNvGrpSpPr/>
          <p:nvPr/>
        </p:nvGrpSpPr>
        <p:grpSpPr>
          <a:xfrm>
            <a:off x="425704" y="1103871"/>
            <a:ext cx="8537063" cy="4104376"/>
            <a:chOff x="-285412" y="-93328"/>
            <a:chExt cx="11641065" cy="5635627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5F18686A-1833-8FE9-2206-67E72B0FD00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57892" y="705513"/>
              <a:ext cx="5519879" cy="1497959"/>
            </a:xfrm>
            <a:prstGeom prst="rect">
              <a:avLst/>
            </a:prstGeom>
          </p:spPr>
        </p:pic>
        <p:grpSp>
          <p:nvGrpSpPr>
            <p:cNvPr id="6" name="object 4">
              <a:extLst>
                <a:ext uri="{FF2B5EF4-FFF2-40B4-BE49-F238E27FC236}">
                  <a16:creationId xmlns:a16="http://schemas.microsoft.com/office/drawing/2014/main" id="{3718D04E-42FA-E745-03ED-FE9B3A38207A}"/>
                </a:ext>
              </a:extLst>
            </p:cNvPr>
            <p:cNvGrpSpPr/>
            <p:nvPr/>
          </p:nvGrpSpPr>
          <p:grpSpPr>
            <a:xfrm>
              <a:off x="5638748" y="693993"/>
              <a:ext cx="5716905" cy="3163570"/>
              <a:chOff x="6310080" y="1550520"/>
              <a:chExt cx="5716905" cy="3163570"/>
            </a:xfrm>
          </p:grpSpPr>
          <p:pic>
            <p:nvPicPr>
              <p:cNvPr id="7" name="object 5">
                <a:extLst>
                  <a:ext uri="{FF2B5EF4-FFF2-40B4-BE49-F238E27FC236}">
                    <a16:creationId xmlns:a16="http://schemas.microsoft.com/office/drawing/2014/main" id="{959145F4-E6CB-31B9-742C-4E8E308B693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310080" y="1550520"/>
                <a:ext cx="4745369" cy="3163192"/>
              </a:xfrm>
              <a:prstGeom prst="rect">
                <a:avLst/>
              </a:prstGeom>
            </p:spPr>
          </p:pic>
          <p:pic>
            <p:nvPicPr>
              <p:cNvPr id="8" name="object 6">
                <a:extLst>
                  <a:ext uri="{FF2B5EF4-FFF2-40B4-BE49-F238E27FC236}">
                    <a16:creationId xmlns:a16="http://schemas.microsoft.com/office/drawing/2014/main" id="{DA0AB2EF-310E-376F-B96B-B8F6F4B2B31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141570" y="2944809"/>
                <a:ext cx="157299" cy="187539"/>
              </a:xfrm>
              <a:prstGeom prst="rect">
                <a:avLst/>
              </a:prstGeom>
            </p:spPr>
          </p:pic>
          <p:pic>
            <p:nvPicPr>
              <p:cNvPr id="9" name="object 7">
                <a:extLst>
                  <a:ext uri="{FF2B5EF4-FFF2-40B4-BE49-F238E27FC236}">
                    <a16:creationId xmlns:a16="http://schemas.microsoft.com/office/drawing/2014/main" id="{3EE724DA-368B-4EFA-3444-1157998F61C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557210" y="3041650"/>
                <a:ext cx="151179" cy="151179"/>
              </a:xfrm>
              <a:prstGeom prst="rect">
                <a:avLst/>
              </a:prstGeom>
            </p:spPr>
          </p:pic>
          <p:pic>
            <p:nvPicPr>
              <p:cNvPr id="10" name="object 8">
                <a:extLst>
                  <a:ext uri="{FF2B5EF4-FFF2-40B4-BE49-F238E27FC236}">
                    <a16:creationId xmlns:a16="http://schemas.microsoft.com/office/drawing/2014/main" id="{B1935343-85E7-F677-0051-466F9D82F94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891449" y="2769490"/>
                <a:ext cx="157299" cy="175299"/>
              </a:xfrm>
              <a:prstGeom prst="rect">
                <a:avLst/>
              </a:prstGeom>
            </p:spPr>
          </p:pic>
          <p:sp>
            <p:nvSpPr>
              <p:cNvPr id="11" name="object 9">
                <a:extLst>
                  <a:ext uri="{FF2B5EF4-FFF2-40B4-BE49-F238E27FC236}">
                    <a16:creationId xmlns:a16="http://schemas.microsoft.com/office/drawing/2014/main" id="{506A9968-1166-D3D0-5C7D-83D368D7E024}"/>
                  </a:ext>
                </a:extLst>
              </p:cNvPr>
              <p:cNvSpPr/>
              <p:nvPr/>
            </p:nvSpPr>
            <p:spPr>
              <a:xfrm>
                <a:off x="10879559" y="3418200"/>
                <a:ext cx="1143000" cy="359410"/>
              </a:xfrm>
              <a:custGeom>
                <a:avLst/>
                <a:gdLst/>
                <a:ahLst/>
                <a:cxnLst/>
                <a:rect l="l" t="t" r="r" b="b"/>
                <a:pathLst>
                  <a:path w="1143000" h="359410">
                    <a:moveTo>
                      <a:pt x="1142639" y="359279"/>
                    </a:moveTo>
                    <a:lnTo>
                      <a:pt x="0" y="359279"/>
                    </a:lnTo>
                    <a:lnTo>
                      <a:pt x="0" y="0"/>
                    </a:lnTo>
                    <a:lnTo>
                      <a:pt x="1142639" y="0"/>
                    </a:lnTo>
                    <a:lnTo>
                      <a:pt x="1142639" y="359279"/>
                    </a:lnTo>
                    <a:close/>
                  </a:path>
                </a:pathLst>
              </a:custGeom>
              <a:solidFill>
                <a:srgbClr val="94B6D1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2" name="object 10">
                <a:extLst>
                  <a:ext uri="{FF2B5EF4-FFF2-40B4-BE49-F238E27FC236}">
                    <a16:creationId xmlns:a16="http://schemas.microsoft.com/office/drawing/2014/main" id="{CB1652A0-3138-B1B7-2377-4BC18721E840}"/>
                  </a:ext>
                </a:extLst>
              </p:cNvPr>
              <p:cNvSpPr/>
              <p:nvPr/>
            </p:nvSpPr>
            <p:spPr>
              <a:xfrm>
                <a:off x="10784343" y="2867786"/>
                <a:ext cx="1238250" cy="909955"/>
              </a:xfrm>
              <a:custGeom>
                <a:avLst/>
                <a:gdLst/>
                <a:ahLst/>
                <a:cxnLst/>
                <a:rect l="l" t="t" r="r" b="b"/>
                <a:pathLst>
                  <a:path w="1238250" h="909954">
                    <a:moveTo>
                      <a:pt x="95216" y="550413"/>
                    </a:moveTo>
                    <a:lnTo>
                      <a:pt x="1237856" y="550413"/>
                    </a:lnTo>
                    <a:lnTo>
                      <a:pt x="1237856" y="909693"/>
                    </a:lnTo>
                    <a:lnTo>
                      <a:pt x="95216" y="909693"/>
                    </a:lnTo>
                    <a:lnTo>
                      <a:pt x="95216" y="550413"/>
                    </a:lnTo>
                    <a:close/>
                  </a:path>
                  <a:path w="1238250" h="909954">
                    <a:moveTo>
                      <a:pt x="0" y="617778"/>
                    </a:moveTo>
                    <a:lnTo>
                      <a:pt x="198419" y="0"/>
                    </a:lnTo>
                  </a:path>
                </a:pathLst>
              </a:custGeom>
              <a:ln w="9524">
                <a:solidFill>
                  <a:srgbClr val="355D7E"/>
                </a:solidFill>
              </a:ln>
            </p:spPr>
            <p:txBody>
              <a:bodyPr wrap="square" lIns="0" tIns="0" rIns="0" bIns="0" rtlCol="0"/>
              <a:lstStyle/>
              <a:p>
                <a:endParaRPr sz="1600"/>
              </a:p>
            </p:txBody>
          </p:sp>
        </p:grp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349DFDC9-D3F5-F759-EBF6-9726882B5C0D}"/>
                </a:ext>
              </a:extLst>
            </p:cNvPr>
            <p:cNvSpPr txBox="1"/>
            <p:nvPr/>
          </p:nvSpPr>
          <p:spPr>
            <a:xfrm>
              <a:off x="10366687" y="2582309"/>
              <a:ext cx="824865" cy="27116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>
                  <a:latin typeface="Arial"/>
                  <a:cs typeface="Arial"/>
                </a:rPr>
                <a:t>US</a:t>
              </a:r>
              <a:r>
                <a:rPr sz="1200" spc="-10">
                  <a:latin typeface="Arial"/>
                  <a:cs typeface="Arial"/>
                </a:rPr>
                <a:t> </a:t>
              </a:r>
              <a:r>
                <a:rPr sz="1200" spc="-25">
                  <a:latin typeface="Arial"/>
                  <a:cs typeface="Arial"/>
                </a:rPr>
                <a:t>LPF</a:t>
              </a:r>
              <a:endParaRPr sz="1200">
                <a:latin typeface="Arial"/>
                <a:cs typeface="Arial"/>
              </a:endParaRPr>
            </a:p>
          </p:txBody>
        </p:sp>
        <p:grpSp>
          <p:nvGrpSpPr>
            <p:cNvPr id="14" name="object 12">
              <a:extLst>
                <a:ext uri="{FF2B5EF4-FFF2-40B4-BE49-F238E27FC236}">
                  <a16:creationId xmlns:a16="http://schemas.microsoft.com/office/drawing/2014/main" id="{9148A4C8-1C62-90D2-EDA9-DA80ADB6BA0C}"/>
                </a:ext>
              </a:extLst>
            </p:cNvPr>
            <p:cNvGrpSpPr/>
            <p:nvPr/>
          </p:nvGrpSpPr>
          <p:grpSpPr>
            <a:xfrm>
              <a:off x="3488957" y="-30725"/>
              <a:ext cx="6114415" cy="4774565"/>
              <a:chOff x="4160289" y="825802"/>
              <a:chExt cx="6114415" cy="4774565"/>
            </a:xfrm>
          </p:grpSpPr>
          <p:sp>
            <p:nvSpPr>
              <p:cNvPr id="15" name="object 13">
                <a:extLst>
                  <a:ext uri="{FF2B5EF4-FFF2-40B4-BE49-F238E27FC236}">
                    <a16:creationId xmlns:a16="http://schemas.microsoft.com/office/drawing/2014/main" id="{0137736E-0FDA-43DF-7042-17B54F711D4D}"/>
                  </a:ext>
                </a:extLst>
              </p:cNvPr>
              <p:cNvSpPr/>
              <p:nvPr/>
            </p:nvSpPr>
            <p:spPr>
              <a:xfrm>
                <a:off x="7053074" y="830565"/>
                <a:ext cx="3216910" cy="3701415"/>
              </a:xfrm>
              <a:custGeom>
                <a:avLst/>
                <a:gdLst/>
                <a:ahLst/>
                <a:cxnLst/>
                <a:rect l="l" t="t" r="r" b="b"/>
                <a:pathLst>
                  <a:path w="3216909" h="3701415">
                    <a:moveTo>
                      <a:pt x="3169609" y="3205079"/>
                    </a:moveTo>
                    <a:lnTo>
                      <a:pt x="3216363" y="2255682"/>
                    </a:lnTo>
                  </a:path>
                  <a:path w="3216909" h="3701415">
                    <a:moveTo>
                      <a:pt x="2625771" y="3700799"/>
                    </a:moveTo>
                    <a:lnTo>
                      <a:pt x="1638171" y="2329248"/>
                    </a:lnTo>
                  </a:path>
                  <a:path w="3216909" h="3701415">
                    <a:moveTo>
                      <a:pt x="2598771" y="501479"/>
                    </a:moveTo>
                    <a:lnTo>
                      <a:pt x="11778" y="1121769"/>
                    </a:lnTo>
                  </a:path>
                  <a:path w="3216909" h="3701415">
                    <a:moveTo>
                      <a:pt x="2582212" y="0"/>
                    </a:moveTo>
                    <a:lnTo>
                      <a:pt x="0" y="1108543"/>
                    </a:lnTo>
                  </a:path>
                  <a:path w="3216909" h="3701415">
                    <a:moveTo>
                      <a:pt x="3130730" y="991439"/>
                    </a:moveTo>
                    <a:lnTo>
                      <a:pt x="36443" y="1593399"/>
                    </a:lnTo>
                  </a:path>
                </a:pathLst>
              </a:custGeom>
              <a:ln w="9524">
                <a:solidFill>
                  <a:srgbClr val="355D7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4">
                <a:extLst>
                  <a:ext uri="{FF2B5EF4-FFF2-40B4-BE49-F238E27FC236}">
                    <a16:creationId xmlns:a16="http://schemas.microsoft.com/office/drawing/2014/main" id="{BDB0B861-8B4E-6A0F-3AF1-FEB298C9460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966729" y="2328490"/>
                <a:ext cx="151179" cy="151179"/>
              </a:xfrm>
              <a:prstGeom prst="rect">
                <a:avLst/>
              </a:prstGeom>
            </p:spPr>
          </p:pic>
          <p:sp>
            <p:nvSpPr>
              <p:cNvPr id="17" name="object 15">
                <a:extLst>
                  <a:ext uri="{FF2B5EF4-FFF2-40B4-BE49-F238E27FC236}">
                    <a16:creationId xmlns:a16="http://schemas.microsoft.com/office/drawing/2014/main" id="{CDEF2DEB-6AD6-6D25-A799-1A293DFB3838}"/>
                  </a:ext>
                </a:extLst>
              </p:cNvPr>
              <p:cNvSpPr/>
              <p:nvPr/>
            </p:nvSpPr>
            <p:spPr>
              <a:xfrm>
                <a:off x="4166639" y="3835799"/>
                <a:ext cx="2631440" cy="1758314"/>
              </a:xfrm>
              <a:custGeom>
                <a:avLst/>
                <a:gdLst/>
                <a:ahLst/>
                <a:cxnLst/>
                <a:rect l="l" t="t" r="r" b="b"/>
                <a:pathLst>
                  <a:path w="2631440" h="1758314">
                    <a:moveTo>
                      <a:pt x="0" y="1743869"/>
                    </a:moveTo>
                    <a:lnTo>
                      <a:pt x="24537" y="1754378"/>
                    </a:lnTo>
                    <a:lnTo>
                      <a:pt x="38761" y="1757880"/>
                    </a:lnTo>
                    <a:lnTo>
                      <a:pt x="55528" y="1754376"/>
                    </a:lnTo>
                    <a:lnTo>
                      <a:pt x="87696" y="1743869"/>
                    </a:lnTo>
                    <a:lnTo>
                      <a:pt x="93991" y="1740803"/>
                    </a:lnTo>
                    <a:lnTo>
                      <a:pt x="100188" y="1736640"/>
                    </a:lnTo>
                    <a:lnTo>
                      <a:pt x="106404" y="1732862"/>
                    </a:lnTo>
                    <a:lnTo>
                      <a:pt x="165978" y="1727522"/>
                    </a:lnTo>
                    <a:lnTo>
                      <a:pt x="219218" y="1725011"/>
                    </a:lnTo>
                    <a:lnTo>
                      <a:pt x="272465" y="1723114"/>
                    </a:lnTo>
                    <a:lnTo>
                      <a:pt x="325717" y="1721522"/>
                    </a:lnTo>
                    <a:lnTo>
                      <a:pt x="378968" y="1719931"/>
                    </a:lnTo>
                    <a:lnTo>
                      <a:pt x="432215" y="1718033"/>
                    </a:lnTo>
                    <a:lnTo>
                      <a:pt x="441521" y="1710636"/>
                    </a:lnTo>
                    <a:lnTo>
                      <a:pt x="450766" y="1702614"/>
                    </a:lnTo>
                    <a:lnTo>
                      <a:pt x="460132" y="1695843"/>
                    </a:lnTo>
                    <a:lnTo>
                      <a:pt x="469800" y="1692198"/>
                    </a:lnTo>
                    <a:lnTo>
                      <a:pt x="517492" y="1685365"/>
                    </a:lnTo>
                    <a:lnTo>
                      <a:pt x="541920" y="1681967"/>
                    </a:lnTo>
                    <a:lnTo>
                      <a:pt x="556909" y="1679401"/>
                    </a:lnTo>
                    <a:lnTo>
                      <a:pt x="576284" y="1675066"/>
                    </a:lnTo>
                    <a:lnTo>
                      <a:pt x="613871" y="1666363"/>
                    </a:lnTo>
                    <a:lnTo>
                      <a:pt x="620146" y="1663214"/>
                    </a:lnTo>
                    <a:lnTo>
                      <a:pt x="626427" y="1660118"/>
                    </a:lnTo>
                    <a:lnTo>
                      <a:pt x="632695" y="1656916"/>
                    </a:lnTo>
                    <a:lnTo>
                      <a:pt x="638927" y="1653445"/>
                    </a:lnTo>
                    <a:lnTo>
                      <a:pt x="649904" y="1646167"/>
                    </a:lnTo>
                    <a:lnTo>
                      <a:pt x="660513" y="1638565"/>
                    </a:lnTo>
                    <a:lnTo>
                      <a:pt x="671291" y="1631944"/>
                    </a:lnTo>
                    <a:lnTo>
                      <a:pt x="682775" y="1627611"/>
                    </a:lnTo>
                    <a:lnTo>
                      <a:pt x="704655" y="1623383"/>
                    </a:lnTo>
                    <a:lnTo>
                      <a:pt x="726584" y="1620264"/>
                    </a:lnTo>
                    <a:lnTo>
                      <a:pt x="748533" y="1617589"/>
                    </a:lnTo>
                    <a:lnTo>
                      <a:pt x="770472" y="1614692"/>
                    </a:lnTo>
                    <a:lnTo>
                      <a:pt x="803543" y="1593312"/>
                    </a:lnTo>
                    <a:lnTo>
                      <a:pt x="845599" y="1581719"/>
                    </a:lnTo>
                    <a:lnTo>
                      <a:pt x="861285" y="1578915"/>
                    </a:lnTo>
                    <a:lnTo>
                      <a:pt x="876959" y="1575940"/>
                    </a:lnTo>
                    <a:lnTo>
                      <a:pt x="896287" y="1566072"/>
                    </a:lnTo>
                    <a:lnTo>
                      <a:pt x="905324" y="1561036"/>
                    </a:lnTo>
                    <a:lnTo>
                      <a:pt x="915839" y="1553764"/>
                    </a:lnTo>
                    <a:lnTo>
                      <a:pt x="939600" y="1537188"/>
                    </a:lnTo>
                    <a:lnTo>
                      <a:pt x="977183" y="1511352"/>
                    </a:lnTo>
                    <a:lnTo>
                      <a:pt x="988130" y="1507823"/>
                    </a:lnTo>
                    <a:lnTo>
                      <a:pt x="999066" y="1504092"/>
                    </a:lnTo>
                    <a:lnTo>
                      <a:pt x="1010023" y="1500763"/>
                    </a:lnTo>
                    <a:lnTo>
                      <a:pt x="1071634" y="1491252"/>
                    </a:lnTo>
                    <a:lnTo>
                      <a:pt x="1128107" y="1484720"/>
                    </a:lnTo>
                    <a:lnTo>
                      <a:pt x="1140644" y="1484138"/>
                    </a:lnTo>
                    <a:lnTo>
                      <a:pt x="1147161" y="1484522"/>
                    </a:lnTo>
                    <a:lnTo>
                      <a:pt x="1150992" y="1485257"/>
                    </a:lnTo>
                    <a:lnTo>
                      <a:pt x="1155470" y="1485725"/>
                    </a:lnTo>
                    <a:lnTo>
                      <a:pt x="1206128" y="1479364"/>
                    </a:lnTo>
                    <a:lnTo>
                      <a:pt x="1246536" y="1472599"/>
                    </a:lnTo>
                    <a:lnTo>
                      <a:pt x="1288837" y="1463286"/>
                    </a:lnTo>
                    <a:lnTo>
                      <a:pt x="1338383" y="1449887"/>
                    </a:lnTo>
                    <a:lnTo>
                      <a:pt x="1381263" y="1427721"/>
                    </a:lnTo>
                    <a:lnTo>
                      <a:pt x="1400020" y="1414582"/>
                    </a:lnTo>
                    <a:lnTo>
                      <a:pt x="1409399" y="1408012"/>
                    </a:lnTo>
                    <a:lnTo>
                      <a:pt x="1428191" y="1395095"/>
                    </a:lnTo>
                    <a:lnTo>
                      <a:pt x="1432823" y="1388401"/>
                    </a:lnTo>
                    <a:lnTo>
                      <a:pt x="1437411" y="1381551"/>
                    </a:lnTo>
                    <a:lnTo>
                      <a:pt x="1442087" y="1375014"/>
                    </a:lnTo>
                    <a:lnTo>
                      <a:pt x="1475541" y="1352240"/>
                    </a:lnTo>
                    <a:lnTo>
                      <a:pt x="1503359" y="1343425"/>
                    </a:lnTo>
                    <a:lnTo>
                      <a:pt x="1519435" y="1332258"/>
                    </a:lnTo>
                    <a:lnTo>
                      <a:pt x="1523462" y="1330014"/>
                    </a:lnTo>
                    <a:lnTo>
                      <a:pt x="1529967" y="1328016"/>
                    </a:lnTo>
                    <a:lnTo>
                      <a:pt x="1553471" y="1317589"/>
                    </a:lnTo>
                    <a:lnTo>
                      <a:pt x="1565991" y="1311005"/>
                    </a:lnTo>
                    <a:lnTo>
                      <a:pt x="1578450" y="1303867"/>
                    </a:lnTo>
                    <a:lnTo>
                      <a:pt x="1590948" y="1297132"/>
                    </a:lnTo>
                    <a:lnTo>
                      <a:pt x="1603584" y="1291755"/>
                    </a:lnTo>
                    <a:lnTo>
                      <a:pt x="1612998" y="1288719"/>
                    </a:lnTo>
                    <a:lnTo>
                      <a:pt x="1622424" y="1285812"/>
                    </a:lnTo>
                    <a:lnTo>
                      <a:pt x="1631826" y="1282646"/>
                    </a:lnTo>
                    <a:lnTo>
                      <a:pt x="1641167" y="1278836"/>
                    </a:lnTo>
                    <a:lnTo>
                      <a:pt x="1647612" y="1275882"/>
                    </a:lnTo>
                    <a:lnTo>
                      <a:pt x="1653610" y="1269659"/>
                    </a:lnTo>
                    <a:lnTo>
                      <a:pt x="1659959" y="1265919"/>
                    </a:lnTo>
                    <a:lnTo>
                      <a:pt x="1676632" y="1256806"/>
                    </a:lnTo>
                    <a:lnTo>
                      <a:pt x="1690016" y="1251027"/>
                    </a:lnTo>
                    <a:lnTo>
                      <a:pt x="1704032" y="1246235"/>
                    </a:lnTo>
                    <a:lnTo>
                      <a:pt x="1722600" y="1240084"/>
                    </a:lnTo>
                    <a:lnTo>
                      <a:pt x="1735344" y="1231208"/>
                    </a:lnTo>
                    <a:lnTo>
                      <a:pt x="1772711" y="1214249"/>
                    </a:lnTo>
                    <a:lnTo>
                      <a:pt x="1819674" y="1207391"/>
                    </a:lnTo>
                    <a:lnTo>
                      <a:pt x="1843186" y="1204712"/>
                    </a:lnTo>
                    <a:lnTo>
                      <a:pt x="1866671" y="1201332"/>
                    </a:lnTo>
                    <a:lnTo>
                      <a:pt x="1880787" y="1198553"/>
                    </a:lnTo>
                    <a:lnTo>
                      <a:pt x="1894878" y="1195273"/>
                    </a:lnTo>
                    <a:lnTo>
                      <a:pt x="1908960" y="1191794"/>
                    </a:lnTo>
                    <a:lnTo>
                      <a:pt x="1923047" y="1188415"/>
                    </a:lnTo>
                    <a:lnTo>
                      <a:pt x="1940590" y="1176247"/>
                    </a:lnTo>
                    <a:lnTo>
                      <a:pt x="1940662" y="1176668"/>
                    </a:lnTo>
                    <a:lnTo>
                      <a:pt x="1938228" y="1180590"/>
                    </a:lnTo>
                    <a:lnTo>
                      <a:pt x="1948249" y="1178923"/>
                    </a:lnTo>
                    <a:lnTo>
                      <a:pt x="1985687" y="1162579"/>
                    </a:lnTo>
                    <a:lnTo>
                      <a:pt x="1995227" y="1157170"/>
                    </a:lnTo>
                    <a:lnTo>
                      <a:pt x="2004607" y="1150595"/>
                    </a:lnTo>
                    <a:lnTo>
                      <a:pt x="2013923" y="1143553"/>
                    </a:lnTo>
                    <a:lnTo>
                      <a:pt x="2023271" y="1136744"/>
                    </a:lnTo>
                    <a:lnTo>
                      <a:pt x="2042063" y="1123826"/>
                    </a:lnTo>
                    <a:lnTo>
                      <a:pt x="2048327" y="1119520"/>
                    </a:lnTo>
                    <a:lnTo>
                      <a:pt x="2054950" y="1116999"/>
                    </a:lnTo>
                    <a:lnTo>
                      <a:pt x="2060855" y="1110909"/>
                    </a:lnTo>
                    <a:lnTo>
                      <a:pt x="2067087" y="1104305"/>
                    </a:lnTo>
                    <a:lnTo>
                      <a:pt x="2073297" y="1097606"/>
                    </a:lnTo>
                    <a:lnTo>
                      <a:pt x="2079550" y="1091099"/>
                    </a:lnTo>
                    <a:lnTo>
                      <a:pt x="2124025" y="1061403"/>
                    </a:lnTo>
                    <a:lnTo>
                      <a:pt x="2194236" y="1030682"/>
                    </a:lnTo>
                    <a:lnTo>
                      <a:pt x="2211603" y="1023691"/>
                    </a:lnTo>
                    <a:lnTo>
                      <a:pt x="2225632" y="1015097"/>
                    </a:lnTo>
                    <a:lnTo>
                      <a:pt x="2255039" y="994651"/>
                    </a:lnTo>
                    <a:lnTo>
                      <a:pt x="2261303" y="990346"/>
                    </a:lnTo>
                    <a:lnTo>
                      <a:pt x="2268337" y="989286"/>
                    </a:lnTo>
                    <a:lnTo>
                      <a:pt x="2273831" y="981733"/>
                    </a:lnTo>
                    <a:lnTo>
                      <a:pt x="2278443" y="974950"/>
                    </a:lnTo>
                    <a:lnTo>
                      <a:pt x="2282996" y="967951"/>
                    </a:lnTo>
                    <a:lnTo>
                      <a:pt x="2287666" y="961384"/>
                    </a:lnTo>
                    <a:lnTo>
                      <a:pt x="2292623" y="955898"/>
                    </a:lnTo>
                    <a:lnTo>
                      <a:pt x="2302042" y="949320"/>
                    </a:lnTo>
                    <a:lnTo>
                      <a:pt x="2311820" y="944498"/>
                    </a:lnTo>
                    <a:lnTo>
                      <a:pt x="2321396" y="938917"/>
                    </a:lnTo>
                    <a:lnTo>
                      <a:pt x="2330207" y="930063"/>
                    </a:lnTo>
                    <a:lnTo>
                      <a:pt x="2386583" y="852558"/>
                    </a:lnTo>
                    <a:lnTo>
                      <a:pt x="2405375" y="826722"/>
                    </a:lnTo>
                    <a:lnTo>
                      <a:pt x="2410206" y="820596"/>
                    </a:lnTo>
                    <a:lnTo>
                      <a:pt x="2415124" y="814693"/>
                    </a:lnTo>
                    <a:lnTo>
                      <a:pt x="2419866" y="808345"/>
                    </a:lnTo>
                    <a:lnTo>
                      <a:pt x="2424167" y="800888"/>
                    </a:lnTo>
                    <a:lnTo>
                      <a:pt x="2433943" y="782153"/>
                    </a:lnTo>
                    <a:lnTo>
                      <a:pt x="2443972" y="763847"/>
                    </a:lnTo>
                    <a:lnTo>
                      <a:pt x="2453495" y="744684"/>
                    </a:lnTo>
                    <a:lnTo>
                      <a:pt x="2461752" y="723382"/>
                    </a:lnTo>
                    <a:lnTo>
                      <a:pt x="2470169" y="696336"/>
                    </a:lnTo>
                    <a:lnTo>
                      <a:pt x="2474280" y="684630"/>
                    </a:lnTo>
                    <a:lnTo>
                      <a:pt x="2479956" y="676153"/>
                    </a:lnTo>
                    <a:lnTo>
                      <a:pt x="2493071" y="658795"/>
                    </a:lnTo>
                    <a:lnTo>
                      <a:pt x="2500484" y="610354"/>
                    </a:lnTo>
                    <a:lnTo>
                      <a:pt x="2503745" y="589107"/>
                    </a:lnTo>
                    <a:lnTo>
                      <a:pt x="2507933" y="573639"/>
                    </a:lnTo>
                    <a:lnTo>
                      <a:pt x="2518127" y="542536"/>
                    </a:lnTo>
                    <a:lnTo>
                      <a:pt x="2536919" y="426279"/>
                    </a:lnTo>
                    <a:lnTo>
                      <a:pt x="2538264" y="416367"/>
                    </a:lnTo>
                    <a:lnTo>
                      <a:pt x="2539461" y="406307"/>
                    </a:lnTo>
                    <a:lnTo>
                      <a:pt x="2540953" y="396544"/>
                    </a:lnTo>
                    <a:lnTo>
                      <a:pt x="2543183" y="387526"/>
                    </a:lnTo>
                    <a:lnTo>
                      <a:pt x="2555712" y="348773"/>
                    </a:lnTo>
                    <a:lnTo>
                      <a:pt x="2560884" y="316169"/>
                    </a:lnTo>
                    <a:lnTo>
                      <a:pt x="2562184" y="307648"/>
                    </a:lnTo>
                    <a:lnTo>
                      <a:pt x="2561904" y="311055"/>
                    </a:lnTo>
                    <a:lnTo>
                      <a:pt x="2562337" y="314232"/>
                    </a:lnTo>
                    <a:lnTo>
                      <a:pt x="2574503" y="271269"/>
                    </a:lnTo>
                    <a:lnTo>
                      <a:pt x="2578958" y="241996"/>
                    </a:lnTo>
                    <a:lnTo>
                      <a:pt x="2580767" y="232515"/>
                    </a:lnTo>
                    <a:lnTo>
                      <a:pt x="2583672" y="222555"/>
                    </a:lnTo>
                    <a:lnTo>
                      <a:pt x="2587031" y="213139"/>
                    </a:lnTo>
                    <a:lnTo>
                      <a:pt x="2590391" y="203723"/>
                    </a:lnTo>
                    <a:lnTo>
                      <a:pt x="2600617" y="161622"/>
                    </a:lnTo>
                    <a:lnTo>
                      <a:pt x="2612087" y="116258"/>
                    </a:lnTo>
                    <a:lnTo>
                      <a:pt x="2613692" y="106595"/>
                    </a:lnTo>
                    <a:lnTo>
                      <a:pt x="2615322" y="96948"/>
                    </a:lnTo>
                    <a:lnTo>
                      <a:pt x="2616901" y="87268"/>
                    </a:lnTo>
                    <a:lnTo>
                      <a:pt x="2618351" y="77505"/>
                    </a:lnTo>
                    <a:lnTo>
                      <a:pt x="2619945" y="64599"/>
                    </a:lnTo>
                    <a:lnTo>
                      <a:pt x="2621349" y="51585"/>
                    </a:lnTo>
                    <a:lnTo>
                      <a:pt x="2622821" y="38614"/>
                    </a:lnTo>
                    <a:lnTo>
                      <a:pt x="2624615" y="25835"/>
                    </a:lnTo>
                    <a:lnTo>
                      <a:pt x="2625923" y="19156"/>
                    </a:lnTo>
                    <a:lnTo>
                      <a:pt x="2627518" y="12722"/>
                    </a:lnTo>
                    <a:lnTo>
                      <a:pt x="2629227" y="6385"/>
                    </a:lnTo>
                    <a:lnTo>
                      <a:pt x="2630879" y="0"/>
                    </a:lnTo>
                  </a:path>
                </a:pathLst>
              </a:custGeom>
              <a:ln w="12699">
                <a:solidFill>
                  <a:srgbClr val="395F8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6">
                <a:extLst>
                  <a:ext uri="{FF2B5EF4-FFF2-40B4-BE49-F238E27FC236}">
                    <a16:creationId xmlns:a16="http://schemas.microsoft.com/office/drawing/2014/main" id="{195E8EC2-1043-6BBE-1FD1-7993DFC07C82}"/>
                  </a:ext>
                </a:extLst>
              </p:cNvPr>
              <p:cNvSpPr/>
              <p:nvPr/>
            </p:nvSpPr>
            <p:spPr>
              <a:xfrm>
                <a:off x="6875639" y="3840839"/>
                <a:ext cx="131445" cy="1708785"/>
              </a:xfrm>
              <a:custGeom>
                <a:avLst/>
                <a:gdLst/>
                <a:ahLst/>
                <a:cxnLst/>
                <a:rect l="l" t="t" r="r" b="b"/>
                <a:pathLst>
                  <a:path w="131445" h="1708785">
                    <a:moveTo>
                      <a:pt x="7919" y="359"/>
                    </a:moveTo>
                    <a:lnTo>
                      <a:pt x="8639" y="1707839"/>
                    </a:lnTo>
                  </a:path>
                  <a:path w="131445" h="1708785">
                    <a:moveTo>
                      <a:pt x="123839" y="1708199"/>
                    </a:moveTo>
                    <a:lnTo>
                      <a:pt x="0" y="1706399"/>
                    </a:lnTo>
                  </a:path>
                  <a:path w="131445" h="1708785">
                    <a:moveTo>
                      <a:pt x="123839" y="1799"/>
                    </a:moveTo>
                    <a:lnTo>
                      <a:pt x="0" y="0"/>
                    </a:lnTo>
                  </a:path>
                  <a:path w="131445" h="1708785">
                    <a:moveTo>
                      <a:pt x="131039" y="854639"/>
                    </a:moveTo>
                    <a:lnTo>
                      <a:pt x="7919" y="852479"/>
                    </a:lnTo>
                  </a:path>
                </a:pathLst>
              </a:custGeom>
              <a:ln w="2857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11429AB0-A708-CE22-3888-4016219B00C6}"/>
                </a:ext>
              </a:extLst>
            </p:cNvPr>
            <p:cNvSpPr txBox="1"/>
            <p:nvPr/>
          </p:nvSpPr>
          <p:spPr>
            <a:xfrm>
              <a:off x="9688387" y="3111752"/>
              <a:ext cx="1644651" cy="299342"/>
            </a:xfrm>
            <a:prstGeom prst="rect">
              <a:avLst/>
            </a:prstGeom>
            <a:solidFill>
              <a:srgbClr val="94B6D1"/>
            </a:solidFill>
            <a:ln w="9524">
              <a:solidFill>
                <a:srgbClr val="355D7E"/>
              </a:solidFill>
            </a:ln>
          </p:spPr>
          <p:txBody>
            <a:bodyPr vert="horz" wrap="square" lIns="0" tIns="33020" rIns="0" bIns="0" rtlCol="0">
              <a:spAutoFit/>
            </a:bodyPr>
            <a:lstStyle/>
            <a:p>
              <a:pPr marL="161290">
                <a:lnSpc>
                  <a:spcPct val="100000"/>
                </a:lnSpc>
                <a:spcBef>
                  <a:spcPts val="260"/>
                </a:spcBef>
              </a:pPr>
              <a:r>
                <a:rPr sz="1200">
                  <a:latin typeface="Arial"/>
                  <a:cs typeface="Arial"/>
                </a:rPr>
                <a:t>US</a:t>
              </a:r>
              <a:r>
                <a:rPr sz="1200" spc="-5">
                  <a:latin typeface="Arial"/>
                  <a:cs typeface="Arial"/>
                </a:rPr>
                <a:t> </a:t>
              </a:r>
              <a:r>
                <a:rPr sz="1200" spc="-10">
                  <a:latin typeface="Arial"/>
                  <a:cs typeface="Arial"/>
                </a:rPr>
                <a:t>10-</a:t>
              </a:r>
              <a:r>
                <a:rPr sz="1200">
                  <a:latin typeface="Arial"/>
                  <a:cs typeface="Arial"/>
                </a:rPr>
                <a:t>85 </a:t>
              </a:r>
              <a:r>
                <a:rPr sz="1200" spc="-25">
                  <a:latin typeface="Arial"/>
                  <a:cs typeface="Arial"/>
                </a:rPr>
                <a:t>FP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B57C9834-79CB-311D-0777-8AB348680A90}"/>
                </a:ext>
              </a:extLst>
            </p:cNvPr>
            <p:cNvSpPr txBox="1"/>
            <p:nvPr/>
          </p:nvSpPr>
          <p:spPr>
            <a:xfrm>
              <a:off x="9186187" y="3607473"/>
              <a:ext cx="2144395" cy="299342"/>
            </a:xfrm>
            <a:prstGeom prst="rect">
              <a:avLst/>
            </a:prstGeom>
            <a:solidFill>
              <a:srgbClr val="94B6D1"/>
            </a:solidFill>
            <a:ln w="9524">
              <a:solidFill>
                <a:srgbClr val="355D7E"/>
              </a:solidFill>
            </a:ln>
          </p:spPr>
          <p:txBody>
            <a:bodyPr vert="horz" wrap="square" lIns="0" tIns="33020" rIns="0" bIns="0" rtlCol="0">
              <a:spAutoFit/>
            </a:bodyPr>
            <a:lstStyle/>
            <a:p>
              <a:pPr marL="207645">
                <a:lnSpc>
                  <a:spcPct val="100000"/>
                </a:lnSpc>
                <a:spcBef>
                  <a:spcPts val="260"/>
                </a:spcBef>
              </a:pPr>
              <a:r>
                <a:rPr sz="1200">
                  <a:latin typeface="Arial"/>
                  <a:cs typeface="Arial"/>
                </a:rPr>
                <a:t>US</a:t>
              </a:r>
              <a:r>
                <a:rPr sz="1200" spc="-10">
                  <a:latin typeface="Arial"/>
                  <a:cs typeface="Arial"/>
                </a:rPr>
                <a:t> </a:t>
              </a:r>
              <a:r>
                <a:rPr sz="1200">
                  <a:latin typeface="Arial"/>
                  <a:cs typeface="Arial"/>
                </a:rPr>
                <a:t>centroidal</a:t>
              </a:r>
              <a:r>
                <a:rPr sz="1200" spc="-10">
                  <a:latin typeface="Arial"/>
                  <a:cs typeface="Arial"/>
                </a:rPr>
                <a:t> </a:t>
              </a:r>
              <a:r>
                <a:rPr sz="1200" spc="-25">
                  <a:latin typeface="Arial"/>
                  <a:cs typeface="Arial"/>
                </a:rPr>
                <a:t>FP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A92E037B-18AB-7150-52A1-BCA504CB1633}"/>
                </a:ext>
              </a:extLst>
            </p:cNvPr>
            <p:cNvSpPr txBox="1"/>
            <p:nvPr/>
          </p:nvSpPr>
          <p:spPr>
            <a:xfrm>
              <a:off x="9159188" y="408152"/>
              <a:ext cx="2144395" cy="299342"/>
            </a:xfrm>
            <a:prstGeom prst="rect">
              <a:avLst/>
            </a:prstGeom>
            <a:solidFill>
              <a:srgbClr val="94B6D1"/>
            </a:solidFill>
            <a:ln w="9524">
              <a:solidFill>
                <a:srgbClr val="355D7E"/>
              </a:solidFill>
            </a:ln>
          </p:spPr>
          <p:txBody>
            <a:bodyPr vert="horz" wrap="square" lIns="0" tIns="33020" rIns="0" bIns="0" rtlCol="0">
              <a:spAutoFit/>
            </a:bodyPr>
            <a:lstStyle/>
            <a:p>
              <a:pPr marL="207645">
                <a:lnSpc>
                  <a:spcPct val="100000"/>
                </a:lnSpc>
                <a:spcBef>
                  <a:spcPts val="260"/>
                </a:spcBef>
              </a:pPr>
              <a:r>
                <a:rPr sz="1200">
                  <a:latin typeface="Arial"/>
                  <a:cs typeface="Arial"/>
                </a:rPr>
                <a:t>DS</a:t>
              </a:r>
              <a:r>
                <a:rPr sz="1200" spc="-10">
                  <a:latin typeface="Arial"/>
                  <a:cs typeface="Arial"/>
                </a:rPr>
                <a:t> </a:t>
              </a:r>
              <a:r>
                <a:rPr sz="1200">
                  <a:latin typeface="Arial"/>
                  <a:cs typeface="Arial"/>
                </a:rPr>
                <a:t>centroidal</a:t>
              </a:r>
              <a:r>
                <a:rPr sz="1200" spc="-10">
                  <a:latin typeface="Arial"/>
                  <a:cs typeface="Arial"/>
                </a:rPr>
                <a:t> </a:t>
              </a:r>
              <a:r>
                <a:rPr sz="1200" spc="-25">
                  <a:latin typeface="Arial"/>
                  <a:cs typeface="Arial"/>
                </a:rPr>
                <a:t>FP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1AC1B94F-655B-8A15-E986-0B282ACFB902}"/>
                </a:ext>
              </a:extLst>
            </p:cNvPr>
            <p:cNvSpPr txBox="1"/>
            <p:nvPr/>
          </p:nvSpPr>
          <p:spPr>
            <a:xfrm>
              <a:off x="9142627" y="-93328"/>
              <a:ext cx="2144395" cy="299342"/>
            </a:xfrm>
            <a:prstGeom prst="rect">
              <a:avLst/>
            </a:prstGeom>
            <a:solidFill>
              <a:srgbClr val="94B6D1"/>
            </a:solidFill>
            <a:ln w="9524">
              <a:solidFill>
                <a:srgbClr val="355D7E"/>
              </a:solidFill>
            </a:ln>
          </p:spPr>
          <p:txBody>
            <a:bodyPr vert="horz" wrap="square" lIns="0" tIns="33020" rIns="0" bIns="0" rtlCol="0">
              <a:spAutoFit/>
            </a:bodyPr>
            <a:lstStyle/>
            <a:p>
              <a:pPr marL="671830">
                <a:lnSpc>
                  <a:spcPct val="100000"/>
                </a:lnSpc>
                <a:spcBef>
                  <a:spcPts val="260"/>
                </a:spcBef>
              </a:pPr>
              <a:r>
                <a:rPr sz="1200">
                  <a:latin typeface="Arial"/>
                  <a:cs typeface="Arial"/>
                </a:rPr>
                <a:t>DS</a:t>
              </a:r>
              <a:r>
                <a:rPr sz="1200" spc="-10">
                  <a:latin typeface="Arial"/>
                  <a:cs typeface="Arial"/>
                </a:rPr>
                <a:t> </a:t>
              </a:r>
              <a:r>
                <a:rPr sz="1200" spc="-25">
                  <a:latin typeface="Arial"/>
                  <a:cs typeface="Arial"/>
                </a:rPr>
                <a:t>LFP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C52AC95B-77A2-484C-0841-F76FA37E3332}"/>
                </a:ext>
              </a:extLst>
            </p:cNvPr>
            <p:cNvSpPr txBox="1"/>
            <p:nvPr/>
          </p:nvSpPr>
          <p:spPr>
            <a:xfrm>
              <a:off x="9649507" y="898112"/>
              <a:ext cx="1644651" cy="299342"/>
            </a:xfrm>
            <a:prstGeom prst="rect">
              <a:avLst/>
            </a:prstGeom>
            <a:solidFill>
              <a:srgbClr val="94B6D1"/>
            </a:solidFill>
            <a:ln w="9524">
              <a:solidFill>
                <a:srgbClr val="355D7E"/>
              </a:solidFill>
            </a:ln>
          </p:spPr>
          <p:txBody>
            <a:bodyPr vert="horz" wrap="square" lIns="0" tIns="33020" rIns="0" bIns="0" rtlCol="0">
              <a:spAutoFit/>
            </a:bodyPr>
            <a:lstStyle/>
            <a:p>
              <a:pPr marL="161290">
                <a:lnSpc>
                  <a:spcPct val="100000"/>
                </a:lnSpc>
                <a:spcBef>
                  <a:spcPts val="260"/>
                </a:spcBef>
              </a:pPr>
              <a:r>
                <a:rPr sz="1200">
                  <a:latin typeface="Arial"/>
                  <a:cs typeface="Arial"/>
                </a:rPr>
                <a:t>DS</a:t>
              </a:r>
              <a:r>
                <a:rPr sz="1200" spc="-5">
                  <a:latin typeface="Arial"/>
                  <a:cs typeface="Arial"/>
                </a:rPr>
                <a:t> </a:t>
              </a:r>
              <a:r>
                <a:rPr sz="1200" spc="-10">
                  <a:latin typeface="Arial"/>
                  <a:cs typeface="Arial"/>
                </a:rPr>
                <a:t>10-</a:t>
              </a:r>
              <a:r>
                <a:rPr sz="1200">
                  <a:latin typeface="Arial"/>
                  <a:cs typeface="Arial"/>
                </a:rPr>
                <a:t>85 </a:t>
              </a:r>
              <a:r>
                <a:rPr sz="1200" spc="-25">
                  <a:latin typeface="Arial"/>
                  <a:cs typeface="Arial"/>
                </a:rPr>
                <a:t>FP</a:t>
              </a:r>
              <a:endParaRPr sz="1200">
                <a:latin typeface="Arial"/>
                <a:cs typeface="Arial"/>
              </a:endParaRPr>
            </a:p>
          </p:txBody>
        </p:sp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C15C6226-9D9E-C579-09D8-9C7C0A41BD0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285412" y="3253953"/>
              <a:ext cx="3024719" cy="1418399"/>
            </a:xfrm>
            <a:prstGeom prst="rect">
              <a:avLst/>
            </a:prstGeom>
          </p:spPr>
        </p:pic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D5A16AEC-89F2-5841-DE63-141AC997BB3F}"/>
                </a:ext>
              </a:extLst>
            </p:cNvPr>
            <p:cNvSpPr txBox="1"/>
            <p:nvPr/>
          </p:nvSpPr>
          <p:spPr>
            <a:xfrm>
              <a:off x="-237947" y="4897769"/>
              <a:ext cx="2682240" cy="60925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>
                  <a:latin typeface="Calibri"/>
                  <a:cs typeface="Calibri"/>
                </a:rPr>
                <a:t>Plan</a:t>
              </a:r>
              <a:r>
                <a:rPr sz="1400" spc="-40">
                  <a:latin typeface="Calibri"/>
                  <a:cs typeface="Calibri"/>
                </a:rPr>
                <a:t> </a:t>
              </a:r>
              <a:r>
                <a:rPr sz="1400">
                  <a:latin typeface="Calibri"/>
                  <a:cs typeface="Calibri"/>
                </a:rPr>
                <a:t>View:</a:t>
              </a:r>
              <a:r>
                <a:rPr sz="1400" spc="-35">
                  <a:latin typeface="Calibri"/>
                  <a:cs typeface="Calibri"/>
                </a:rPr>
                <a:t> </a:t>
              </a:r>
              <a:r>
                <a:rPr sz="1400">
                  <a:latin typeface="Calibri"/>
                  <a:cs typeface="Calibri"/>
                </a:rPr>
                <a:t>Longest</a:t>
              </a:r>
              <a:r>
                <a:rPr sz="1400" spc="-35">
                  <a:latin typeface="Calibri"/>
                  <a:cs typeface="Calibri"/>
                </a:rPr>
                <a:t> </a:t>
              </a:r>
              <a:r>
                <a:rPr sz="1400" spc="-10">
                  <a:latin typeface="Calibri"/>
                  <a:cs typeface="Calibri"/>
                </a:rPr>
                <a:t>Flowpath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26" name="object 24">
              <a:extLst>
                <a:ext uri="{FF2B5EF4-FFF2-40B4-BE49-F238E27FC236}">
                  <a16:creationId xmlns:a16="http://schemas.microsoft.com/office/drawing/2014/main" id="{DC3BF81D-37B6-4A95-0C36-18119CFEB07B}"/>
                </a:ext>
              </a:extLst>
            </p:cNvPr>
            <p:cNvSpPr txBox="1"/>
            <p:nvPr/>
          </p:nvSpPr>
          <p:spPr>
            <a:xfrm>
              <a:off x="3456733" y="4933049"/>
              <a:ext cx="2884170" cy="60925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>
                  <a:latin typeface="Calibri"/>
                  <a:cs typeface="Calibri"/>
                </a:rPr>
                <a:t>Profile</a:t>
              </a:r>
              <a:r>
                <a:rPr sz="1400" spc="-55">
                  <a:latin typeface="Calibri"/>
                  <a:cs typeface="Calibri"/>
                </a:rPr>
                <a:t> </a:t>
              </a:r>
              <a:r>
                <a:rPr sz="1400">
                  <a:latin typeface="Calibri"/>
                  <a:cs typeface="Calibri"/>
                </a:rPr>
                <a:t>View:</a:t>
              </a:r>
              <a:r>
                <a:rPr sz="1400" spc="-50">
                  <a:latin typeface="Calibri"/>
                  <a:cs typeface="Calibri"/>
                </a:rPr>
                <a:t> </a:t>
              </a:r>
              <a:r>
                <a:rPr sz="1400">
                  <a:latin typeface="Calibri"/>
                  <a:cs typeface="Calibri"/>
                </a:rPr>
                <a:t>Longest</a:t>
              </a:r>
              <a:r>
                <a:rPr sz="1400" spc="-50">
                  <a:latin typeface="Calibri"/>
                  <a:cs typeface="Calibri"/>
                </a:rPr>
                <a:t> </a:t>
              </a:r>
              <a:r>
                <a:rPr sz="1400" spc="-10">
                  <a:latin typeface="Calibri"/>
                  <a:cs typeface="Calibri"/>
                </a:rPr>
                <a:t>Flowpath</a:t>
              </a:r>
              <a:endParaRPr sz="1400">
                <a:latin typeface="Calibri"/>
                <a:cs typeface="Calibri"/>
              </a:endParaRPr>
            </a:p>
          </p:txBody>
        </p:sp>
      </p:grpSp>
      <p:grpSp>
        <p:nvGrpSpPr>
          <p:cNvPr id="51" name="object 13">
            <a:extLst>
              <a:ext uri="{FF2B5EF4-FFF2-40B4-BE49-F238E27FC236}">
                <a16:creationId xmlns:a16="http://schemas.microsoft.com/office/drawing/2014/main" id="{B6072498-2405-3EF2-87C9-9532E6A03F6C}"/>
              </a:ext>
            </a:extLst>
          </p:cNvPr>
          <p:cNvGrpSpPr/>
          <p:nvPr/>
        </p:nvGrpSpPr>
        <p:grpSpPr>
          <a:xfrm>
            <a:off x="498608" y="676831"/>
            <a:ext cx="4025913" cy="495934"/>
            <a:chOff x="7047337" y="147762"/>
            <a:chExt cx="5073650" cy="495934"/>
          </a:xfrm>
        </p:grpSpPr>
        <p:sp>
          <p:nvSpPr>
            <p:cNvPr id="52" name="object 14">
              <a:extLst>
                <a:ext uri="{FF2B5EF4-FFF2-40B4-BE49-F238E27FC236}">
                  <a16:creationId xmlns:a16="http://schemas.microsoft.com/office/drawing/2014/main" id="{06F0BB4E-413E-3E7A-1F5E-3A218FB29F95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id="{5A0B18CD-F5DB-F2C2-C1E4-43024BD622A0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54" name="object 16">
            <a:extLst>
              <a:ext uri="{FF2B5EF4-FFF2-40B4-BE49-F238E27FC236}">
                <a16:creationId xmlns:a16="http://schemas.microsoft.com/office/drawing/2014/main" id="{EAE2C142-BD32-32BB-A3C3-7CCC65C102F7}"/>
              </a:ext>
            </a:extLst>
          </p:cNvPr>
          <p:cNvSpPr txBox="1"/>
          <p:nvPr/>
        </p:nvSpPr>
        <p:spPr>
          <a:xfrm>
            <a:off x="1038019" y="701977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>
                <a:latin typeface="Calibri"/>
                <a:cs typeface="Calibri"/>
              </a:rPr>
              <a:t>GIS data </a:t>
            </a:r>
            <a:r>
              <a:rPr lang="it-IT" sz="1800" b="1" err="1">
                <a:latin typeface="Calibri"/>
                <a:cs typeface="Calibri"/>
              </a:rPr>
              <a:t>elaboration</a:t>
            </a:r>
            <a:r>
              <a:rPr lang="it-IT" sz="1800" b="1">
                <a:latin typeface="Calibri"/>
                <a:cs typeface="Calibri"/>
              </a:rPr>
              <a:t> inside HMS</a:t>
            </a:r>
            <a:endParaRPr lang="it-IT" sz="1800">
              <a:latin typeface="Calibri"/>
              <a:cs typeface="Calibri"/>
            </a:endParaRPr>
          </a:p>
        </p:txBody>
      </p:sp>
      <p:grpSp>
        <p:nvGrpSpPr>
          <p:cNvPr id="55" name="object 17">
            <a:extLst>
              <a:ext uri="{FF2B5EF4-FFF2-40B4-BE49-F238E27FC236}">
                <a16:creationId xmlns:a16="http://schemas.microsoft.com/office/drawing/2014/main" id="{D5EC2878-908A-F600-7205-BE7C1F66537E}"/>
              </a:ext>
            </a:extLst>
          </p:cNvPr>
          <p:cNvGrpSpPr/>
          <p:nvPr/>
        </p:nvGrpSpPr>
        <p:grpSpPr>
          <a:xfrm>
            <a:off x="462019" y="678147"/>
            <a:ext cx="421234" cy="460375"/>
            <a:chOff x="6725862" y="71563"/>
            <a:chExt cx="706120" cy="648335"/>
          </a:xfrm>
        </p:grpSpPr>
        <p:sp>
          <p:nvSpPr>
            <p:cNvPr id="56" name="object 18">
              <a:extLst>
                <a:ext uri="{FF2B5EF4-FFF2-40B4-BE49-F238E27FC236}">
                  <a16:creationId xmlns:a16="http://schemas.microsoft.com/office/drawing/2014/main" id="{15EE3145-2092-109A-222C-99A31F8EBCA3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7" name="object 19">
              <a:extLst>
                <a:ext uri="{FF2B5EF4-FFF2-40B4-BE49-F238E27FC236}">
                  <a16:creationId xmlns:a16="http://schemas.microsoft.com/office/drawing/2014/main" id="{AB749448-DB35-0011-9E88-5B933D1B4FD0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58" name="object 20">
            <a:extLst>
              <a:ext uri="{FF2B5EF4-FFF2-40B4-BE49-F238E27FC236}">
                <a16:creationId xmlns:a16="http://schemas.microsoft.com/office/drawing/2014/main" id="{BABD8783-05BF-63E1-9BFB-E37DC5A6DCF1}"/>
              </a:ext>
            </a:extLst>
          </p:cNvPr>
          <p:cNvSpPr txBox="1"/>
          <p:nvPr/>
        </p:nvSpPr>
        <p:spPr>
          <a:xfrm>
            <a:off x="600609" y="734991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FBC6BF2-BCB8-FAA6-AC85-201D5A6292B0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Calculation of the basin and reach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655636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63722437-C965-6337-9C25-1A1A2E719AB9}"/>
              </a:ext>
            </a:extLst>
          </p:cNvPr>
          <p:cNvGrpSpPr/>
          <p:nvPr/>
        </p:nvGrpSpPr>
        <p:grpSpPr>
          <a:xfrm>
            <a:off x="93950" y="1178011"/>
            <a:ext cx="8956100" cy="3698770"/>
            <a:chOff x="-405224" y="848915"/>
            <a:chExt cx="11799600" cy="4711606"/>
          </a:xfrm>
        </p:grpSpPr>
        <p:pic>
          <p:nvPicPr>
            <p:cNvPr id="4" name="object 2">
              <a:extLst>
                <a:ext uri="{FF2B5EF4-FFF2-40B4-BE49-F238E27FC236}">
                  <a16:creationId xmlns:a16="http://schemas.microsoft.com/office/drawing/2014/main" id="{C361FA19-0ABB-FE5E-FD57-5389AA412D1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992" y="848915"/>
              <a:ext cx="5857044" cy="2056475"/>
            </a:xfrm>
            <a:prstGeom prst="rect">
              <a:avLst/>
            </a:prstGeom>
          </p:spPr>
        </p:pic>
        <p:grpSp>
          <p:nvGrpSpPr>
            <p:cNvPr id="5" name="object 3">
              <a:extLst>
                <a:ext uri="{FF2B5EF4-FFF2-40B4-BE49-F238E27FC236}">
                  <a16:creationId xmlns:a16="http://schemas.microsoft.com/office/drawing/2014/main" id="{CD2A9A07-B7FB-3CE2-F069-ACC436040F6B}"/>
                </a:ext>
              </a:extLst>
            </p:cNvPr>
            <p:cNvGrpSpPr/>
            <p:nvPr/>
          </p:nvGrpSpPr>
          <p:grpSpPr>
            <a:xfrm>
              <a:off x="3748976" y="2314687"/>
              <a:ext cx="7645400" cy="3245485"/>
              <a:chOff x="4269837" y="2951498"/>
              <a:chExt cx="7645400" cy="3245485"/>
            </a:xfrm>
          </p:grpSpPr>
          <p:sp>
            <p:nvSpPr>
              <p:cNvPr id="6" name="object 4">
                <a:extLst>
                  <a:ext uri="{FF2B5EF4-FFF2-40B4-BE49-F238E27FC236}">
                    <a16:creationId xmlns:a16="http://schemas.microsoft.com/office/drawing/2014/main" id="{D8FC4B5E-EBED-3BDC-FE52-5EBC5D2020D8}"/>
                  </a:ext>
                </a:extLst>
              </p:cNvPr>
              <p:cNvSpPr/>
              <p:nvPr/>
            </p:nvSpPr>
            <p:spPr>
              <a:xfrm>
                <a:off x="7488199" y="3395699"/>
                <a:ext cx="4422140" cy="2796540"/>
              </a:xfrm>
              <a:custGeom>
                <a:avLst/>
                <a:gdLst/>
                <a:ahLst/>
                <a:cxnLst/>
                <a:rect l="l" t="t" r="r" b="b"/>
                <a:pathLst>
                  <a:path w="4422140" h="2796540">
                    <a:moveTo>
                      <a:pt x="4421999" y="2796299"/>
                    </a:moveTo>
                    <a:lnTo>
                      <a:pt x="0" y="2796299"/>
                    </a:lnTo>
                    <a:lnTo>
                      <a:pt x="0" y="0"/>
                    </a:lnTo>
                    <a:lnTo>
                      <a:pt x="4421999" y="0"/>
                    </a:lnTo>
                    <a:lnTo>
                      <a:pt x="4421999" y="2796299"/>
                    </a:lnTo>
                    <a:close/>
                  </a:path>
                </a:pathLst>
              </a:custGeom>
              <a:solidFill>
                <a:srgbClr val="94B6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5">
                <a:extLst>
                  <a:ext uri="{FF2B5EF4-FFF2-40B4-BE49-F238E27FC236}">
                    <a16:creationId xmlns:a16="http://schemas.microsoft.com/office/drawing/2014/main" id="{9010E56E-18AE-8918-6AE0-8CD652632925}"/>
                  </a:ext>
                </a:extLst>
              </p:cNvPr>
              <p:cNvSpPr/>
              <p:nvPr/>
            </p:nvSpPr>
            <p:spPr>
              <a:xfrm>
                <a:off x="4274599" y="2956261"/>
                <a:ext cx="7635875" cy="3235960"/>
              </a:xfrm>
              <a:custGeom>
                <a:avLst/>
                <a:gdLst/>
                <a:ahLst/>
                <a:cxnLst/>
                <a:rect l="l" t="t" r="r" b="b"/>
                <a:pathLst>
                  <a:path w="7635875" h="3235960">
                    <a:moveTo>
                      <a:pt x="3213599" y="439438"/>
                    </a:moveTo>
                    <a:lnTo>
                      <a:pt x="7635599" y="439438"/>
                    </a:lnTo>
                    <a:lnTo>
                      <a:pt x="7635599" y="3235738"/>
                    </a:lnTo>
                    <a:lnTo>
                      <a:pt x="3213599" y="3235738"/>
                    </a:lnTo>
                    <a:lnTo>
                      <a:pt x="3213599" y="439438"/>
                    </a:lnTo>
                    <a:close/>
                  </a:path>
                  <a:path w="7635875" h="3235960">
                    <a:moveTo>
                      <a:pt x="3275861" y="1811135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355D7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78CDDC24-101A-83AB-D8F0-904747A6E1A9}"/>
                </a:ext>
              </a:extLst>
            </p:cNvPr>
            <p:cNvSpPr txBox="1"/>
            <p:nvPr/>
          </p:nvSpPr>
          <p:spPr>
            <a:xfrm>
              <a:off x="7157588" y="2921652"/>
              <a:ext cx="3463290" cy="87459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50800">
                <a:lnSpc>
                  <a:spcPct val="100000"/>
                </a:lnSpc>
                <a:spcBef>
                  <a:spcPts val="100"/>
                </a:spcBef>
              </a:pPr>
              <a:r>
                <a:rPr sz="1400" b="1">
                  <a:latin typeface="Calibri"/>
                  <a:cs typeface="Calibri"/>
                </a:rPr>
                <a:t>Elongation</a:t>
              </a:r>
              <a:r>
                <a:rPr sz="1400" b="1" spc="-95">
                  <a:latin typeface="Calibri"/>
                  <a:cs typeface="Calibri"/>
                </a:rPr>
                <a:t> </a:t>
              </a:r>
              <a:r>
                <a:rPr sz="1400" b="1" spc="-20">
                  <a:latin typeface="Calibri"/>
                  <a:cs typeface="Calibri"/>
                </a:rPr>
                <a:t>Ratio</a:t>
              </a:r>
              <a:endParaRPr sz="1400">
                <a:latin typeface="Calibri"/>
                <a:cs typeface="Calibri"/>
              </a:endParaRPr>
            </a:p>
            <a:p>
              <a:pPr>
                <a:lnSpc>
                  <a:spcPct val="100000"/>
                </a:lnSpc>
                <a:spcBef>
                  <a:spcPts val="20"/>
                </a:spcBef>
              </a:pPr>
              <a:endParaRPr sz="1400">
                <a:latin typeface="Calibri"/>
                <a:cs typeface="Calibri"/>
              </a:endParaRPr>
            </a:p>
            <a:p>
              <a:pPr marL="50800">
                <a:lnSpc>
                  <a:spcPct val="100000"/>
                </a:lnSpc>
              </a:pPr>
              <a:r>
                <a:rPr sz="1400" i="1">
                  <a:latin typeface="Calibri"/>
                  <a:cs typeface="Calibri"/>
                </a:rPr>
                <a:t>ElongationRatio</a:t>
              </a:r>
              <a:r>
                <a:rPr sz="1400" i="1" spc="-45">
                  <a:latin typeface="Calibri"/>
                  <a:cs typeface="Calibri"/>
                </a:rPr>
                <a:t> </a:t>
              </a:r>
              <a:r>
                <a:rPr sz="1400" i="1">
                  <a:latin typeface="Calibri"/>
                  <a:cs typeface="Calibri"/>
                </a:rPr>
                <a:t>=</a:t>
              </a:r>
              <a:r>
                <a:rPr sz="1400" i="1" spc="-45">
                  <a:latin typeface="Calibri"/>
                  <a:cs typeface="Calibri"/>
                </a:rPr>
                <a:t> </a:t>
              </a:r>
              <a:r>
                <a:rPr sz="1400" i="1">
                  <a:latin typeface="Calibri"/>
                  <a:cs typeface="Calibri"/>
                </a:rPr>
                <a:t>(Area</a:t>
              </a:r>
              <a:r>
                <a:rPr sz="1400" i="1" baseline="30092">
                  <a:latin typeface="Calibri"/>
                  <a:cs typeface="Calibri"/>
                </a:rPr>
                <a:t>0.5</a:t>
              </a:r>
              <a:r>
                <a:rPr sz="1400" i="1">
                  <a:latin typeface="Calibri"/>
                  <a:cs typeface="Calibri"/>
                </a:rPr>
                <a:t>/Length)</a:t>
              </a:r>
              <a:r>
                <a:rPr sz="1400" i="1" spc="-35">
                  <a:latin typeface="Calibri"/>
                  <a:cs typeface="Calibri"/>
                </a:rPr>
                <a:t> </a:t>
              </a:r>
              <a:r>
                <a:rPr sz="1400" i="1" spc="-60">
                  <a:latin typeface="MS PGothic"/>
                  <a:cs typeface="MS PGothic"/>
                </a:rPr>
                <a:t>∗</a:t>
              </a:r>
              <a:endParaRPr sz="1400">
                <a:latin typeface="MS PGothic"/>
                <a:cs typeface="MS PGothic"/>
              </a:endParaRPr>
            </a:p>
            <a:p>
              <a:pPr marL="50800">
                <a:lnSpc>
                  <a:spcPct val="100000"/>
                </a:lnSpc>
              </a:pPr>
              <a:r>
                <a:rPr sz="1400" i="1" spc="-10">
                  <a:latin typeface="Calibri"/>
                  <a:cs typeface="Calibri"/>
                </a:rPr>
                <a:t>(2/</a:t>
              </a:r>
              <a:r>
                <a:rPr sz="1400" i="1" spc="-10">
                  <a:latin typeface="Arial"/>
                  <a:cs typeface="Arial"/>
                </a:rPr>
                <a:t>π</a:t>
              </a:r>
              <a:r>
                <a:rPr sz="1400" i="1" spc="-15" baseline="30092">
                  <a:latin typeface="Calibri"/>
                  <a:cs typeface="Calibri"/>
                </a:rPr>
                <a:t>0.5</a:t>
              </a:r>
              <a:r>
                <a:rPr sz="1400" i="1" spc="-10">
                  <a:latin typeface="Calibri"/>
                  <a:cs typeface="Calibri"/>
                </a:rPr>
                <a:t>)</a:t>
              </a:r>
              <a:endParaRPr sz="1400">
                <a:latin typeface="Calibri"/>
                <a:cs typeface="Calibri"/>
              </a:endParaRPr>
            </a:p>
          </p:txBody>
        </p:sp>
        <p:grpSp>
          <p:nvGrpSpPr>
            <p:cNvPr id="10" name="object 8">
              <a:extLst>
                <a:ext uri="{FF2B5EF4-FFF2-40B4-BE49-F238E27FC236}">
                  <a16:creationId xmlns:a16="http://schemas.microsoft.com/office/drawing/2014/main" id="{15FC3A5F-0B78-4BF9-DBDC-9C7EC049F511}"/>
                </a:ext>
              </a:extLst>
            </p:cNvPr>
            <p:cNvGrpSpPr/>
            <p:nvPr/>
          </p:nvGrpSpPr>
          <p:grpSpPr>
            <a:xfrm>
              <a:off x="7122664" y="4332031"/>
              <a:ext cx="2797363" cy="822325"/>
              <a:chOff x="7643525" y="4968842"/>
              <a:chExt cx="2797363" cy="822325"/>
            </a:xfrm>
          </p:grpSpPr>
          <p:sp>
            <p:nvSpPr>
              <p:cNvPr id="11" name="object 9">
                <a:extLst>
                  <a:ext uri="{FF2B5EF4-FFF2-40B4-BE49-F238E27FC236}">
                    <a16:creationId xmlns:a16="http://schemas.microsoft.com/office/drawing/2014/main" id="{F5204C4E-9658-F37D-A165-342155DBF05B}"/>
                  </a:ext>
                </a:extLst>
              </p:cNvPr>
              <p:cNvSpPr/>
              <p:nvPr/>
            </p:nvSpPr>
            <p:spPr>
              <a:xfrm>
                <a:off x="7643525" y="4968842"/>
                <a:ext cx="990601" cy="822325"/>
              </a:xfrm>
              <a:custGeom>
                <a:avLst/>
                <a:gdLst/>
                <a:ahLst/>
                <a:cxnLst/>
                <a:rect l="l" t="t" r="r" b="b"/>
                <a:pathLst>
                  <a:path w="990600" h="822325">
                    <a:moveTo>
                      <a:pt x="494999" y="822293"/>
                    </a:moveTo>
                    <a:lnTo>
                      <a:pt x="444389" y="820171"/>
                    </a:lnTo>
                    <a:lnTo>
                      <a:pt x="395240" y="813940"/>
                    </a:lnTo>
                    <a:lnTo>
                      <a:pt x="347802" y="803809"/>
                    </a:lnTo>
                    <a:lnTo>
                      <a:pt x="302323" y="789983"/>
                    </a:lnTo>
                    <a:lnTo>
                      <a:pt x="259053" y="772670"/>
                    </a:lnTo>
                    <a:lnTo>
                      <a:pt x="218240" y="752076"/>
                    </a:lnTo>
                    <a:lnTo>
                      <a:pt x="180133" y="728407"/>
                    </a:lnTo>
                    <a:lnTo>
                      <a:pt x="144982" y="701871"/>
                    </a:lnTo>
                    <a:lnTo>
                      <a:pt x="113033" y="672674"/>
                    </a:lnTo>
                    <a:lnTo>
                      <a:pt x="84538" y="641023"/>
                    </a:lnTo>
                    <a:lnTo>
                      <a:pt x="59743" y="607123"/>
                    </a:lnTo>
                    <a:lnTo>
                      <a:pt x="38899" y="571183"/>
                    </a:lnTo>
                    <a:lnTo>
                      <a:pt x="22254" y="533409"/>
                    </a:lnTo>
                    <a:lnTo>
                      <a:pt x="10056" y="494007"/>
                    </a:lnTo>
                    <a:lnTo>
                      <a:pt x="2555" y="453184"/>
                    </a:lnTo>
                    <a:lnTo>
                      <a:pt x="0" y="411146"/>
                    </a:lnTo>
                    <a:lnTo>
                      <a:pt x="2555" y="369109"/>
                    </a:lnTo>
                    <a:lnTo>
                      <a:pt x="10056" y="328286"/>
                    </a:lnTo>
                    <a:lnTo>
                      <a:pt x="22254" y="288884"/>
                    </a:lnTo>
                    <a:lnTo>
                      <a:pt x="38899" y="251109"/>
                    </a:lnTo>
                    <a:lnTo>
                      <a:pt x="59743" y="215169"/>
                    </a:lnTo>
                    <a:lnTo>
                      <a:pt x="84538" y="181270"/>
                    </a:lnTo>
                    <a:lnTo>
                      <a:pt x="113033" y="149619"/>
                    </a:lnTo>
                    <a:lnTo>
                      <a:pt x="144982" y="120422"/>
                    </a:lnTo>
                    <a:lnTo>
                      <a:pt x="180133" y="93885"/>
                    </a:lnTo>
                    <a:lnTo>
                      <a:pt x="218240" y="70217"/>
                    </a:lnTo>
                    <a:lnTo>
                      <a:pt x="259053" y="49623"/>
                    </a:lnTo>
                    <a:lnTo>
                      <a:pt x="302323" y="32309"/>
                    </a:lnTo>
                    <a:lnTo>
                      <a:pt x="347802" y="18484"/>
                    </a:lnTo>
                    <a:lnTo>
                      <a:pt x="395240" y="8353"/>
                    </a:lnTo>
                    <a:lnTo>
                      <a:pt x="444389" y="2122"/>
                    </a:lnTo>
                    <a:lnTo>
                      <a:pt x="494999" y="0"/>
                    </a:lnTo>
                    <a:lnTo>
                      <a:pt x="545610" y="2122"/>
                    </a:lnTo>
                    <a:lnTo>
                      <a:pt x="594759" y="8353"/>
                    </a:lnTo>
                    <a:lnTo>
                      <a:pt x="642197" y="18484"/>
                    </a:lnTo>
                    <a:lnTo>
                      <a:pt x="687676" y="32309"/>
                    </a:lnTo>
                    <a:lnTo>
                      <a:pt x="730946" y="49623"/>
                    </a:lnTo>
                    <a:lnTo>
                      <a:pt x="771759" y="70217"/>
                    </a:lnTo>
                    <a:lnTo>
                      <a:pt x="809866" y="93885"/>
                    </a:lnTo>
                    <a:lnTo>
                      <a:pt x="845017" y="120422"/>
                    </a:lnTo>
                    <a:lnTo>
                      <a:pt x="876966" y="149619"/>
                    </a:lnTo>
                    <a:lnTo>
                      <a:pt x="905461" y="181270"/>
                    </a:lnTo>
                    <a:lnTo>
                      <a:pt x="930256" y="215169"/>
                    </a:lnTo>
                    <a:lnTo>
                      <a:pt x="951100" y="251109"/>
                    </a:lnTo>
                    <a:lnTo>
                      <a:pt x="967745" y="288884"/>
                    </a:lnTo>
                    <a:lnTo>
                      <a:pt x="979943" y="328286"/>
                    </a:lnTo>
                    <a:lnTo>
                      <a:pt x="987444" y="369109"/>
                    </a:lnTo>
                    <a:lnTo>
                      <a:pt x="989999" y="411146"/>
                    </a:lnTo>
                    <a:lnTo>
                      <a:pt x="987444" y="453184"/>
                    </a:lnTo>
                    <a:lnTo>
                      <a:pt x="979943" y="494007"/>
                    </a:lnTo>
                    <a:lnTo>
                      <a:pt x="967745" y="533409"/>
                    </a:lnTo>
                    <a:lnTo>
                      <a:pt x="951100" y="571183"/>
                    </a:lnTo>
                    <a:lnTo>
                      <a:pt x="930256" y="607123"/>
                    </a:lnTo>
                    <a:lnTo>
                      <a:pt x="905461" y="641023"/>
                    </a:lnTo>
                    <a:lnTo>
                      <a:pt x="876966" y="672674"/>
                    </a:lnTo>
                    <a:lnTo>
                      <a:pt x="845017" y="701871"/>
                    </a:lnTo>
                    <a:lnTo>
                      <a:pt x="809866" y="728407"/>
                    </a:lnTo>
                    <a:lnTo>
                      <a:pt x="771759" y="752076"/>
                    </a:lnTo>
                    <a:lnTo>
                      <a:pt x="730946" y="772670"/>
                    </a:lnTo>
                    <a:lnTo>
                      <a:pt x="687676" y="789983"/>
                    </a:lnTo>
                    <a:lnTo>
                      <a:pt x="642197" y="803809"/>
                    </a:lnTo>
                    <a:lnTo>
                      <a:pt x="594759" y="813940"/>
                    </a:lnTo>
                    <a:lnTo>
                      <a:pt x="545610" y="820171"/>
                    </a:lnTo>
                    <a:lnTo>
                      <a:pt x="494999" y="822293"/>
                    </a:lnTo>
                    <a:close/>
                  </a:path>
                </a:pathLst>
              </a:custGeom>
              <a:solidFill>
                <a:srgbClr val="E0CAA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0">
                <a:extLst>
                  <a:ext uri="{FF2B5EF4-FFF2-40B4-BE49-F238E27FC236}">
                    <a16:creationId xmlns:a16="http://schemas.microsoft.com/office/drawing/2014/main" id="{FD257D4B-E95C-D30C-2B64-4FBB6FFB6A1C}"/>
                  </a:ext>
                </a:extLst>
              </p:cNvPr>
              <p:cNvSpPr/>
              <p:nvPr/>
            </p:nvSpPr>
            <p:spPr>
              <a:xfrm>
                <a:off x="7643525" y="4968842"/>
                <a:ext cx="990600" cy="822325"/>
              </a:xfrm>
              <a:custGeom>
                <a:avLst/>
                <a:gdLst/>
                <a:ahLst/>
                <a:cxnLst/>
                <a:rect l="l" t="t" r="r" b="b"/>
                <a:pathLst>
                  <a:path w="990600" h="822325">
                    <a:moveTo>
                      <a:pt x="0" y="411146"/>
                    </a:moveTo>
                    <a:lnTo>
                      <a:pt x="2555" y="369109"/>
                    </a:lnTo>
                    <a:lnTo>
                      <a:pt x="10056" y="328286"/>
                    </a:lnTo>
                    <a:lnTo>
                      <a:pt x="22254" y="288884"/>
                    </a:lnTo>
                    <a:lnTo>
                      <a:pt x="38899" y="251109"/>
                    </a:lnTo>
                    <a:lnTo>
                      <a:pt x="59743" y="215169"/>
                    </a:lnTo>
                    <a:lnTo>
                      <a:pt x="84538" y="181270"/>
                    </a:lnTo>
                    <a:lnTo>
                      <a:pt x="113033" y="149619"/>
                    </a:lnTo>
                    <a:lnTo>
                      <a:pt x="144982" y="120422"/>
                    </a:lnTo>
                    <a:lnTo>
                      <a:pt x="180133" y="93885"/>
                    </a:lnTo>
                    <a:lnTo>
                      <a:pt x="218240" y="70217"/>
                    </a:lnTo>
                    <a:lnTo>
                      <a:pt x="259053" y="49623"/>
                    </a:lnTo>
                    <a:lnTo>
                      <a:pt x="302323" y="32309"/>
                    </a:lnTo>
                    <a:lnTo>
                      <a:pt x="347802" y="18484"/>
                    </a:lnTo>
                    <a:lnTo>
                      <a:pt x="395240" y="8353"/>
                    </a:lnTo>
                    <a:lnTo>
                      <a:pt x="444389" y="2122"/>
                    </a:lnTo>
                    <a:lnTo>
                      <a:pt x="494999" y="0"/>
                    </a:lnTo>
                    <a:lnTo>
                      <a:pt x="545610" y="2122"/>
                    </a:lnTo>
                    <a:lnTo>
                      <a:pt x="594759" y="8353"/>
                    </a:lnTo>
                    <a:lnTo>
                      <a:pt x="642197" y="18484"/>
                    </a:lnTo>
                    <a:lnTo>
                      <a:pt x="687676" y="32309"/>
                    </a:lnTo>
                    <a:lnTo>
                      <a:pt x="730946" y="49623"/>
                    </a:lnTo>
                    <a:lnTo>
                      <a:pt x="771759" y="70217"/>
                    </a:lnTo>
                    <a:lnTo>
                      <a:pt x="809866" y="93885"/>
                    </a:lnTo>
                    <a:lnTo>
                      <a:pt x="845017" y="120422"/>
                    </a:lnTo>
                    <a:lnTo>
                      <a:pt x="876966" y="149619"/>
                    </a:lnTo>
                    <a:lnTo>
                      <a:pt x="905461" y="181270"/>
                    </a:lnTo>
                    <a:lnTo>
                      <a:pt x="930256" y="215169"/>
                    </a:lnTo>
                    <a:lnTo>
                      <a:pt x="951100" y="251109"/>
                    </a:lnTo>
                    <a:lnTo>
                      <a:pt x="967745" y="288884"/>
                    </a:lnTo>
                    <a:lnTo>
                      <a:pt x="979943" y="328286"/>
                    </a:lnTo>
                    <a:lnTo>
                      <a:pt x="987444" y="369109"/>
                    </a:lnTo>
                    <a:lnTo>
                      <a:pt x="989999" y="411146"/>
                    </a:lnTo>
                    <a:lnTo>
                      <a:pt x="987444" y="453184"/>
                    </a:lnTo>
                    <a:lnTo>
                      <a:pt x="979943" y="494007"/>
                    </a:lnTo>
                    <a:lnTo>
                      <a:pt x="967745" y="533409"/>
                    </a:lnTo>
                    <a:lnTo>
                      <a:pt x="951100" y="571183"/>
                    </a:lnTo>
                    <a:lnTo>
                      <a:pt x="930256" y="607123"/>
                    </a:lnTo>
                    <a:lnTo>
                      <a:pt x="905461" y="641023"/>
                    </a:lnTo>
                    <a:lnTo>
                      <a:pt x="876966" y="672674"/>
                    </a:lnTo>
                    <a:lnTo>
                      <a:pt x="845017" y="701871"/>
                    </a:lnTo>
                    <a:lnTo>
                      <a:pt x="809866" y="728407"/>
                    </a:lnTo>
                    <a:lnTo>
                      <a:pt x="771759" y="752076"/>
                    </a:lnTo>
                    <a:lnTo>
                      <a:pt x="730946" y="772670"/>
                    </a:lnTo>
                    <a:lnTo>
                      <a:pt x="687676" y="789983"/>
                    </a:lnTo>
                    <a:lnTo>
                      <a:pt x="642197" y="803809"/>
                    </a:lnTo>
                    <a:lnTo>
                      <a:pt x="594759" y="813940"/>
                    </a:lnTo>
                    <a:lnTo>
                      <a:pt x="545610" y="820171"/>
                    </a:lnTo>
                    <a:lnTo>
                      <a:pt x="494999" y="822293"/>
                    </a:lnTo>
                    <a:lnTo>
                      <a:pt x="444389" y="820171"/>
                    </a:lnTo>
                    <a:lnTo>
                      <a:pt x="395240" y="813940"/>
                    </a:lnTo>
                    <a:lnTo>
                      <a:pt x="347802" y="803809"/>
                    </a:lnTo>
                    <a:lnTo>
                      <a:pt x="302323" y="789983"/>
                    </a:lnTo>
                    <a:lnTo>
                      <a:pt x="259053" y="772670"/>
                    </a:lnTo>
                    <a:lnTo>
                      <a:pt x="218240" y="752076"/>
                    </a:lnTo>
                    <a:lnTo>
                      <a:pt x="180133" y="728407"/>
                    </a:lnTo>
                    <a:lnTo>
                      <a:pt x="144982" y="701871"/>
                    </a:lnTo>
                    <a:lnTo>
                      <a:pt x="113033" y="672674"/>
                    </a:lnTo>
                    <a:lnTo>
                      <a:pt x="84538" y="641023"/>
                    </a:lnTo>
                    <a:lnTo>
                      <a:pt x="59743" y="607123"/>
                    </a:lnTo>
                    <a:lnTo>
                      <a:pt x="38899" y="571183"/>
                    </a:lnTo>
                    <a:lnTo>
                      <a:pt x="22254" y="533409"/>
                    </a:lnTo>
                    <a:lnTo>
                      <a:pt x="10056" y="494007"/>
                    </a:lnTo>
                    <a:lnTo>
                      <a:pt x="2555" y="453184"/>
                    </a:lnTo>
                    <a:lnTo>
                      <a:pt x="0" y="411146"/>
                    </a:lnTo>
                    <a:close/>
                  </a:path>
                </a:pathLst>
              </a:custGeom>
              <a:ln w="126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1">
                <a:extLst>
                  <a:ext uri="{FF2B5EF4-FFF2-40B4-BE49-F238E27FC236}">
                    <a16:creationId xmlns:a16="http://schemas.microsoft.com/office/drawing/2014/main" id="{FEDB3B05-F823-BB08-E7FA-3DCE8847A5F7}"/>
                  </a:ext>
                </a:extLst>
              </p:cNvPr>
              <p:cNvSpPr/>
              <p:nvPr/>
            </p:nvSpPr>
            <p:spPr>
              <a:xfrm>
                <a:off x="8854658" y="5020533"/>
                <a:ext cx="1586230" cy="588645"/>
              </a:xfrm>
              <a:custGeom>
                <a:avLst/>
                <a:gdLst/>
                <a:ahLst/>
                <a:cxnLst/>
                <a:rect l="l" t="t" r="r" b="b"/>
                <a:pathLst>
                  <a:path w="1586229" h="588645">
                    <a:moveTo>
                      <a:pt x="623294" y="588202"/>
                    </a:moveTo>
                    <a:lnTo>
                      <a:pt x="575138" y="587215"/>
                    </a:lnTo>
                    <a:lnTo>
                      <a:pt x="526970" y="586372"/>
                    </a:lnTo>
                    <a:lnTo>
                      <a:pt x="478809" y="585458"/>
                    </a:lnTo>
                    <a:lnTo>
                      <a:pt x="430671" y="584255"/>
                    </a:lnTo>
                    <a:lnTo>
                      <a:pt x="382574" y="582547"/>
                    </a:lnTo>
                    <a:lnTo>
                      <a:pt x="362588" y="578170"/>
                    </a:lnTo>
                    <a:lnTo>
                      <a:pt x="355827" y="576892"/>
                    </a:lnTo>
                    <a:lnTo>
                      <a:pt x="338081" y="575127"/>
                    </a:lnTo>
                    <a:lnTo>
                      <a:pt x="320240" y="573752"/>
                    </a:lnTo>
                    <a:lnTo>
                      <a:pt x="302362" y="572534"/>
                    </a:lnTo>
                    <a:lnTo>
                      <a:pt x="284503" y="571238"/>
                    </a:lnTo>
                    <a:lnTo>
                      <a:pt x="231009" y="559929"/>
                    </a:lnTo>
                    <a:lnTo>
                      <a:pt x="224168" y="558715"/>
                    </a:lnTo>
                    <a:lnTo>
                      <a:pt x="217225" y="557635"/>
                    </a:lnTo>
                    <a:lnTo>
                      <a:pt x="210487" y="556288"/>
                    </a:lnTo>
                    <a:lnTo>
                      <a:pt x="204263" y="554274"/>
                    </a:lnTo>
                    <a:lnTo>
                      <a:pt x="192146" y="548937"/>
                    </a:lnTo>
                    <a:lnTo>
                      <a:pt x="179266" y="543606"/>
                    </a:lnTo>
                    <a:lnTo>
                      <a:pt x="165511" y="539368"/>
                    </a:lnTo>
                    <a:lnTo>
                      <a:pt x="150769" y="537311"/>
                    </a:lnTo>
                    <a:lnTo>
                      <a:pt x="115139" y="538786"/>
                    </a:lnTo>
                    <a:lnTo>
                      <a:pt x="72787" y="542392"/>
                    </a:lnTo>
                    <a:lnTo>
                      <a:pt x="33764" y="543457"/>
                    </a:lnTo>
                    <a:lnTo>
                      <a:pt x="8121" y="537311"/>
                    </a:lnTo>
                    <a:lnTo>
                      <a:pt x="0" y="520868"/>
                    </a:lnTo>
                    <a:lnTo>
                      <a:pt x="3552" y="497232"/>
                    </a:lnTo>
                    <a:lnTo>
                      <a:pt x="13846" y="471018"/>
                    </a:lnTo>
                    <a:lnTo>
                      <a:pt x="25951" y="446838"/>
                    </a:lnTo>
                    <a:lnTo>
                      <a:pt x="28924" y="441184"/>
                    </a:lnTo>
                    <a:lnTo>
                      <a:pt x="30665" y="435206"/>
                    </a:lnTo>
                    <a:lnTo>
                      <a:pt x="39659" y="423796"/>
                    </a:lnTo>
                    <a:lnTo>
                      <a:pt x="46754" y="418566"/>
                    </a:lnTo>
                    <a:lnTo>
                      <a:pt x="52698" y="412911"/>
                    </a:lnTo>
                    <a:lnTo>
                      <a:pt x="70530" y="378984"/>
                    </a:lnTo>
                    <a:lnTo>
                      <a:pt x="73501" y="373330"/>
                    </a:lnTo>
                    <a:lnTo>
                      <a:pt x="77165" y="367803"/>
                    </a:lnTo>
                    <a:lnTo>
                      <a:pt x="79445" y="362020"/>
                    </a:lnTo>
                    <a:lnTo>
                      <a:pt x="82417" y="354481"/>
                    </a:lnTo>
                    <a:lnTo>
                      <a:pt x="84840" y="346846"/>
                    </a:lnTo>
                    <a:lnTo>
                      <a:pt x="88361" y="339402"/>
                    </a:lnTo>
                    <a:lnTo>
                      <a:pt x="91226" y="330214"/>
                    </a:lnTo>
                    <a:lnTo>
                      <a:pt x="93437" y="320637"/>
                    </a:lnTo>
                    <a:lnTo>
                      <a:pt x="97567" y="311961"/>
                    </a:lnTo>
                    <a:lnTo>
                      <a:pt x="132059" y="294439"/>
                    </a:lnTo>
                    <a:lnTo>
                      <a:pt x="159685" y="288512"/>
                    </a:lnTo>
                    <a:lnTo>
                      <a:pt x="183247" y="278530"/>
                    </a:lnTo>
                    <a:lnTo>
                      <a:pt x="198237" y="272570"/>
                    </a:lnTo>
                    <a:lnTo>
                      <a:pt x="208134" y="269814"/>
                    </a:lnTo>
                    <a:lnTo>
                      <a:pt x="216419" y="269444"/>
                    </a:lnTo>
                    <a:lnTo>
                      <a:pt x="226571" y="270643"/>
                    </a:lnTo>
                    <a:lnTo>
                      <a:pt x="242071" y="272593"/>
                    </a:lnTo>
                    <a:lnTo>
                      <a:pt x="266399" y="274476"/>
                    </a:lnTo>
                    <a:lnTo>
                      <a:pt x="303035" y="275475"/>
                    </a:lnTo>
                    <a:lnTo>
                      <a:pt x="355459" y="274772"/>
                    </a:lnTo>
                    <a:lnTo>
                      <a:pt x="427151" y="271548"/>
                    </a:lnTo>
                    <a:lnTo>
                      <a:pt x="467788" y="266598"/>
                    </a:lnTo>
                    <a:lnTo>
                      <a:pt x="481901" y="259125"/>
                    </a:lnTo>
                    <a:lnTo>
                      <a:pt x="495386" y="249383"/>
                    </a:lnTo>
                    <a:lnTo>
                      <a:pt x="534137" y="237620"/>
                    </a:lnTo>
                    <a:lnTo>
                      <a:pt x="587631" y="220658"/>
                    </a:lnTo>
                    <a:lnTo>
                      <a:pt x="597885" y="208499"/>
                    </a:lnTo>
                    <a:lnTo>
                      <a:pt x="605461" y="203694"/>
                    </a:lnTo>
                    <a:lnTo>
                      <a:pt x="611896" y="200646"/>
                    </a:lnTo>
                    <a:lnTo>
                      <a:pt x="619166" y="198227"/>
                    </a:lnTo>
                    <a:lnTo>
                      <a:pt x="626271" y="195715"/>
                    </a:lnTo>
                    <a:lnTo>
                      <a:pt x="632209" y="192385"/>
                    </a:lnTo>
                    <a:lnTo>
                      <a:pt x="638079" y="187731"/>
                    </a:lnTo>
                    <a:lnTo>
                      <a:pt x="635254" y="180075"/>
                    </a:lnTo>
                    <a:lnTo>
                      <a:pt x="641125" y="175421"/>
                    </a:lnTo>
                    <a:lnTo>
                      <a:pt x="646970" y="172027"/>
                    </a:lnTo>
                    <a:lnTo>
                      <a:pt x="653921" y="169408"/>
                    </a:lnTo>
                    <a:lnTo>
                      <a:pt x="661160" y="166968"/>
                    </a:lnTo>
                    <a:lnTo>
                      <a:pt x="667871" y="164112"/>
                    </a:lnTo>
                    <a:lnTo>
                      <a:pt x="701477" y="141927"/>
                    </a:lnTo>
                    <a:lnTo>
                      <a:pt x="704082" y="134430"/>
                    </a:lnTo>
                    <a:lnTo>
                      <a:pt x="712449" y="130185"/>
                    </a:lnTo>
                    <a:lnTo>
                      <a:pt x="718568" y="128137"/>
                    </a:lnTo>
                    <a:lnTo>
                      <a:pt x="725493" y="127047"/>
                    </a:lnTo>
                    <a:lnTo>
                      <a:pt x="732582" y="126111"/>
                    </a:lnTo>
                    <a:lnTo>
                      <a:pt x="739195" y="124530"/>
                    </a:lnTo>
                    <a:lnTo>
                      <a:pt x="752598" y="118816"/>
                    </a:lnTo>
                    <a:lnTo>
                      <a:pt x="765343" y="112358"/>
                    </a:lnTo>
                    <a:lnTo>
                      <a:pt x="778388" y="106331"/>
                    </a:lnTo>
                    <a:lnTo>
                      <a:pt x="792689" y="101912"/>
                    </a:lnTo>
                    <a:lnTo>
                      <a:pt x="818583" y="96419"/>
                    </a:lnTo>
                    <a:lnTo>
                      <a:pt x="824795" y="95085"/>
                    </a:lnTo>
                    <a:lnTo>
                      <a:pt x="819740" y="96190"/>
                    </a:lnTo>
                    <a:lnTo>
                      <a:pt x="811830" y="98015"/>
                    </a:lnTo>
                    <a:lnTo>
                      <a:pt x="809478" y="98839"/>
                    </a:lnTo>
                    <a:lnTo>
                      <a:pt x="821096" y="96942"/>
                    </a:lnTo>
                    <a:lnTo>
                      <a:pt x="855097" y="90603"/>
                    </a:lnTo>
                    <a:lnTo>
                      <a:pt x="868543" y="87921"/>
                    </a:lnTo>
                    <a:lnTo>
                      <a:pt x="881909" y="85078"/>
                    </a:lnTo>
                    <a:lnTo>
                      <a:pt x="895242" y="82170"/>
                    </a:lnTo>
                    <a:lnTo>
                      <a:pt x="908590" y="79294"/>
                    </a:lnTo>
                    <a:lnTo>
                      <a:pt x="935337" y="73640"/>
                    </a:lnTo>
                    <a:lnTo>
                      <a:pt x="941281" y="67985"/>
                    </a:lnTo>
                    <a:lnTo>
                      <a:pt x="944801" y="60922"/>
                    </a:lnTo>
                    <a:lnTo>
                      <a:pt x="953169" y="56676"/>
                    </a:lnTo>
                    <a:lnTo>
                      <a:pt x="959509" y="54815"/>
                    </a:lnTo>
                    <a:lnTo>
                      <a:pt x="966802" y="54033"/>
                    </a:lnTo>
                    <a:lnTo>
                      <a:pt x="973965" y="53160"/>
                    </a:lnTo>
                    <a:lnTo>
                      <a:pt x="979915" y="51022"/>
                    </a:lnTo>
                    <a:lnTo>
                      <a:pt x="986560" y="46807"/>
                    </a:lnTo>
                    <a:lnTo>
                      <a:pt x="982960" y="38713"/>
                    </a:lnTo>
                    <a:lnTo>
                      <a:pt x="988830" y="34058"/>
                    </a:lnTo>
                    <a:lnTo>
                      <a:pt x="994580" y="30582"/>
                    </a:lnTo>
                    <a:lnTo>
                      <a:pt x="1001371" y="27827"/>
                    </a:lnTo>
                    <a:lnTo>
                      <a:pt x="1008578" y="25360"/>
                    </a:lnTo>
                    <a:lnTo>
                      <a:pt x="1015577" y="22749"/>
                    </a:lnTo>
                    <a:lnTo>
                      <a:pt x="1030246" y="8402"/>
                    </a:lnTo>
                    <a:lnTo>
                      <a:pt x="1044829" y="0"/>
                    </a:lnTo>
                    <a:lnTo>
                      <a:pt x="1067076" y="145"/>
                    </a:lnTo>
                    <a:lnTo>
                      <a:pt x="1104733" y="11440"/>
                    </a:lnTo>
                    <a:lnTo>
                      <a:pt x="1115607" y="18570"/>
                    </a:lnTo>
                    <a:lnTo>
                      <a:pt x="1122819" y="28144"/>
                    </a:lnTo>
                    <a:lnTo>
                      <a:pt x="1129903" y="37848"/>
                    </a:lnTo>
                    <a:lnTo>
                      <a:pt x="1140394" y="45367"/>
                    </a:lnTo>
                    <a:lnTo>
                      <a:pt x="1188096" y="64374"/>
                    </a:lnTo>
                    <a:lnTo>
                      <a:pt x="1247188" y="71594"/>
                    </a:lnTo>
                    <a:lnTo>
                      <a:pt x="1269598" y="72519"/>
                    </a:lnTo>
                    <a:lnTo>
                      <a:pt x="1291959" y="73640"/>
                    </a:lnTo>
                    <a:lnTo>
                      <a:pt x="1340056" y="83275"/>
                    </a:lnTo>
                    <a:lnTo>
                      <a:pt x="1425692" y="147148"/>
                    </a:lnTo>
                    <a:lnTo>
                      <a:pt x="1436242" y="168353"/>
                    </a:lnTo>
                    <a:lnTo>
                      <a:pt x="1440884" y="177654"/>
                    </a:lnTo>
                    <a:lnTo>
                      <a:pt x="1446845" y="184424"/>
                    </a:lnTo>
                    <a:lnTo>
                      <a:pt x="1461354" y="198040"/>
                    </a:lnTo>
                    <a:lnTo>
                      <a:pt x="1471894" y="219934"/>
                    </a:lnTo>
                    <a:lnTo>
                      <a:pt x="1476811" y="229530"/>
                    </a:lnTo>
                    <a:lnTo>
                      <a:pt x="1485144" y="236104"/>
                    </a:lnTo>
                    <a:lnTo>
                      <a:pt x="1505932" y="248930"/>
                    </a:lnTo>
                    <a:lnTo>
                      <a:pt x="1514477" y="266198"/>
                    </a:lnTo>
                    <a:lnTo>
                      <a:pt x="1514883" y="265354"/>
                    </a:lnTo>
                    <a:lnTo>
                      <a:pt x="1519730" y="263366"/>
                    </a:lnTo>
                    <a:lnTo>
                      <a:pt x="1541594" y="277202"/>
                    </a:lnTo>
                    <a:lnTo>
                      <a:pt x="1547465" y="281857"/>
                    </a:lnTo>
                    <a:lnTo>
                      <a:pt x="1546307" y="288835"/>
                    </a:lnTo>
                    <a:lnTo>
                      <a:pt x="1555301" y="300245"/>
                    </a:lnTo>
                    <a:lnTo>
                      <a:pt x="1562397" y="305475"/>
                    </a:lnTo>
                    <a:lnTo>
                      <a:pt x="1568340" y="311130"/>
                    </a:lnTo>
                    <a:lnTo>
                      <a:pt x="1573962" y="319538"/>
                    </a:lnTo>
                    <a:lnTo>
                      <a:pt x="1580359" y="327898"/>
                    </a:lnTo>
                    <a:lnTo>
                      <a:pt x="1585205" y="336356"/>
                    </a:lnTo>
                    <a:lnTo>
                      <a:pt x="1586172" y="345057"/>
                    </a:lnTo>
                    <a:lnTo>
                      <a:pt x="1584022" y="358902"/>
                    </a:lnTo>
                    <a:lnTo>
                      <a:pt x="1568340" y="407256"/>
                    </a:lnTo>
                    <a:lnTo>
                      <a:pt x="1537638" y="430263"/>
                    </a:lnTo>
                    <a:lnTo>
                      <a:pt x="1530638" y="432848"/>
                    </a:lnTo>
                    <a:lnTo>
                      <a:pt x="1523763" y="435529"/>
                    </a:lnTo>
                    <a:lnTo>
                      <a:pt x="1518904" y="443948"/>
                    </a:lnTo>
                    <a:lnTo>
                      <a:pt x="1513777" y="452324"/>
                    </a:lnTo>
                    <a:lnTo>
                      <a:pt x="1509186" y="460785"/>
                    </a:lnTo>
                    <a:lnTo>
                      <a:pt x="1505932" y="469456"/>
                    </a:lnTo>
                    <a:lnTo>
                      <a:pt x="1504743" y="478208"/>
                    </a:lnTo>
                    <a:lnTo>
                      <a:pt x="1504247" y="487139"/>
                    </a:lnTo>
                    <a:lnTo>
                      <a:pt x="1502365" y="495711"/>
                    </a:lnTo>
                    <a:lnTo>
                      <a:pt x="1458730" y="522220"/>
                    </a:lnTo>
                    <a:lnTo>
                      <a:pt x="1407246" y="533742"/>
                    </a:lnTo>
                    <a:lnTo>
                      <a:pt x="1391528" y="537178"/>
                    </a:lnTo>
                    <a:lnTo>
                      <a:pt x="1388487" y="537831"/>
                    </a:lnTo>
                    <a:lnTo>
                      <a:pt x="1390241" y="537217"/>
                    </a:lnTo>
                    <a:lnTo>
                      <a:pt x="1388908" y="536856"/>
                    </a:lnTo>
                    <a:lnTo>
                      <a:pt x="1345452" y="542965"/>
                    </a:lnTo>
                    <a:lnTo>
                      <a:pt x="1325415" y="547249"/>
                    </a:lnTo>
                    <a:lnTo>
                      <a:pt x="1318706" y="548620"/>
                    </a:lnTo>
                    <a:lnTo>
                      <a:pt x="1309835" y="550139"/>
                    </a:lnTo>
                    <a:lnTo>
                      <a:pt x="1300914" y="551541"/>
                    </a:lnTo>
                    <a:lnTo>
                      <a:pt x="1291973" y="552896"/>
                    </a:lnTo>
                    <a:lnTo>
                      <a:pt x="1283043" y="554274"/>
                    </a:lnTo>
                    <a:lnTo>
                      <a:pt x="1233999" y="553694"/>
                    </a:lnTo>
                    <a:lnTo>
                      <a:pt x="1184944" y="553294"/>
                    </a:lnTo>
                    <a:lnTo>
                      <a:pt x="1135883" y="552967"/>
                    </a:lnTo>
                    <a:lnTo>
                      <a:pt x="1086826" y="552603"/>
                    </a:lnTo>
                    <a:lnTo>
                      <a:pt x="1037777" y="552095"/>
                    </a:lnTo>
                    <a:lnTo>
                      <a:pt x="988745" y="551334"/>
                    </a:lnTo>
                    <a:lnTo>
                      <a:pt x="939737" y="550212"/>
                    </a:lnTo>
                    <a:lnTo>
                      <a:pt x="890760" y="548620"/>
                    </a:lnTo>
                    <a:lnTo>
                      <a:pt x="842986" y="538977"/>
                    </a:lnTo>
                    <a:lnTo>
                      <a:pt x="837266" y="537311"/>
                    </a:lnTo>
                    <a:lnTo>
                      <a:pt x="826123" y="538278"/>
                    </a:lnTo>
                    <a:lnTo>
                      <a:pt x="774360" y="544388"/>
                    </a:lnTo>
                    <a:lnTo>
                      <a:pt x="748282" y="561982"/>
                    </a:lnTo>
                    <a:lnTo>
                      <a:pt x="739195" y="565584"/>
                    </a:lnTo>
                    <a:lnTo>
                      <a:pt x="726620" y="569486"/>
                    </a:lnTo>
                    <a:lnTo>
                      <a:pt x="713158" y="572193"/>
                    </a:lnTo>
                    <a:lnTo>
                      <a:pt x="699341" y="574423"/>
                    </a:lnTo>
                    <a:lnTo>
                      <a:pt x="685702" y="576892"/>
                    </a:lnTo>
                    <a:lnTo>
                      <a:pt x="666060" y="581083"/>
                    </a:lnTo>
                    <a:lnTo>
                      <a:pt x="656901" y="582926"/>
                    </a:lnTo>
                    <a:lnTo>
                      <a:pt x="646539" y="584580"/>
                    </a:lnTo>
                    <a:lnTo>
                      <a:pt x="623294" y="588202"/>
                    </a:lnTo>
                    <a:close/>
                  </a:path>
                </a:pathLst>
              </a:custGeom>
              <a:solidFill>
                <a:srgbClr val="DDD9C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2">
                <a:extLst>
                  <a:ext uri="{FF2B5EF4-FFF2-40B4-BE49-F238E27FC236}">
                    <a16:creationId xmlns:a16="http://schemas.microsoft.com/office/drawing/2014/main" id="{275D8C4B-786E-A015-BB37-2B616A661D2E}"/>
                  </a:ext>
                </a:extLst>
              </p:cNvPr>
              <p:cNvSpPr/>
              <p:nvPr/>
            </p:nvSpPr>
            <p:spPr>
              <a:xfrm>
                <a:off x="8854658" y="5020533"/>
                <a:ext cx="1586230" cy="588645"/>
              </a:xfrm>
              <a:custGeom>
                <a:avLst/>
                <a:gdLst/>
                <a:ahLst/>
                <a:cxnLst/>
                <a:rect l="l" t="t" r="r" b="b"/>
                <a:pathLst>
                  <a:path w="1586229" h="588645">
                    <a:moveTo>
                      <a:pt x="8121" y="537311"/>
                    </a:moveTo>
                    <a:lnTo>
                      <a:pt x="0" y="520868"/>
                    </a:lnTo>
                    <a:lnTo>
                      <a:pt x="3552" y="497232"/>
                    </a:lnTo>
                    <a:lnTo>
                      <a:pt x="13846" y="471018"/>
                    </a:lnTo>
                    <a:lnTo>
                      <a:pt x="25951" y="446838"/>
                    </a:lnTo>
                    <a:lnTo>
                      <a:pt x="28924" y="441184"/>
                    </a:lnTo>
                    <a:lnTo>
                      <a:pt x="30665" y="435206"/>
                    </a:lnTo>
                    <a:lnTo>
                      <a:pt x="34868" y="429874"/>
                    </a:lnTo>
                    <a:lnTo>
                      <a:pt x="39659" y="423796"/>
                    </a:lnTo>
                    <a:lnTo>
                      <a:pt x="46754" y="418566"/>
                    </a:lnTo>
                    <a:lnTo>
                      <a:pt x="52698" y="412911"/>
                    </a:lnTo>
                    <a:lnTo>
                      <a:pt x="70530" y="378984"/>
                    </a:lnTo>
                    <a:lnTo>
                      <a:pt x="73501" y="373330"/>
                    </a:lnTo>
                    <a:lnTo>
                      <a:pt x="77165" y="367803"/>
                    </a:lnTo>
                    <a:lnTo>
                      <a:pt x="79445" y="362020"/>
                    </a:lnTo>
                    <a:lnTo>
                      <a:pt x="82417" y="354481"/>
                    </a:lnTo>
                    <a:lnTo>
                      <a:pt x="84840" y="346846"/>
                    </a:lnTo>
                    <a:lnTo>
                      <a:pt x="88361" y="339402"/>
                    </a:lnTo>
                    <a:lnTo>
                      <a:pt x="91226" y="330214"/>
                    </a:lnTo>
                    <a:lnTo>
                      <a:pt x="93437" y="320637"/>
                    </a:lnTo>
                    <a:lnTo>
                      <a:pt x="97567" y="311961"/>
                    </a:lnTo>
                    <a:lnTo>
                      <a:pt x="132059" y="294439"/>
                    </a:lnTo>
                    <a:lnTo>
                      <a:pt x="159685" y="288512"/>
                    </a:lnTo>
                    <a:lnTo>
                      <a:pt x="183247" y="278530"/>
                    </a:lnTo>
                    <a:lnTo>
                      <a:pt x="198237" y="272570"/>
                    </a:lnTo>
                    <a:lnTo>
                      <a:pt x="208134" y="269814"/>
                    </a:lnTo>
                    <a:lnTo>
                      <a:pt x="216419" y="269444"/>
                    </a:lnTo>
                    <a:lnTo>
                      <a:pt x="226571" y="270643"/>
                    </a:lnTo>
                    <a:lnTo>
                      <a:pt x="242071" y="272593"/>
                    </a:lnTo>
                    <a:lnTo>
                      <a:pt x="266399" y="274476"/>
                    </a:lnTo>
                    <a:lnTo>
                      <a:pt x="303035" y="275475"/>
                    </a:lnTo>
                    <a:lnTo>
                      <a:pt x="355459" y="274772"/>
                    </a:lnTo>
                    <a:lnTo>
                      <a:pt x="427151" y="271548"/>
                    </a:lnTo>
                    <a:lnTo>
                      <a:pt x="467788" y="266598"/>
                    </a:lnTo>
                    <a:lnTo>
                      <a:pt x="481901" y="259125"/>
                    </a:lnTo>
                    <a:lnTo>
                      <a:pt x="495386" y="249383"/>
                    </a:lnTo>
                    <a:lnTo>
                      <a:pt x="534137" y="237620"/>
                    </a:lnTo>
                    <a:lnTo>
                      <a:pt x="587631" y="220658"/>
                    </a:lnTo>
                    <a:lnTo>
                      <a:pt x="597885" y="208499"/>
                    </a:lnTo>
                    <a:lnTo>
                      <a:pt x="605461" y="203694"/>
                    </a:lnTo>
                    <a:lnTo>
                      <a:pt x="611896" y="200646"/>
                    </a:lnTo>
                    <a:lnTo>
                      <a:pt x="619166" y="198227"/>
                    </a:lnTo>
                    <a:lnTo>
                      <a:pt x="626271" y="195715"/>
                    </a:lnTo>
                    <a:lnTo>
                      <a:pt x="632209" y="192385"/>
                    </a:lnTo>
                    <a:lnTo>
                      <a:pt x="638079" y="187731"/>
                    </a:lnTo>
                    <a:lnTo>
                      <a:pt x="635254" y="180075"/>
                    </a:lnTo>
                    <a:lnTo>
                      <a:pt x="641125" y="175421"/>
                    </a:lnTo>
                    <a:lnTo>
                      <a:pt x="646970" y="172027"/>
                    </a:lnTo>
                    <a:lnTo>
                      <a:pt x="653921" y="169408"/>
                    </a:lnTo>
                    <a:lnTo>
                      <a:pt x="661160" y="166968"/>
                    </a:lnTo>
                    <a:lnTo>
                      <a:pt x="667871" y="164112"/>
                    </a:lnTo>
                    <a:lnTo>
                      <a:pt x="701477" y="141927"/>
                    </a:lnTo>
                    <a:lnTo>
                      <a:pt x="704082" y="134430"/>
                    </a:lnTo>
                    <a:lnTo>
                      <a:pt x="712449" y="130185"/>
                    </a:lnTo>
                    <a:lnTo>
                      <a:pt x="718568" y="128137"/>
                    </a:lnTo>
                    <a:lnTo>
                      <a:pt x="725493" y="127047"/>
                    </a:lnTo>
                    <a:lnTo>
                      <a:pt x="732582" y="126111"/>
                    </a:lnTo>
                    <a:lnTo>
                      <a:pt x="739195" y="124530"/>
                    </a:lnTo>
                    <a:lnTo>
                      <a:pt x="752598" y="118816"/>
                    </a:lnTo>
                    <a:lnTo>
                      <a:pt x="765343" y="112358"/>
                    </a:lnTo>
                    <a:lnTo>
                      <a:pt x="778388" y="106331"/>
                    </a:lnTo>
                    <a:lnTo>
                      <a:pt x="792689" y="101912"/>
                    </a:lnTo>
                    <a:lnTo>
                      <a:pt x="818583" y="96419"/>
                    </a:lnTo>
                    <a:lnTo>
                      <a:pt x="824795" y="95085"/>
                    </a:lnTo>
                    <a:lnTo>
                      <a:pt x="819740" y="96190"/>
                    </a:lnTo>
                    <a:lnTo>
                      <a:pt x="811830" y="98015"/>
                    </a:lnTo>
                    <a:lnTo>
                      <a:pt x="809478" y="98839"/>
                    </a:lnTo>
                    <a:lnTo>
                      <a:pt x="821096" y="96942"/>
                    </a:lnTo>
                    <a:lnTo>
                      <a:pt x="855097" y="90603"/>
                    </a:lnTo>
                    <a:lnTo>
                      <a:pt x="868543" y="87921"/>
                    </a:lnTo>
                    <a:lnTo>
                      <a:pt x="881909" y="85078"/>
                    </a:lnTo>
                    <a:lnTo>
                      <a:pt x="895242" y="82170"/>
                    </a:lnTo>
                    <a:lnTo>
                      <a:pt x="908590" y="79294"/>
                    </a:lnTo>
                    <a:lnTo>
                      <a:pt x="935337" y="73640"/>
                    </a:lnTo>
                    <a:lnTo>
                      <a:pt x="941281" y="67985"/>
                    </a:lnTo>
                    <a:lnTo>
                      <a:pt x="944801" y="60922"/>
                    </a:lnTo>
                    <a:lnTo>
                      <a:pt x="953169" y="56676"/>
                    </a:lnTo>
                    <a:lnTo>
                      <a:pt x="959509" y="54815"/>
                    </a:lnTo>
                    <a:lnTo>
                      <a:pt x="966802" y="54033"/>
                    </a:lnTo>
                    <a:lnTo>
                      <a:pt x="973965" y="53160"/>
                    </a:lnTo>
                    <a:lnTo>
                      <a:pt x="979915" y="51022"/>
                    </a:lnTo>
                    <a:lnTo>
                      <a:pt x="986560" y="46807"/>
                    </a:lnTo>
                    <a:lnTo>
                      <a:pt x="982960" y="38713"/>
                    </a:lnTo>
                    <a:lnTo>
                      <a:pt x="988830" y="34058"/>
                    </a:lnTo>
                    <a:lnTo>
                      <a:pt x="994580" y="30582"/>
                    </a:lnTo>
                    <a:lnTo>
                      <a:pt x="1001371" y="27827"/>
                    </a:lnTo>
                    <a:lnTo>
                      <a:pt x="1008578" y="25360"/>
                    </a:lnTo>
                    <a:lnTo>
                      <a:pt x="1015577" y="22749"/>
                    </a:lnTo>
                    <a:lnTo>
                      <a:pt x="1030246" y="8402"/>
                    </a:lnTo>
                    <a:lnTo>
                      <a:pt x="1044829" y="0"/>
                    </a:lnTo>
                    <a:lnTo>
                      <a:pt x="1067076" y="145"/>
                    </a:lnTo>
                    <a:lnTo>
                      <a:pt x="1104733" y="11440"/>
                    </a:lnTo>
                    <a:lnTo>
                      <a:pt x="1115607" y="18570"/>
                    </a:lnTo>
                    <a:lnTo>
                      <a:pt x="1122819" y="28144"/>
                    </a:lnTo>
                    <a:lnTo>
                      <a:pt x="1129903" y="37848"/>
                    </a:lnTo>
                    <a:lnTo>
                      <a:pt x="1140394" y="45367"/>
                    </a:lnTo>
                    <a:lnTo>
                      <a:pt x="1188096" y="64374"/>
                    </a:lnTo>
                    <a:lnTo>
                      <a:pt x="1247188" y="71594"/>
                    </a:lnTo>
                    <a:lnTo>
                      <a:pt x="1269598" y="72519"/>
                    </a:lnTo>
                    <a:lnTo>
                      <a:pt x="1291959" y="73640"/>
                    </a:lnTo>
                    <a:lnTo>
                      <a:pt x="1340056" y="83275"/>
                    </a:lnTo>
                    <a:lnTo>
                      <a:pt x="1407861" y="130185"/>
                    </a:lnTo>
                    <a:lnTo>
                      <a:pt x="1436242" y="168353"/>
                    </a:lnTo>
                    <a:lnTo>
                      <a:pt x="1440884" y="177654"/>
                    </a:lnTo>
                    <a:lnTo>
                      <a:pt x="1446845" y="184424"/>
                    </a:lnTo>
                    <a:lnTo>
                      <a:pt x="1461354" y="198040"/>
                    </a:lnTo>
                    <a:lnTo>
                      <a:pt x="1471894" y="219934"/>
                    </a:lnTo>
                    <a:lnTo>
                      <a:pt x="1476811" y="229530"/>
                    </a:lnTo>
                    <a:lnTo>
                      <a:pt x="1485144" y="236104"/>
                    </a:lnTo>
                    <a:lnTo>
                      <a:pt x="1505932" y="248930"/>
                    </a:lnTo>
                    <a:lnTo>
                      <a:pt x="1514477" y="266198"/>
                    </a:lnTo>
                    <a:lnTo>
                      <a:pt x="1514883" y="265354"/>
                    </a:lnTo>
                    <a:lnTo>
                      <a:pt x="1519730" y="263366"/>
                    </a:lnTo>
                    <a:lnTo>
                      <a:pt x="1541594" y="277202"/>
                    </a:lnTo>
                    <a:lnTo>
                      <a:pt x="1547465" y="281857"/>
                    </a:lnTo>
                    <a:lnTo>
                      <a:pt x="1546307" y="288835"/>
                    </a:lnTo>
                    <a:lnTo>
                      <a:pt x="1550509" y="294166"/>
                    </a:lnTo>
                    <a:lnTo>
                      <a:pt x="1555301" y="300245"/>
                    </a:lnTo>
                    <a:lnTo>
                      <a:pt x="1562397" y="305475"/>
                    </a:lnTo>
                    <a:lnTo>
                      <a:pt x="1568340" y="311130"/>
                    </a:lnTo>
                    <a:lnTo>
                      <a:pt x="1573962" y="319538"/>
                    </a:lnTo>
                    <a:lnTo>
                      <a:pt x="1580359" y="327898"/>
                    </a:lnTo>
                    <a:lnTo>
                      <a:pt x="1585205" y="336356"/>
                    </a:lnTo>
                    <a:lnTo>
                      <a:pt x="1581258" y="375466"/>
                    </a:lnTo>
                    <a:lnTo>
                      <a:pt x="1563548" y="413335"/>
                    </a:lnTo>
                    <a:lnTo>
                      <a:pt x="1530638" y="432848"/>
                    </a:lnTo>
                    <a:lnTo>
                      <a:pt x="1523763" y="435529"/>
                    </a:lnTo>
                    <a:lnTo>
                      <a:pt x="1518904" y="443948"/>
                    </a:lnTo>
                    <a:lnTo>
                      <a:pt x="1513777" y="452324"/>
                    </a:lnTo>
                    <a:lnTo>
                      <a:pt x="1509186" y="460785"/>
                    </a:lnTo>
                    <a:lnTo>
                      <a:pt x="1505932" y="469456"/>
                    </a:lnTo>
                    <a:lnTo>
                      <a:pt x="1504743" y="478208"/>
                    </a:lnTo>
                    <a:lnTo>
                      <a:pt x="1504247" y="487139"/>
                    </a:lnTo>
                    <a:lnTo>
                      <a:pt x="1502365" y="495711"/>
                    </a:lnTo>
                    <a:lnTo>
                      <a:pt x="1458730" y="522220"/>
                    </a:lnTo>
                    <a:lnTo>
                      <a:pt x="1407246" y="533742"/>
                    </a:lnTo>
                    <a:lnTo>
                      <a:pt x="1391528" y="537178"/>
                    </a:lnTo>
                    <a:lnTo>
                      <a:pt x="1388487" y="537831"/>
                    </a:lnTo>
                    <a:lnTo>
                      <a:pt x="1390241" y="537217"/>
                    </a:lnTo>
                    <a:lnTo>
                      <a:pt x="1388908" y="536856"/>
                    </a:lnTo>
                    <a:lnTo>
                      <a:pt x="1345452" y="542965"/>
                    </a:lnTo>
                    <a:lnTo>
                      <a:pt x="1325415" y="547249"/>
                    </a:lnTo>
                    <a:lnTo>
                      <a:pt x="1318706" y="548620"/>
                    </a:lnTo>
                    <a:lnTo>
                      <a:pt x="1309835" y="550139"/>
                    </a:lnTo>
                    <a:lnTo>
                      <a:pt x="1300914" y="551541"/>
                    </a:lnTo>
                    <a:lnTo>
                      <a:pt x="1291973" y="552896"/>
                    </a:lnTo>
                    <a:lnTo>
                      <a:pt x="1283043" y="554274"/>
                    </a:lnTo>
                    <a:lnTo>
                      <a:pt x="1233999" y="553694"/>
                    </a:lnTo>
                    <a:lnTo>
                      <a:pt x="1184944" y="553294"/>
                    </a:lnTo>
                    <a:lnTo>
                      <a:pt x="1135883" y="552967"/>
                    </a:lnTo>
                    <a:lnTo>
                      <a:pt x="1086826" y="552603"/>
                    </a:lnTo>
                    <a:lnTo>
                      <a:pt x="1037777" y="552095"/>
                    </a:lnTo>
                    <a:lnTo>
                      <a:pt x="988745" y="551334"/>
                    </a:lnTo>
                    <a:lnTo>
                      <a:pt x="939737" y="550212"/>
                    </a:lnTo>
                    <a:lnTo>
                      <a:pt x="890760" y="548620"/>
                    </a:lnTo>
                    <a:lnTo>
                      <a:pt x="842986" y="538977"/>
                    </a:lnTo>
                    <a:lnTo>
                      <a:pt x="837266" y="537311"/>
                    </a:lnTo>
                    <a:lnTo>
                      <a:pt x="826123" y="538278"/>
                    </a:lnTo>
                    <a:lnTo>
                      <a:pt x="774360" y="544388"/>
                    </a:lnTo>
                    <a:lnTo>
                      <a:pt x="748282" y="561982"/>
                    </a:lnTo>
                    <a:lnTo>
                      <a:pt x="739195" y="565584"/>
                    </a:lnTo>
                    <a:lnTo>
                      <a:pt x="726620" y="569486"/>
                    </a:lnTo>
                    <a:lnTo>
                      <a:pt x="713158" y="572193"/>
                    </a:lnTo>
                    <a:lnTo>
                      <a:pt x="699341" y="574423"/>
                    </a:lnTo>
                    <a:lnTo>
                      <a:pt x="685702" y="576892"/>
                    </a:lnTo>
                    <a:lnTo>
                      <a:pt x="666060" y="581083"/>
                    </a:lnTo>
                    <a:lnTo>
                      <a:pt x="656901" y="582926"/>
                    </a:lnTo>
                    <a:lnTo>
                      <a:pt x="646539" y="584580"/>
                    </a:lnTo>
                    <a:lnTo>
                      <a:pt x="623294" y="588202"/>
                    </a:lnTo>
                    <a:lnTo>
                      <a:pt x="575138" y="587215"/>
                    </a:lnTo>
                    <a:lnTo>
                      <a:pt x="526970" y="586372"/>
                    </a:lnTo>
                    <a:lnTo>
                      <a:pt x="478809" y="585458"/>
                    </a:lnTo>
                    <a:lnTo>
                      <a:pt x="430671" y="584255"/>
                    </a:lnTo>
                    <a:lnTo>
                      <a:pt x="382574" y="582547"/>
                    </a:lnTo>
                    <a:lnTo>
                      <a:pt x="362588" y="578170"/>
                    </a:lnTo>
                    <a:lnTo>
                      <a:pt x="355827" y="576892"/>
                    </a:lnTo>
                    <a:lnTo>
                      <a:pt x="338081" y="575127"/>
                    </a:lnTo>
                    <a:lnTo>
                      <a:pt x="320240" y="573752"/>
                    </a:lnTo>
                    <a:lnTo>
                      <a:pt x="302362" y="572534"/>
                    </a:lnTo>
                    <a:lnTo>
                      <a:pt x="284503" y="571238"/>
                    </a:lnTo>
                    <a:lnTo>
                      <a:pt x="231009" y="559929"/>
                    </a:lnTo>
                    <a:lnTo>
                      <a:pt x="224168" y="558715"/>
                    </a:lnTo>
                    <a:lnTo>
                      <a:pt x="217225" y="557635"/>
                    </a:lnTo>
                    <a:lnTo>
                      <a:pt x="210487" y="556288"/>
                    </a:lnTo>
                    <a:lnTo>
                      <a:pt x="204263" y="554274"/>
                    </a:lnTo>
                    <a:lnTo>
                      <a:pt x="192146" y="548937"/>
                    </a:lnTo>
                    <a:lnTo>
                      <a:pt x="179266" y="543606"/>
                    </a:lnTo>
                    <a:lnTo>
                      <a:pt x="165511" y="539368"/>
                    </a:lnTo>
                    <a:lnTo>
                      <a:pt x="150769" y="537311"/>
                    </a:lnTo>
                    <a:lnTo>
                      <a:pt x="115139" y="538786"/>
                    </a:lnTo>
                    <a:lnTo>
                      <a:pt x="72787" y="542392"/>
                    </a:lnTo>
                    <a:lnTo>
                      <a:pt x="33764" y="543457"/>
                    </a:lnTo>
                    <a:lnTo>
                      <a:pt x="8121" y="537311"/>
                    </a:lnTo>
                    <a:close/>
                  </a:path>
                </a:pathLst>
              </a:custGeom>
              <a:ln w="126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3">
                <a:extLst>
                  <a:ext uri="{FF2B5EF4-FFF2-40B4-BE49-F238E27FC236}">
                    <a16:creationId xmlns:a16="http://schemas.microsoft.com/office/drawing/2014/main" id="{3E1F872A-77A8-23DF-F838-A485104D71C0}"/>
                  </a:ext>
                </a:extLst>
              </p:cNvPr>
              <p:cNvSpPr/>
              <p:nvPr/>
            </p:nvSpPr>
            <p:spPr>
              <a:xfrm>
                <a:off x="8854565" y="5148251"/>
                <a:ext cx="136652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1366520" h="415289">
                    <a:moveTo>
                      <a:pt x="0" y="415034"/>
                    </a:moveTo>
                    <a:lnTo>
                      <a:pt x="42095" y="408627"/>
                    </a:lnTo>
                    <a:lnTo>
                      <a:pt x="76957" y="391089"/>
                    </a:lnTo>
                    <a:lnTo>
                      <a:pt x="86380" y="378942"/>
                    </a:lnTo>
                    <a:lnTo>
                      <a:pt x="90669" y="372597"/>
                    </a:lnTo>
                    <a:lnTo>
                      <a:pt x="133774" y="344658"/>
                    </a:lnTo>
                    <a:lnTo>
                      <a:pt x="182774" y="327238"/>
                    </a:lnTo>
                    <a:lnTo>
                      <a:pt x="238025" y="324383"/>
                    </a:lnTo>
                    <a:lnTo>
                      <a:pt x="293346" y="322484"/>
                    </a:lnTo>
                    <a:lnTo>
                      <a:pt x="348694" y="320966"/>
                    </a:lnTo>
                    <a:lnTo>
                      <a:pt x="404028" y="319257"/>
                    </a:lnTo>
                    <a:lnTo>
                      <a:pt x="416089" y="317389"/>
                    </a:lnTo>
                    <a:lnTo>
                      <a:pt x="428174" y="315607"/>
                    </a:lnTo>
                    <a:lnTo>
                      <a:pt x="440211" y="313654"/>
                    </a:lnTo>
                    <a:lnTo>
                      <a:pt x="452126" y="311275"/>
                    </a:lnTo>
                    <a:lnTo>
                      <a:pt x="466693" y="307661"/>
                    </a:lnTo>
                    <a:lnTo>
                      <a:pt x="481108" y="303629"/>
                    </a:lnTo>
                    <a:lnTo>
                      <a:pt x="495461" y="299429"/>
                    </a:lnTo>
                    <a:lnTo>
                      <a:pt x="509845" y="295312"/>
                    </a:lnTo>
                    <a:lnTo>
                      <a:pt x="538704" y="287331"/>
                    </a:lnTo>
                    <a:lnTo>
                      <a:pt x="547726" y="284836"/>
                    </a:lnTo>
                    <a:lnTo>
                      <a:pt x="567563" y="279349"/>
                    </a:lnTo>
                    <a:lnTo>
                      <a:pt x="587400" y="273863"/>
                    </a:lnTo>
                    <a:lnTo>
                      <a:pt x="629695" y="265800"/>
                    </a:lnTo>
                    <a:lnTo>
                      <a:pt x="678474" y="260247"/>
                    </a:lnTo>
                    <a:lnTo>
                      <a:pt x="701171" y="259571"/>
                    </a:lnTo>
                    <a:lnTo>
                      <a:pt x="738814" y="258211"/>
                    </a:lnTo>
                    <a:lnTo>
                      <a:pt x="798436" y="255405"/>
                    </a:lnTo>
                    <a:lnTo>
                      <a:pt x="810497" y="253538"/>
                    </a:lnTo>
                    <a:lnTo>
                      <a:pt x="822582" y="251755"/>
                    </a:lnTo>
                    <a:lnTo>
                      <a:pt x="834619" y="249802"/>
                    </a:lnTo>
                    <a:lnTo>
                      <a:pt x="846535" y="247423"/>
                    </a:lnTo>
                    <a:lnTo>
                      <a:pt x="861011" y="243526"/>
                    </a:lnTo>
                    <a:lnTo>
                      <a:pt x="875274" y="239019"/>
                    </a:lnTo>
                    <a:lnTo>
                      <a:pt x="889597" y="234725"/>
                    </a:lnTo>
                    <a:lnTo>
                      <a:pt x="904253" y="231461"/>
                    </a:lnTo>
                    <a:lnTo>
                      <a:pt x="916288" y="229506"/>
                    </a:lnTo>
                    <a:lnTo>
                      <a:pt x="928329" y="227577"/>
                    </a:lnTo>
                    <a:lnTo>
                      <a:pt x="940357" y="225595"/>
                    </a:lnTo>
                    <a:lnTo>
                      <a:pt x="952351" y="223480"/>
                    </a:lnTo>
                    <a:lnTo>
                      <a:pt x="961966" y="221433"/>
                    </a:lnTo>
                    <a:lnTo>
                      <a:pt x="971516" y="219140"/>
                    </a:lnTo>
                    <a:lnTo>
                      <a:pt x="981104" y="217022"/>
                    </a:lnTo>
                    <a:lnTo>
                      <a:pt x="990830" y="215498"/>
                    </a:lnTo>
                    <a:lnTo>
                      <a:pt x="1017214" y="212986"/>
                    </a:lnTo>
                    <a:lnTo>
                      <a:pt x="1043676" y="211048"/>
                    </a:lnTo>
                    <a:lnTo>
                      <a:pt x="1070170" y="209340"/>
                    </a:lnTo>
                    <a:lnTo>
                      <a:pt x="1096647" y="207517"/>
                    </a:lnTo>
                    <a:lnTo>
                      <a:pt x="1133836" y="197164"/>
                    </a:lnTo>
                    <a:lnTo>
                      <a:pt x="1154024" y="191446"/>
                    </a:lnTo>
                    <a:lnTo>
                      <a:pt x="1161448" y="189287"/>
                    </a:lnTo>
                    <a:lnTo>
                      <a:pt x="1160347" y="189613"/>
                    </a:lnTo>
                    <a:lnTo>
                      <a:pt x="1154960" y="191349"/>
                    </a:lnTo>
                    <a:lnTo>
                      <a:pt x="1149526" y="193421"/>
                    </a:lnTo>
                    <a:lnTo>
                      <a:pt x="1148282" y="194754"/>
                    </a:lnTo>
                    <a:lnTo>
                      <a:pt x="1155468" y="194273"/>
                    </a:lnTo>
                    <a:lnTo>
                      <a:pt x="1212084" y="183572"/>
                    </a:lnTo>
                    <a:lnTo>
                      <a:pt x="1263550" y="169530"/>
                    </a:lnTo>
                    <a:lnTo>
                      <a:pt x="1304096" y="147913"/>
                    </a:lnTo>
                    <a:lnTo>
                      <a:pt x="1318851" y="139202"/>
                    </a:lnTo>
                    <a:lnTo>
                      <a:pt x="1330725" y="134719"/>
                    </a:lnTo>
                    <a:lnTo>
                      <a:pt x="1356379" y="127702"/>
                    </a:lnTo>
                    <a:lnTo>
                      <a:pt x="1365515" y="105591"/>
                    </a:lnTo>
                    <a:lnTo>
                      <a:pt x="1364500" y="103178"/>
                    </a:lnTo>
                    <a:lnTo>
                      <a:pt x="1359424" y="95069"/>
                    </a:lnTo>
                    <a:lnTo>
                      <a:pt x="1356379" y="55870"/>
                    </a:lnTo>
                    <a:lnTo>
                      <a:pt x="1357494" y="43813"/>
                    </a:lnTo>
                    <a:lnTo>
                      <a:pt x="1360154" y="31864"/>
                    </a:lnTo>
                    <a:lnTo>
                      <a:pt x="1363332" y="19946"/>
                    </a:lnTo>
                    <a:lnTo>
                      <a:pt x="1365999" y="7981"/>
                    </a:lnTo>
                    <a:lnTo>
                      <a:pt x="1366453" y="5347"/>
                    </a:lnTo>
                    <a:lnTo>
                      <a:pt x="1365999" y="2660"/>
                    </a:lnTo>
                    <a:lnTo>
                      <a:pt x="1365999" y="0"/>
                    </a:lnTo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F53CDEDC-A607-D097-E330-239E574A5822}"/>
                </a:ext>
              </a:extLst>
            </p:cNvPr>
            <p:cNvSpPr txBox="1"/>
            <p:nvPr/>
          </p:nvSpPr>
          <p:spPr>
            <a:xfrm>
              <a:off x="7570999" y="4386833"/>
              <a:ext cx="1016001" cy="3299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434340" algn="l"/>
                  <a:tab pos="1002030" algn="l"/>
                </a:tabLst>
              </a:pPr>
              <a:r>
                <a:rPr lang="it-IT" sz="1600"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D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131E9BFA-8657-429D-7B5C-FFF0AB602BC9}"/>
                </a:ext>
              </a:extLst>
            </p:cNvPr>
            <p:cNvSpPr txBox="1"/>
            <p:nvPr/>
          </p:nvSpPr>
          <p:spPr>
            <a:xfrm>
              <a:off x="7748390" y="4508546"/>
              <a:ext cx="10668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>
                  <a:latin typeface="Calibri"/>
                  <a:cs typeface="Calibri"/>
                </a:rPr>
                <a:t>C</a:t>
              </a:r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C1E0744D-DA7D-5D16-49B3-AF7DAD742B42}"/>
                </a:ext>
              </a:extLst>
            </p:cNvPr>
            <p:cNvSpPr txBox="1"/>
            <p:nvPr/>
          </p:nvSpPr>
          <p:spPr>
            <a:xfrm rot="20880000">
              <a:off x="8932766" y="4592163"/>
              <a:ext cx="249558" cy="2286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14"/>
                </a:lnSpc>
              </a:pPr>
              <a:r>
                <a:rPr sz="1800">
                  <a:latin typeface="Calibri"/>
                  <a:cs typeface="Calibri"/>
                </a:rPr>
                <a:t>L</a:t>
              </a:r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9330DA7F-DE9D-31B9-24BE-1A240BCE7B90}"/>
                </a:ext>
              </a:extLst>
            </p:cNvPr>
            <p:cNvSpPr txBox="1"/>
            <p:nvPr/>
          </p:nvSpPr>
          <p:spPr>
            <a:xfrm rot="20880000">
              <a:off x="9106798" y="4671954"/>
              <a:ext cx="478453" cy="186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45"/>
                </a:lnSpc>
              </a:pPr>
              <a:r>
                <a:rPr sz="1200" spc="-25">
                  <a:latin typeface="Calibri"/>
                  <a:cs typeface="Calibri"/>
                </a:rPr>
                <a:t>L</a:t>
              </a:r>
              <a:r>
                <a:rPr lang="it-IT" sz="1200" spc="-25">
                  <a:latin typeface="Calibri"/>
                  <a:cs typeface="Calibri"/>
                </a:rPr>
                <a:t>R</a:t>
              </a:r>
              <a:r>
                <a:rPr sz="1200" spc="-25">
                  <a:latin typeface="Calibri"/>
                  <a:cs typeface="Calibri"/>
                </a:rPr>
                <a:t>P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A235823C-8D12-7B73-D2C1-1EDEEF2E1242}"/>
                </a:ext>
              </a:extLst>
            </p:cNvPr>
            <p:cNvSpPr txBox="1"/>
            <p:nvPr/>
          </p:nvSpPr>
          <p:spPr>
            <a:xfrm>
              <a:off x="7541088" y="5237081"/>
              <a:ext cx="2827565" cy="2907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</a:pPr>
              <a:r>
                <a:rPr sz="1400" i="1">
                  <a:latin typeface="Calibri"/>
                  <a:cs typeface="Calibri"/>
                </a:rPr>
                <a:t>Elongation</a:t>
              </a:r>
              <a:r>
                <a:rPr sz="1400" i="1" spc="-20">
                  <a:latin typeface="Calibri"/>
                  <a:cs typeface="Calibri"/>
                </a:rPr>
                <a:t> </a:t>
              </a:r>
              <a:r>
                <a:rPr sz="1400" i="1">
                  <a:latin typeface="Calibri"/>
                  <a:cs typeface="Calibri"/>
                </a:rPr>
                <a:t>Ratio</a:t>
              </a:r>
              <a:r>
                <a:rPr sz="1400" i="1" spc="-15">
                  <a:latin typeface="Calibri"/>
                  <a:cs typeface="Calibri"/>
                </a:rPr>
                <a:t> </a:t>
              </a:r>
              <a:r>
                <a:rPr sz="1400" i="1">
                  <a:latin typeface="Calibri"/>
                  <a:cs typeface="Calibri"/>
                </a:rPr>
                <a:t>=</a:t>
              </a:r>
              <a:r>
                <a:rPr sz="1400" i="1" spc="-15">
                  <a:latin typeface="Calibri"/>
                  <a:cs typeface="Calibri"/>
                </a:rPr>
                <a:t> </a:t>
              </a:r>
              <a:r>
                <a:rPr sz="1400" i="1">
                  <a:latin typeface="Calibri"/>
                  <a:cs typeface="Calibri"/>
                </a:rPr>
                <a:t>D</a:t>
              </a:r>
              <a:r>
                <a:rPr sz="1400" i="1" baseline="-31746">
                  <a:latin typeface="Calibri"/>
                  <a:cs typeface="Calibri"/>
                </a:rPr>
                <a:t>C</a:t>
              </a:r>
              <a:r>
                <a:rPr sz="1400" i="1" spc="165" baseline="-31746">
                  <a:latin typeface="Calibri"/>
                  <a:cs typeface="Calibri"/>
                </a:rPr>
                <a:t> </a:t>
              </a:r>
              <a:r>
                <a:rPr sz="1400" i="1">
                  <a:latin typeface="Calibri"/>
                  <a:cs typeface="Calibri"/>
                </a:rPr>
                <a:t>/</a:t>
              </a:r>
              <a:r>
                <a:rPr sz="1400" i="1" spc="-15">
                  <a:latin typeface="Calibri"/>
                  <a:cs typeface="Calibri"/>
                </a:rPr>
                <a:t> </a:t>
              </a:r>
              <a:r>
                <a:rPr sz="1400" i="1" spc="-20">
                  <a:latin typeface="Calibri"/>
                  <a:cs typeface="Calibri"/>
                </a:rPr>
                <a:t>L</a:t>
              </a:r>
              <a:r>
                <a:rPr sz="1400" i="1" spc="-30" baseline="-31746">
                  <a:latin typeface="Calibri"/>
                  <a:cs typeface="Calibri"/>
                </a:rPr>
                <a:t>LFP</a:t>
              </a:r>
              <a:endParaRPr sz="1400" baseline="-31746">
                <a:latin typeface="Calibri"/>
                <a:cs typeface="Calibri"/>
              </a:endParaRPr>
            </a:p>
          </p:txBody>
        </p:sp>
        <p:grpSp>
          <p:nvGrpSpPr>
            <p:cNvPr id="29" name="object 27">
              <a:extLst>
                <a:ext uri="{FF2B5EF4-FFF2-40B4-BE49-F238E27FC236}">
                  <a16:creationId xmlns:a16="http://schemas.microsoft.com/office/drawing/2014/main" id="{DE7EA2E6-470A-C93E-64CC-C557F33347A1}"/>
                </a:ext>
              </a:extLst>
            </p:cNvPr>
            <p:cNvGrpSpPr/>
            <p:nvPr/>
          </p:nvGrpSpPr>
          <p:grpSpPr>
            <a:xfrm>
              <a:off x="-405224" y="2514426"/>
              <a:ext cx="2233295" cy="3046095"/>
              <a:chOff x="115637" y="3151237"/>
              <a:chExt cx="2233295" cy="3046095"/>
            </a:xfrm>
          </p:grpSpPr>
          <p:sp>
            <p:nvSpPr>
              <p:cNvPr id="30" name="object 28">
                <a:extLst>
                  <a:ext uri="{FF2B5EF4-FFF2-40B4-BE49-F238E27FC236}">
                    <a16:creationId xmlns:a16="http://schemas.microsoft.com/office/drawing/2014/main" id="{D91AE679-EB63-CDBE-22C9-8256D2303658}"/>
                  </a:ext>
                </a:extLst>
              </p:cNvPr>
              <p:cNvSpPr/>
              <p:nvPr/>
            </p:nvSpPr>
            <p:spPr>
              <a:xfrm>
                <a:off x="120400" y="5006775"/>
                <a:ext cx="2223770" cy="1185545"/>
              </a:xfrm>
              <a:custGeom>
                <a:avLst/>
                <a:gdLst/>
                <a:ahLst/>
                <a:cxnLst/>
                <a:rect l="l" t="t" r="r" b="b"/>
                <a:pathLst>
                  <a:path w="2223770" h="1185545">
                    <a:moveTo>
                      <a:pt x="2223299" y="1185299"/>
                    </a:moveTo>
                    <a:lnTo>
                      <a:pt x="0" y="1185299"/>
                    </a:lnTo>
                    <a:lnTo>
                      <a:pt x="0" y="0"/>
                    </a:lnTo>
                    <a:lnTo>
                      <a:pt x="2223299" y="0"/>
                    </a:lnTo>
                    <a:lnTo>
                      <a:pt x="2223299" y="1185299"/>
                    </a:lnTo>
                    <a:close/>
                  </a:path>
                </a:pathLst>
              </a:custGeom>
              <a:solidFill>
                <a:srgbClr val="94B6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29">
                <a:extLst>
                  <a:ext uri="{FF2B5EF4-FFF2-40B4-BE49-F238E27FC236}">
                    <a16:creationId xmlns:a16="http://schemas.microsoft.com/office/drawing/2014/main" id="{4E44B5E0-8FAA-B3E2-C5CA-9DC6E88949EF}"/>
                  </a:ext>
                </a:extLst>
              </p:cNvPr>
              <p:cNvSpPr/>
              <p:nvPr/>
            </p:nvSpPr>
            <p:spPr>
              <a:xfrm>
                <a:off x="120400" y="3156000"/>
                <a:ext cx="2223770" cy="3036570"/>
              </a:xfrm>
              <a:custGeom>
                <a:avLst/>
                <a:gdLst/>
                <a:ahLst/>
                <a:cxnLst/>
                <a:rect l="l" t="t" r="r" b="b"/>
                <a:pathLst>
                  <a:path w="2223770" h="3036570">
                    <a:moveTo>
                      <a:pt x="0" y="1850774"/>
                    </a:moveTo>
                    <a:lnTo>
                      <a:pt x="2223299" y="1850774"/>
                    </a:lnTo>
                    <a:lnTo>
                      <a:pt x="2223299" y="3036074"/>
                    </a:lnTo>
                    <a:lnTo>
                      <a:pt x="0" y="3036074"/>
                    </a:lnTo>
                    <a:lnTo>
                      <a:pt x="0" y="1850774"/>
                    </a:lnTo>
                    <a:close/>
                  </a:path>
                  <a:path w="2223770" h="3036570">
                    <a:moveTo>
                      <a:pt x="1131348" y="1917602"/>
                    </a:moveTo>
                    <a:lnTo>
                      <a:pt x="1304476" y="0"/>
                    </a:lnTo>
                  </a:path>
                </a:pathLst>
              </a:custGeom>
              <a:ln w="9524">
                <a:solidFill>
                  <a:srgbClr val="355D7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2" name="object 30">
              <a:extLst>
                <a:ext uri="{FF2B5EF4-FFF2-40B4-BE49-F238E27FC236}">
                  <a16:creationId xmlns:a16="http://schemas.microsoft.com/office/drawing/2014/main" id="{74102F98-15B9-C878-F8EF-7F9270CA4E41}"/>
                </a:ext>
              </a:extLst>
            </p:cNvPr>
            <p:cNvSpPr txBox="1"/>
            <p:nvPr/>
          </p:nvSpPr>
          <p:spPr>
            <a:xfrm>
              <a:off x="-292124" y="4552540"/>
              <a:ext cx="2045336" cy="83965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it-IT" sz="1400" err="1">
                  <a:latin typeface="Arial"/>
                  <a:cs typeface="Arial"/>
                </a:rPr>
                <a:t>Average</a:t>
              </a:r>
              <a:r>
                <a:rPr lang="it-IT" sz="1400">
                  <a:latin typeface="Arial"/>
                  <a:cs typeface="Arial"/>
                </a:rPr>
                <a:t> </a:t>
              </a:r>
              <a:r>
                <a:rPr lang="it-IT" sz="1400" err="1">
                  <a:latin typeface="Arial"/>
                  <a:cs typeface="Arial"/>
                </a:rPr>
                <a:t>slope</a:t>
              </a:r>
              <a:r>
                <a:rPr lang="it-IT" sz="1400">
                  <a:latin typeface="Arial"/>
                  <a:cs typeface="Arial"/>
                </a:rPr>
                <a:t> of the maximum </a:t>
              </a:r>
              <a:r>
                <a:rPr lang="it-IT" sz="1400" err="1">
                  <a:latin typeface="Arial"/>
                  <a:cs typeface="Arial"/>
                </a:rPr>
                <a:t>slope</a:t>
              </a:r>
              <a:r>
                <a:rPr lang="it-IT" sz="1400">
                  <a:latin typeface="Arial"/>
                  <a:cs typeface="Arial"/>
                </a:rPr>
                <a:t> of </a:t>
              </a:r>
              <a:r>
                <a:rPr lang="it-IT" sz="1400" err="1">
                  <a:latin typeface="Arial"/>
                  <a:cs typeface="Arial"/>
                </a:rPr>
                <a:t>every</a:t>
              </a:r>
              <a:r>
                <a:rPr lang="it-IT" sz="1400">
                  <a:latin typeface="Arial"/>
                  <a:cs typeface="Arial"/>
                </a:rPr>
                <a:t> </a:t>
              </a:r>
              <a:r>
                <a:rPr lang="it-IT" sz="1400" err="1">
                  <a:latin typeface="Arial"/>
                  <a:cs typeface="Arial"/>
                </a:rPr>
                <a:t>cell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33" name="object 31">
              <a:extLst>
                <a:ext uri="{FF2B5EF4-FFF2-40B4-BE49-F238E27FC236}">
                  <a16:creationId xmlns:a16="http://schemas.microsoft.com/office/drawing/2014/main" id="{2AB43DBF-5516-E6C2-5C4B-ED6D4D3CDEB8}"/>
                </a:ext>
              </a:extLst>
            </p:cNvPr>
            <p:cNvGrpSpPr/>
            <p:nvPr/>
          </p:nvGrpSpPr>
          <p:grpSpPr>
            <a:xfrm>
              <a:off x="1716307" y="2359410"/>
              <a:ext cx="2584587" cy="3196100"/>
              <a:chOff x="2237168" y="2996221"/>
              <a:chExt cx="2584587" cy="3196100"/>
            </a:xfrm>
          </p:grpSpPr>
          <p:sp>
            <p:nvSpPr>
              <p:cNvPr id="34" name="object 32">
                <a:extLst>
                  <a:ext uri="{FF2B5EF4-FFF2-40B4-BE49-F238E27FC236}">
                    <a16:creationId xmlns:a16="http://schemas.microsoft.com/office/drawing/2014/main" id="{B4485665-425A-12B7-4807-A8BFFFC57D32}"/>
                  </a:ext>
                </a:extLst>
              </p:cNvPr>
              <p:cNvSpPr/>
              <p:nvPr/>
            </p:nvSpPr>
            <p:spPr>
              <a:xfrm>
                <a:off x="2597986" y="5006776"/>
                <a:ext cx="2223769" cy="1185545"/>
              </a:xfrm>
              <a:custGeom>
                <a:avLst/>
                <a:gdLst/>
                <a:ahLst/>
                <a:cxnLst/>
                <a:rect l="l" t="t" r="r" b="b"/>
                <a:pathLst>
                  <a:path w="2223770" h="1185545">
                    <a:moveTo>
                      <a:pt x="2223299" y="1185299"/>
                    </a:moveTo>
                    <a:lnTo>
                      <a:pt x="0" y="1185299"/>
                    </a:lnTo>
                    <a:lnTo>
                      <a:pt x="0" y="0"/>
                    </a:lnTo>
                    <a:lnTo>
                      <a:pt x="2223299" y="0"/>
                    </a:lnTo>
                    <a:lnTo>
                      <a:pt x="2223299" y="1185299"/>
                    </a:lnTo>
                    <a:close/>
                  </a:path>
                </a:pathLst>
              </a:custGeom>
              <a:solidFill>
                <a:srgbClr val="94B6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3">
                <a:extLst>
                  <a:ext uri="{FF2B5EF4-FFF2-40B4-BE49-F238E27FC236}">
                    <a16:creationId xmlns:a16="http://schemas.microsoft.com/office/drawing/2014/main" id="{6E3A1A4D-9A1A-A503-0A63-3BC00F330F8E}"/>
                  </a:ext>
                </a:extLst>
              </p:cNvPr>
              <p:cNvSpPr/>
              <p:nvPr/>
            </p:nvSpPr>
            <p:spPr>
              <a:xfrm>
                <a:off x="2237168" y="2996221"/>
                <a:ext cx="2584450" cy="3195955"/>
              </a:xfrm>
              <a:custGeom>
                <a:avLst/>
                <a:gdLst/>
                <a:ahLst/>
                <a:cxnLst/>
                <a:rect l="l" t="t" r="r" b="b"/>
                <a:pathLst>
                  <a:path w="2584450" h="3195954">
                    <a:moveTo>
                      <a:pt x="360819" y="2010553"/>
                    </a:moveTo>
                    <a:lnTo>
                      <a:pt x="2584119" y="2010553"/>
                    </a:lnTo>
                    <a:lnTo>
                      <a:pt x="2584119" y="3195853"/>
                    </a:lnTo>
                    <a:lnTo>
                      <a:pt x="360819" y="3195853"/>
                    </a:lnTo>
                    <a:lnTo>
                      <a:pt x="360819" y="2010553"/>
                    </a:lnTo>
                    <a:close/>
                  </a:path>
                  <a:path w="2584450" h="3195954">
                    <a:moveTo>
                      <a:pt x="1492167" y="2077380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355D7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6" name="object 34">
              <a:extLst>
                <a:ext uri="{FF2B5EF4-FFF2-40B4-BE49-F238E27FC236}">
                  <a16:creationId xmlns:a16="http://schemas.microsoft.com/office/drawing/2014/main" id="{A1B2213F-F9A1-9577-BCF4-CE4B649F9079}"/>
                </a:ext>
              </a:extLst>
            </p:cNvPr>
            <p:cNvSpPr txBox="1"/>
            <p:nvPr/>
          </p:nvSpPr>
          <p:spPr>
            <a:xfrm>
              <a:off x="2217214" y="4678044"/>
              <a:ext cx="2061012" cy="56521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it-IT" sz="1400">
                  <a:latin typeface="Arial"/>
                  <a:cs typeface="Arial"/>
                </a:rPr>
                <a:t>Maximum </a:t>
              </a:r>
              <a:r>
                <a:rPr lang="it-IT" sz="1400" err="1">
                  <a:latin typeface="Arial"/>
                  <a:cs typeface="Arial"/>
                </a:rPr>
                <a:t>elevation</a:t>
              </a:r>
              <a:r>
                <a:rPr lang="it-IT" sz="1400">
                  <a:latin typeface="Arial"/>
                  <a:cs typeface="Arial"/>
                </a:rPr>
                <a:t> </a:t>
              </a:r>
              <a:r>
                <a:rPr lang="it-IT" sz="1400" err="1">
                  <a:latin typeface="Arial"/>
                  <a:cs typeface="Arial"/>
                </a:rPr>
                <a:t>difference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37" name="object 35">
              <a:extLst>
                <a:ext uri="{FF2B5EF4-FFF2-40B4-BE49-F238E27FC236}">
                  <a16:creationId xmlns:a16="http://schemas.microsoft.com/office/drawing/2014/main" id="{BA3C897A-A363-3F44-441E-70AA23EC5F3C}"/>
                </a:ext>
              </a:extLst>
            </p:cNvPr>
            <p:cNvGrpSpPr/>
            <p:nvPr/>
          </p:nvGrpSpPr>
          <p:grpSpPr>
            <a:xfrm>
              <a:off x="2736942" y="2514426"/>
              <a:ext cx="4046220" cy="3046095"/>
              <a:chOff x="3257803" y="3151237"/>
              <a:chExt cx="4046220" cy="3046095"/>
            </a:xfrm>
          </p:grpSpPr>
          <p:sp>
            <p:nvSpPr>
              <p:cNvPr id="38" name="object 36">
                <a:extLst>
                  <a:ext uri="{FF2B5EF4-FFF2-40B4-BE49-F238E27FC236}">
                    <a16:creationId xmlns:a16="http://schemas.microsoft.com/office/drawing/2014/main" id="{EFCF6937-0C46-0F9E-C6C3-DF763054FBBA}"/>
                  </a:ext>
                </a:extLst>
              </p:cNvPr>
              <p:cNvSpPr/>
              <p:nvPr/>
            </p:nvSpPr>
            <p:spPr>
              <a:xfrm>
                <a:off x="5075599" y="5006775"/>
                <a:ext cx="2223770" cy="1185545"/>
              </a:xfrm>
              <a:custGeom>
                <a:avLst/>
                <a:gdLst/>
                <a:ahLst/>
                <a:cxnLst/>
                <a:rect l="l" t="t" r="r" b="b"/>
                <a:pathLst>
                  <a:path w="2223770" h="1185545">
                    <a:moveTo>
                      <a:pt x="2223299" y="1185299"/>
                    </a:moveTo>
                    <a:lnTo>
                      <a:pt x="0" y="1185299"/>
                    </a:lnTo>
                    <a:lnTo>
                      <a:pt x="0" y="0"/>
                    </a:lnTo>
                    <a:lnTo>
                      <a:pt x="2223299" y="0"/>
                    </a:lnTo>
                    <a:lnTo>
                      <a:pt x="2223299" y="1185299"/>
                    </a:lnTo>
                    <a:close/>
                  </a:path>
                </a:pathLst>
              </a:custGeom>
              <a:solidFill>
                <a:srgbClr val="94B6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7">
                <a:extLst>
                  <a:ext uri="{FF2B5EF4-FFF2-40B4-BE49-F238E27FC236}">
                    <a16:creationId xmlns:a16="http://schemas.microsoft.com/office/drawing/2014/main" id="{DD2D22B5-ED6C-160E-12E8-BD86DF844798}"/>
                  </a:ext>
                </a:extLst>
              </p:cNvPr>
              <p:cNvSpPr/>
              <p:nvPr/>
            </p:nvSpPr>
            <p:spPr>
              <a:xfrm>
                <a:off x="3262565" y="3156000"/>
                <a:ext cx="4036695" cy="3036570"/>
              </a:xfrm>
              <a:custGeom>
                <a:avLst/>
                <a:gdLst/>
                <a:ahLst/>
                <a:cxnLst/>
                <a:rect l="l" t="t" r="r" b="b"/>
                <a:pathLst>
                  <a:path w="4036695" h="3036570">
                    <a:moveTo>
                      <a:pt x="1813034" y="1850774"/>
                    </a:moveTo>
                    <a:lnTo>
                      <a:pt x="4036334" y="1850774"/>
                    </a:lnTo>
                    <a:lnTo>
                      <a:pt x="4036334" y="3036074"/>
                    </a:lnTo>
                    <a:lnTo>
                      <a:pt x="1813034" y="3036074"/>
                    </a:lnTo>
                    <a:lnTo>
                      <a:pt x="1813034" y="1850774"/>
                    </a:lnTo>
                    <a:close/>
                  </a:path>
                  <a:path w="4036695" h="3036570">
                    <a:moveTo>
                      <a:pt x="2944382" y="1917602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355D7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38">
              <a:extLst>
                <a:ext uri="{FF2B5EF4-FFF2-40B4-BE49-F238E27FC236}">
                  <a16:creationId xmlns:a16="http://schemas.microsoft.com/office/drawing/2014/main" id="{25268320-B435-FD42-1BEA-3EFD13342A4B}"/>
                </a:ext>
              </a:extLst>
            </p:cNvPr>
            <p:cNvSpPr txBox="1"/>
            <p:nvPr/>
          </p:nvSpPr>
          <p:spPr>
            <a:xfrm>
              <a:off x="4627764" y="4666450"/>
              <a:ext cx="2170852" cy="56521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it-IT" sz="1400" spc="-10" dirty="0">
                  <a:latin typeface="Arial"/>
                  <a:cs typeface="Arial"/>
                </a:rPr>
                <a:t>Maximum </a:t>
              </a:r>
              <a:r>
                <a:rPr lang="it-IT" sz="1400" spc="-10" dirty="0" err="1">
                  <a:latin typeface="Arial"/>
                  <a:cs typeface="Arial"/>
                </a:rPr>
                <a:t>elevation</a:t>
              </a:r>
              <a:r>
                <a:rPr lang="it-IT" sz="1400" spc="-10" dirty="0">
                  <a:latin typeface="Arial"/>
                  <a:cs typeface="Arial"/>
                </a:rPr>
                <a:t> </a:t>
              </a:r>
              <a:r>
                <a:rPr lang="it-IT" sz="1400" spc="-10" dirty="0" err="1">
                  <a:latin typeface="Arial"/>
                  <a:cs typeface="Arial"/>
                </a:rPr>
                <a:t>difference</a:t>
              </a:r>
              <a:r>
                <a:rPr sz="1400" spc="-10" dirty="0">
                  <a:latin typeface="Arial"/>
                  <a:cs typeface="Arial"/>
                </a:rPr>
                <a:t>/L</a:t>
              </a:r>
              <a:r>
                <a:rPr lang="it-IT" sz="1400" spc="-10" dirty="0">
                  <a:latin typeface="Arial"/>
                  <a:cs typeface="Arial"/>
                </a:rPr>
                <a:t>R</a:t>
              </a:r>
              <a:r>
                <a:rPr sz="1400" spc="-10" dirty="0">
                  <a:latin typeface="Arial"/>
                  <a:cs typeface="Arial"/>
                </a:rPr>
                <a:t>P</a:t>
              </a:r>
              <a:endParaRPr sz="1400" dirty="0">
                <a:latin typeface="Arial"/>
                <a:cs typeface="Arial"/>
              </a:endParaRPr>
            </a:p>
          </p:txBody>
        </p:sp>
        <p:grpSp>
          <p:nvGrpSpPr>
            <p:cNvPr id="41" name="object 39">
              <a:extLst>
                <a:ext uri="{FF2B5EF4-FFF2-40B4-BE49-F238E27FC236}">
                  <a16:creationId xmlns:a16="http://schemas.microsoft.com/office/drawing/2014/main" id="{F4E743ED-FAB3-091F-0337-E3FCC3F94AF4}"/>
                </a:ext>
              </a:extLst>
            </p:cNvPr>
            <p:cNvGrpSpPr/>
            <p:nvPr/>
          </p:nvGrpSpPr>
          <p:grpSpPr>
            <a:xfrm>
              <a:off x="4747699" y="1215101"/>
              <a:ext cx="6108065" cy="1195070"/>
              <a:chOff x="5268560" y="1851912"/>
              <a:chExt cx="6108065" cy="1195070"/>
            </a:xfrm>
          </p:grpSpPr>
          <p:sp>
            <p:nvSpPr>
              <p:cNvPr id="42" name="object 40">
                <a:extLst>
                  <a:ext uri="{FF2B5EF4-FFF2-40B4-BE49-F238E27FC236}">
                    <a16:creationId xmlns:a16="http://schemas.microsoft.com/office/drawing/2014/main" id="{7CA7F788-3432-0487-43FE-360DBA1E9A68}"/>
                  </a:ext>
                </a:extLst>
              </p:cNvPr>
              <p:cNvSpPr/>
              <p:nvPr/>
            </p:nvSpPr>
            <p:spPr>
              <a:xfrm>
                <a:off x="7488199" y="1856675"/>
                <a:ext cx="3883660" cy="1185545"/>
              </a:xfrm>
              <a:custGeom>
                <a:avLst/>
                <a:gdLst/>
                <a:ahLst/>
                <a:cxnLst/>
                <a:rect l="l" t="t" r="r" b="b"/>
                <a:pathLst>
                  <a:path w="3883659" h="1185545">
                    <a:moveTo>
                      <a:pt x="3883499" y="1185299"/>
                    </a:moveTo>
                    <a:lnTo>
                      <a:pt x="0" y="1185299"/>
                    </a:lnTo>
                    <a:lnTo>
                      <a:pt x="0" y="0"/>
                    </a:lnTo>
                    <a:lnTo>
                      <a:pt x="3883499" y="0"/>
                    </a:lnTo>
                    <a:lnTo>
                      <a:pt x="3883499" y="1185299"/>
                    </a:lnTo>
                    <a:close/>
                  </a:path>
                </a:pathLst>
              </a:custGeom>
              <a:solidFill>
                <a:srgbClr val="94B6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1">
                <a:extLst>
                  <a:ext uri="{FF2B5EF4-FFF2-40B4-BE49-F238E27FC236}">
                    <a16:creationId xmlns:a16="http://schemas.microsoft.com/office/drawing/2014/main" id="{5F267A00-5246-7916-3C51-07ED8464D4EC}"/>
                  </a:ext>
                </a:extLst>
              </p:cNvPr>
              <p:cNvSpPr/>
              <p:nvPr/>
            </p:nvSpPr>
            <p:spPr>
              <a:xfrm>
                <a:off x="5273323" y="1856675"/>
                <a:ext cx="6098540" cy="1185545"/>
              </a:xfrm>
              <a:custGeom>
                <a:avLst/>
                <a:gdLst/>
                <a:ahLst/>
                <a:cxnLst/>
                <a:rect l="l" t="t" r="r" b="b"/>
                <a:pathLst>
                  <a:path w="6098540" h="1185545">
                    <a:moveTo>
                      <a:pt x="2214876" y="0"/>
                    </a:moveTo>
                    <a:lnTo>
                      <a:pt x="6098376" y="0"/>
                    </a:lnTo>
                    <a:lnTo>
                      <a:pt x="6098376" y="1185299"/>
                    </a:lnTo>
                    <a:lnTo>
                      <a:pt x="2214876" y="1185299"/>
                    </a:lnTo>
                    <a:lnTo>
                      <a:pt x="2214876" y="0"/>
                    </a:lnTo>
                    <a:close/>
                  </a:path>
                  <a:path w="6098540" h="1185545">
                    <a:moveTo>
                      <a:pt x="2463187" y="180746"/>
                    </a:moveTo>
                    <a:lnTo>
                      <a:pt x="0" y="580251"/>
                    </a:lnTo>
                  </a:path>
                </a:pathLst>
              </a:custGeom>
              <a:ln w="9524">
                <a:solidFill>
                  <a:srgbClr val="355D7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4" name="object 42">
              <a:extLst>
                <a:ext uri="{FF2B5EF4-FFF2-40B4-BE49-F238E27FC236}">
                  <a16:creationId xmlns:a16="http://schemas.microsoft.com/office/drawing/2014/main" id="{06149DC2-D197-B503-40E6-5EAD6D56A1FA}"/>
                </a:ext>
              </a:extLst>
            </p:cNvPr>
            <p:cNvSpPr txBox="1"/>
            <p:nvPr/>
          </p:nvSpPr>
          <p:spPr>
            <a:xfrm>
              <a:off x="7040364" y="1379189"/>
              <a:ext cx="3213735" cy="83965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it-IT" sz="1400" err="1">
                  <a:latin typeface="Arial"/>
                  <a:cs typeface="Arial"/>
                </a:rPr>
                <a:t>Lenght</a:t>
              </a:r>
              <a:r>
                <a:rPr lang="it-IT" sz="1400">
                  <a:latin typeface="Arial"/>
                  <a:cs typeface="Arial"/>
                </a:rPr>
                <a:t> of the </a:t>
              </a:r>
              <a:r>
                <a:rPr lang="it-IT" sz="1400" err="1">
                  <a:latin typeface="Arial"/>
                  <a:cs typeface="Arial"/>
                </a:rPr>
                <a:t>river</a:t>
              </a:r>
              <a:r>
                <a:rPr lang="it-IT" sz="1400">
                  <a:latin typeface="Arial"/>
                  <a:cs typeface="Arial"/>
                </a:rPr>
                <a:t> / Basin area </a:t>
              </a:r>
              <a:r>
                <a:rPr lang="it-IT" sz="1400" err="1">
                  <a:latin typeface="Arial"/>
                  <a:cs typeface="Arial"/>
                </a:rPr>
                <a:t>depending</a:t>
              </a:r>
              <a:r>
                <a:rPr lang="it-IT" sz="1400">
                  <a:latin typeface="Arial"/>
                  <a:cs typeface="Arial"/>
                </a:rPr>
                <a:t> on the </a:t>
              </a:r>
              <a:r>
                <a:rPr lang="it-IT" sz="1400" err="1">
                  <a:latin typeface="Arial"/>
                  <a:cs typeface="Arial"/>
                </a:rPr>
                <a:t>resolution</a:t>
              </a:r>
              <a:endParaRPr sz="1400">
                <a:latin typeface="Arial"/>
                <a:cs typeface="Arial"/>
              </a:endParaRPr>
            </a:p>
          </p:txBody>
        </p:sp>
      </p:grp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97355149-19EA-6414-78B1-2F4EA29B2F79}"/>
              </a:ext>
            </a:extLst>
          </p:cNvPr>
          <p:cNvCxnSpPr>
            <a:cxnSpLocks/>
          </p:cNvCxnSpPr>
          <p:nvPr/>
        </p:nvCxnSpPr>
        <p:spPr>
          <a:xfrm>
            <a:off x="5807645" y="4232024"/>
            <a:ext cx="7455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object 13">
            <a:extLst>
              <a:ext uri="{FF2B5EF4-FFF2-40B4-BE49-F238E27FC236}">
                <a16:creationId xmlns:a16="http://schemas.microsoft.com/office/drawing/2014/main" id="{51705576-7BE0-EE06-279E-748CDE58A510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49" name="object 14">
              <a:extLst>
                <a:ext uri="{FF2B5EF4-FFF2-40B4-BE49-F238E27FC236}">
                  <a16:creationId xmlns:a16="http://schemas.microsoft.com/office/drawing/2014/main" id="{B15A9C76-C011-3832-AACB-77B26AAFCBE2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0" name="object 15">
              <a:extLst>
                <a:ext uri="{FF2B5EF4-FFF2-40B4-BE49-F238E27FC236}">
                  <a16:creationId xmlns:a16="http://schemas.microsoft.com/office/drawing/2014/main" id="{D61D8E98-9C26-62FA-AD6D-D8A710B06DD9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51" name="object 16">
            <a:extLst>
              <a:ext uri="{FF2B5EF4-FFF2-40B4-BE49-F238E27FC236}">
                <a16:creationId xmlns:a16="http://schemas.microsoft.com/office/drawing/2014/main" id="{94A29667-FE5A-77A5-85CA-7B262E292C1F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>
                <a:latin typeface="Calibri"/>
                <a:cs typeface="Calibri"/>
              </a:rPr>
              <a:t>GIS data </a:t>
            </a:r>
            <a:r>
              <a:rPr lang="it-IT" sz="1800" b="1" err="1">
                <a:latin typeface="Calibri"/>
                <a:cs typeface="Calibri"/>
              </a:rPr>
              <a:t>elaboration</a:t>
            </a:r>
            <a:r>
              <a:rPr lang="it-IT" sz="1800" b="1">
                <a:latin typeface="Calibri"/>
                <a:cs typeface="Calibri"/>
              </a:rPr>
              <a:t> inside HMS</a:t>
            </a:r>
            <a:endParaRPr lang="it-IT" sz="1800">
              <a:latin typeface="Calibri"/>
              <a:cs typeface="Calibri"/>
            </a:endParaRPr>
          </a:p>
        </p:txBody>
      </p:sp>
      <p:grpSp>
        <p:nvGrpSpPr>
          <p:cNvPr id="52" name="object 17">
            <a:extLst>
              <a:ext uri="{FF2B5EF4-FFF2-40B4-BE49-F238E27FC236}">
                <a16:creationId xmlns:a16="http://schemas.microsoft.com/office/drawing/2014/main" id="{64BF8BB0-6E40-881E-AB20-33FEA09349DF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53" name="object 18">
              <a:extLst>
                <a:ext uri="{FF2B5EF4-FFF2-40B4-BE49-F238E27FC236}">
                  <a16:creationId xmlns:a16="http://schemas.microsoft.com/office/drawing/2014/main" id="{62BA390A-634C-6EE1-14A5-DE55546F56EB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4" name="object 19">
              <a:extLst>
                <a:ext uri="{FF2B5EF4-FFF2-40B4-BE49-F238E27FC236}">
                  <a16:creationId xmlns:a16="http://schemas.microsoft.com/office/drawing/2014/main" id="{A0A6C8EC-1C33-231A-F35C-C68C31D34140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55" name="object 20">
            <a:extLst>
              <a:ext uri="{FF2B5EF4-FFF2-40B4-BE49-F238E27FC236}">
                <a16:creationId xmlns:a16="http://schemas.microsoft.com/office/drawing/2014/main" id="{869F4E68-F64D-8044-9D17-A2F88B682AD9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418F0E5-475B-00AE-D85E-A1D0C21A0772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Calculation of the basin and reach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444704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>
            <a:extLst>
              <a:ext uri="{FF2B5EF4-FFF2-40B4-BE49-F238E27FC236}">
                <a16:creationId xmlns:a16="http://schemas.microsoft.com/office/drawing/2014/main" id="{5C739B6B-907E-8277-4C1C-DBCED5D1C98A}"/>
              </a:ext>
            </a:extLst>
          </p:cNvPr>
          <p:cNvGrpSpPr/>
          <p:nvPr/>
        </p:nvGrpSpPr>
        <p:grpSpPr>
          <a:xfrm>
            <a:off x="356923" y="1540475"/>
            <a:ext cx="8510889" cy="3707027"/>
            <a:chOff x="-129082" y="978526"/>
            <a:chExt cx="9784795" cy="3986999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EA581877-C100-0C78-8D07-FCFC46D1F27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29082" y="1013095"/>
              <a:ext cx="5193824" cy="3188299"/>
            </a:xfrm>
            <a:prstGeom prst="rect">
              <a:avLst/>
            </a:prstGeom>
          </p:spPr>
        </p:pic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2FE8FC40-CE4C-83B8-5F68-239740B78A9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0506" y="978526"/>
              <a:ext cx="3815207" cy="3986999"/>
            </a:xfrm>
            <a:prstGeom prst="rect">
              <a:avLst/>
            </a:prstGeom>
          </p:spPr>
        </p:pic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4623ADB8-3F7C-3DB0-8387-01B226F22261}"/>
                </a:ext>
              </a:extLst>
            </p:cNvPr>
            <p:cNvSpPr txBox="1"/>
            <p:nvPr/>
          </p:nvSpPr>
          <p:spPr>
            <a:xfrm>
              <a:off x="6696874" y="1706805"/>
              <a:ext cx="2563495" cy="248786"/>
            </a:xfrm>
            <a:prstGeom prst="rect">
              <a:avLst/>
            </a:prstGeom>
            <a:solidFill>
              <a:srgbClr val="94B6D1"/>
            </a:solidFill>
            <a:ln w="9524">
              <a:solidFill>
                <a:srgbClr val="355D7E"/>
              </a:solidFill>
            </a:ln>
          </p:spPr>
          <p:txBody>
            <a:bodyPr vert="horz" wrap="square" lIns="0" tIns="33020" rIns="0" bIns="0" rtlCol="0">
              <a:spAutoFit/>
            </a:bodyPr>
            <a:lstStyle/>
            <a:p>
              <a:pPr marL="767080">
                <a:lnSpc>
                  <a:spcPct val="100000"/>
                </a:lnSpc>
                <a:spcBef>
                  <a:spcPts val="260"/>
                </a:spcBef>
              </a:pPr>
              <a:r>
                <a:rPr sz="1400" b="1" spc="-10">
                  <a:latin typeface="Arial"/>
                  <a:cs typeface="Arial"/>
                </a:rPr>
                <a:t>Sinuosity</a:t>
              </a:r>
              <a:endParaRPr sz="1400">
                <a:latin typeface="Arial"/>
                <a:cs typeface="Arial"/>
              </a:endParaRPr>
            </a:p>
          </p:txBody>
        </p:sp>
      </p:grpSp>
      <p:grpSp>
        <p:nvGrpSpPr>
          <p:cNvPr id="3" name="object 13">
            <a:extLst>
              <a:ext uri="{FF2B5EF4-FFF2-40B4-BE49-F238E27FC236}">
                <a16:creationId xmlns:a16="http://schemas.microsoft.com/office/drawing/2014/main" id="{958210F9-648C-6A39-1E2F-0DBC5D952F94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545A9318-E4DA-515C-2539-FD7A315451C6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1E61FE97-7FD7-8192-27F7-47CCBCE16BC8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18" name="object 16">
            <a:extLst>
              <a:ext uri="{FF2B5EF4-FFF2-40B4-BE49-F238E27FC236}">
                <a16:creationId xmlns:a16="http://schemas.microsoft.com/office/drawing/2014/main" id="{D4DD94D9-8973-E322-0846-A1D34A8A8BE6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>
                <a:latin typeface="Calibri"/>
                <a:cs typeface="Calibri"/>
              </a:rPr>
              <a:t>GIS data </a:t>
            </a:r>
            <a:r>
              <a:rPr lang="it-IT" sz="1800" b="1" err="1">
                <a:latin typeface="Calibri"/>
                <a:cs typeface="Calibri"/>
              </a:rPr>
              <a:t>elaboration</a:t>
            </a:r>
            <a:r>
              <a:rPr lang="it-IT" sz="1800" b="1">
                <a:latin typeface="Calibri"/>
                <a:cs typeface="Calibri"/>
              </a:rPr>
              <a:t> inside HMS</a:t>
            </a:r>
            <a:endParaRPr lang="it-IT" sz="1800">
              <a:latin typeface="Calibri"/>
              <a:cs typeface="Calibri"/>
            </a:endParaRPr>
          </a:p>
        </p:txBody>
      </p:sp>
      <p:grpSp>
        <p:nvGrpSpPr>
          <p:cNvPr id="19" name="object 17">
            <a:extLst>
              <a:ext uri="{FF2B5EF4-FFF2-40B4-BE49-F238E27FC236}">
                <a16:creationId xmlns:a16="http://schemas.microsoft.com/office/drawing/2014/main" id="{6B41DFFE-2E27-EF99-AAD4-303528F42A0F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97F70F92-F473-9805-08EA-50A79FCF3825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2EC804D8-E932-1D1D-4F28-4A7E8CCE3D61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22" name="object 20">
            <a:extLst>
              <a:ext uri="{FF2B5EF4-FFF2-40B4-BE49-F238E27FC236}">
                <a16:creationId xmlns:a16="http://schemas.microsoft.com/office/drawing/2014/main" id="{43F5C1E6-4491-8A53-61B1-D14BD483BEBE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9C4D7FF-33E3-268F-A0E9-615BD03097FB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Calculation of the basin and reach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850131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598B7427-19AB-8CD4-DBEC-AC6A2FF748BD}"/>
              </a:ext>
            </a:extLst>
          </p:cNvPr>
          <p:cNvSpPr txBox="1">
            <a:spLocks/>
          </p:cNvSpPr>
          <p:nvPr/>
        </p:nvSpPr>
        <p:spPr>
          <a:xfrm>
            <a:off x="1246822" y="1131707"/>
            <a:ext cx="6650355" cy="3451586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065" marR="5080" indent="6985" algn="ctr">
              <a:lnSpc>
                <a:spcPts val="6480"/>
              </a:lnSpc>
              <a:spcBef>
                <a:spcPts val="915"/>
              </a:spcBef>
            </a:pPr>
            <a:r>
              <a:rPr lang="it-IT" sz="6000" b="1" spc="-30" dirty="0" err="1">
                <a:latin typeface="Calibri"/>
                <a:cs typeface="Calibri"/>
              </a:rPr>
              <a:t>Hydrological</a:t>
            </a:r>
            <a:r>
              <a:rPr lang="it-IT" sz="6000" b="1" spc="-30" dirty="0">
                <a:latin typeface="Calibri"/>
                <a:cs typeface="Calibri"/>
              </a:rPr>
              <a:t> Methods and </a:t>
            </a:r>
            <a:r>
              <a:rPr lang="it-IT" sz="6000" b="1" spc="-30" dirty="0" err="1">
                <a:latin typeface="Calibri"/>
                <a:cs typeface="Calibri"/>
              </a:rPr>
              <a:t>Estimation</a:t>
            </a:r>
            <a:r>
              <a:rPr lang="it-IT" sz="6000" b="1" spc="-30" dirty="0">
                <a:latin typeface="Calibri"/>
                <a:cs typeface="Calibri"/>
              </a:rPr>
              <a:t> of the </a:t>
            </a:r>
            <a:r>
              <a:rPr lang="it-IT" sz="6000" b="1" spc="-30" dirty="0" err="1">
                <a:latin typeface="Calibri"/>
                <a:cs typeface="Calibri"/>
              </a:rPr>
              <a:t>Initial</a:t>
            </a:r>
            <a:r>
              <a:rPr lang="it-IT" sz="6000" b="1" spc="-30" dirty="0">
                <a:latin typeface="Calibri"/>
                <a:cs typeface="Calibri"/>
              </a:rPr>
              <a:t> </a:t>
            </a:r>
            <a:r>
              <a:rPr lang="it-IT" sz="6000" b="1" spc="-30" dirty="0" err="1">
                <a:latin typeface="Calibri"/>
                <a:cs typeface="Calibri"/>
              </a:rPr>
              <a:t>Parameters</a:t>
            </a:r>
            <a:endParaRPr lang="it-IT" sz="6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423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07FC8B-C89D-4787-5DAC-02F53BA377E2}"/>
              </a:ext>
            </a:extLst>
          </p:cNvPr>
          <p:cNvSpPr txBox="1"/>
          <p:nvPr/>
        </p:nvSpPr>
        <p:spPr>
          <a:xfrm>
            <a:off x="2237475" y="2575365"/>
            <a:ext cx="233452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/>
              <a:t>Loss:</a:t>
            </a:r>
          </a:p>
          <a:p>
            <a:r>
              <a:rPr lang="it-IT"/>
              <a:t>SCS Curve </a:t>
            </a:r>
            <a:r>
              <a:rPr lang="en-US"/>
              <a:t>Number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B8EEF1-842B-02FE-80FB-ED50828A8976}"/>
              </a:ext>
            </a:extLst>
          </p:cNvPr>
          <p:cNvSpPr txBox="1"/>
          <p:nvPr/>
        </p:nvSpPr>
        <p:spPr>
          <a:xfrm>
            <a:off x="2237474" y="3384257"/>
            <a:ext cx="233452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Transform:</a:t>
            </a:r>
          </a:p>
          <a:p>
            <a:r>
              <a:rPr lang="en-US"/>
              <a:t>Clark Unit Hydrograph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37720BA-597D-B723-9C71-4659012F28A3}"/>
              </a:ext>
            </a:extLst>
          </p:cNvPr>
          <p:cNvSpPr txBox="1"/>
          <p:nvPr/>
        </p:nvSpPr>
        <p:spPr>
          <a:xfrm>
            <a:off x="1249937" y="1541018"/>
            <a:ext cx="1455294" cy="369332"/>
          </a:xfrm>
          <a:prstGeom prst="rect">
            <a:avLst/>
          </a:prstGeom>
          <a:solidFill>
            <a:srgbClr val="C7E0FF"/>
          </a:solidFill>
        </p:spPr>
        <p:txBody>
          <a:bodyPr wrap="square" rtlCol="0">
            <a:spAutoFit/>
          </a:bodyPr>
          <a:lstStyle/>
          <a:p>
            <a:r>
              <a:rPr lang="en-US"/>
              <a:t>Precipitation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AFAFA88-B605-4F63-A001-2BDC19F4C78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93547" y="2369775"/>
            <a:ext cx="1368075" cy="519779"/>
          </a:xfrm>
          <a:prstGeom prst="bentConnector3">
            <a:avLst>
              <a:gd name="adj1" fmla="val 100129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6">
            <a:extLst>
              <a:ext uri="{FF2B5EF4-FFF2-40B4-BE49-F238E27FC236}">
                <a16:creationId xmlns:a16="http://schemas.microsoft.com/office/drawing/2014/main" id="{EF2E9D2A-B3F4-05E1-28F5-67F6AA327196}"/>
              </a:ext>
            </a:extLst>
          </p:cNvPr>
          <p:cNvCxnSpPr>
            <a:cxnSpLocks/>
          </p:cNvCxnSpPr>
          <p:nvPr/>
        </p:nvCxnSpPr>
        <p:spPr>
          <a:xfrm>
            <a:off x="4736122" y="3313702"/>
            <a:ext cx="1682262" cy="12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object 24">
            <a:extLst>
              <a:ext uri="{FF2B5EF4-FFF2-40B4-BE49-F238E27FC236}">
                <a16:creationId xmlns:a16="http://schemas.microsoft.com/office/drawing/2014/main" id="{776CBD17-787D-474D-048C-78C58DB8D369}"/>
              </a:ext>
            </a:extLst>
          </p:cNvPr>
          <p:cNvSpPr txBox="1"/>
          <p:nvPr/>
        </p:nvSpPr>
        <p:spPr>
          <a:xfrm>
            <a:off x="2821046" y="1236931"/>
            <a:ext cx="211512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>
                <a:latin typeface="Calibri"/>
                <a:cs typeface="Calibri"/>
              </a:rPr>
              <a:t>Boundary conditions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11751A3-EE70-86FF-4BDD-B25E47DA30FF}"/>
              </a:ext>
            </a:extLst>
          </p:cNvPr>
          <p:cNvSpPr txBox="1"/>
          <p:nvPr/>
        </p:nvSpPr>
        <p:spPr>
          <a:xfrm>
            <a:off x="6603157" y="3129036"/>
            <a:ext cx="85292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/>
              <a:t>Flow</a:t>
            </a:r>
            <a:endParaRPr lang="en-US"/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2B1B6342-80F3-838D-D809-F839FFF68A9E}"/>
              </a:ext>
            </a:extLst>
          </p:cNvPr>
          <p:cNvSpPr txBox="1"/>
          <p:nvPr/>
        </p:nvSpPr>
        <p:spPr>
          <a:xfrm>
            <a:off x="4239538" y="2173217"/>
            <a:ext cx="824831" cy="228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>
                <a:latin typeface="Calibri"/>
                <a:cs typeface="Calibri"/>
              </a:rPr>
              <a:t>Subbasin</a:t>
            </a:r>
          </a:p>
        </p:txBody>
      </p:sp>
      <p:sp>
        <p:nvSpPr>
          <p:cNvPr id="20" name="object 24">
            <a:extLst>
              <a:ext uri="{FF2B5EF4-FFF2-40B4-BE49-F238E27FC236}">
                <a16:creationId xmlns:a16="http://schemas.microsoft.com/office/drawing/2014/main" id="{C63A45DC-061C-09C4-3E7A-82D915B312C9}"/>
              </a:ext>
            </a:extLst>
          </p:cNvPr>
          <p:cNvSpPr txBox="1"/>
          <p:nvPr/>
        </p:nvSpPr>
        <p:spPr>
          <a:xfrm>
            <a:off x="7199615" y="2743366"/>
            <a:ext cx="71932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>
                <a:latin typeface="Calibri"/>
                <a:cs typeface="Calibri"/>
              </a:rPr>
              <a:t>Output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11D1FFC-7EFC-E2FB-F40E-389774572896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Inflow/Outflow</a:t>
            </a:r>
          </a:p>
        </p:txBody>
      </p:sp>
    </p:spTree>
    <p:extLst>
      <p:ext uri="{BB962C8B-B14F-4D97-AF65-F5344CB8AC3E}">
        <p14:creationId xmlns:p14="http://schemas.microsoft.com/office/powerpoint/2010/main" val="3540282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2910556-F431-447B-9DDC-E83015918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725" y="939800"/>
            <a:ext cx="4146550" cy="38354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7815B8E-96FA-A8D1-9E9C-C17FC17878DF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Inflow/Outflow</a:t>
            </a:r>
          </a:p>
        </p:txBody>
      </p:sp>
    </p:spTree>
    <p:extLst>
      <p:ext uri="{BB962C8B-B14F-4D97-AF65-F5344CB8AC3E}">
        <p14:creationId xmlns:p14="http://schemas.microsoft.com/office/powerpoint/2010/main" val="3817524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4">
            <a:extLst>
              <a:ext uri="{FF2B5EF4-FFF2-40B4-BE49-F238E27FC236}">
                <a16:creationId xmlns:a16="http://schemas.microsoft.com/office/drawing/2014/main" id="{E17F3DD2-5428-F371-B211-BF4F1AAECE79}"/>
              </a:ext>
            </a:extLst>
          </p:cNvPr>
          <p:cNvSpPr txBox="1"/>
          <p:nvPr/>
        </p:nvSpPr>
        <p:spPr>
          <a:xfrm>
            <a:off x="3049536" y="1200653"/>
            <a:ext cx="304492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dirty="0">
                <a:latin typeface="Calibri"/>
                <a:cs typeface="Calibri"/>
              </a:rPr>
              <a:t>SCS Curve Number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422E1-0CA6-06F4-1CEF-CE53CD8A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784" y="1981583"/>
            <a:ext cx="4290432" cy="2293819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965DCB9-0880-99DB-B23F-7776A3D6AD42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Loss Method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80CD6D-2D6B-F0C1-48BD-7D4458B2A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405" y="2381667"/>
            <a:ext cx="4275190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26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4">
            <a:extLst>
              <a:ext uri="{FF2B5EF4-FFF2-40B4-BE49-F238E27FC236}">
                <a16:creationId xmlns:a16="http://schemas.microsoft.com/office/drawing/2014/main" id="{E17F3DD2-5428-F371-B211-BF4F1AAECE79}"/>
              </a:ext>
            </a:extLst>
          </p:cNvPr>
          <p:cNvSpPr txBox="1"/>
          <p:nvPr/>
        </p:nvSpPr>
        <p:spPr>
          <a:xfrm>
            <a:off x="875015" y="896962"/>
            <a:ext cx="294670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>
                <a:latin typeface="Calibri"/>
                <a:cs typeface="Calibri"/>
              </a:rPr>
              <a:t>RUNOFF from rainfall event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DC38895-87F6-E86D-7076-646356F0499B}"/>
                  </a:ext>
                </a:extLst>
              </p:cNvPr>
              <p:cNvSpPr txBox="1"/>
              <p:nvPr/>
            </p:nvSpPr>
            <p:spPr>
              <a:xfrm>
                <a:off x="1768719" y="1353091"/>
                <a:ext cx="4580792" cy="694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mtClean="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i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i="0"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it-IT" i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i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it-IT" i="0">
                              <a:latin typeface="Cambria Math" panose="02040503050406030204" pitchFamily="18" charset="0"/>
                            </a:rPr>
                            <m:t>S</m:t>
                          </m:r>
                        </m:den>
                      </m:f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DC38895-87F6-E86D-7076-646356F04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719" y="1353091"/>
                <a:ext cx="4580792" cy="6949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5FCEA3-6FC9-71BF-9F6D-72B0030700F3}"/>
              </a:ext>
            </a:extLst>
          </p:cNvPr>
          <p:cNvSpPr txBox="1"/>
          <p:nvPr/>
        </p:nvSpPr>
        <p:spPr>
          <a:xfrm>
            <a:off x="545124" y="2214331"/>
            <a:ext cx="8282354" cy="2526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de-DE" sz="16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Q: </a:t>
            </a:r>
            <a:r>
              <a:rPr lang="de-DE" sz="160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runoff</a:t>
            </a:r>
            <a:r>
              <a:rPr lang="de-DE" sz="16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60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depth</a:t>
            </a:r>
            <a:r>
              <a:rPr lang="de-DE" sz="16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(mm)</a:t>
            </a:r>
            <a:endParaRPr lang="it-IT" sz="16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de-DE" sz="16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P: </a:t>
            </a:r>
            <a:r>
              <a:rPr lang="de-DE" sz="160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rainfall</a:t>
            </a:r>
            <a:r>
              <a:rPr lang="de-DE" sz="16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(mm)</a:t>
            </a:r>
            <a:endParaRPr lang="it-IT" sz="16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S: is the potential maximum soil moisture retention after runoff begins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60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600" err="1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I</a:t>
            </a:r>
            <a:r>
              <a:rPr lang="en-US" sz="1600" baseline="-25000" err="1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n-US" sz="160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: is the initial abstraction, or the amount of water before runoff, such as infiltration, or rainfall interception by vegetation; historically, it has generally been assumed that </a:t>
            </a:r>
            <a:r>
              <a:rPr lang="en-US" sz="1600" err="1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I</a:t>
            </a:r>
            <a:r>
              <a:rPr lang="en-US" sz="1600" baseline="-25000" err="1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n-US" sz="160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 =0.2S</a:t>
            </a:r>
            <a:endParaRPr lang="it-IT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023D939-B931-DD2E-B53E-4958D7B38B90}"/>
                  </a:ext>
                </a:extLst>
              </p:cNvPr>
              <p:cNvSpPr txBox="1"/>
              <p:nvPr/>
            </p:nvSpPr>
            <p:spPr>
              <a:xfrm>
                <a:off x="1241181" y="3349247"/>
                <a:ext cx="4580792" cy="612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1000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𝐶𝑁</m:t>
                          </m:r>
                        </m:den>
                      </m:f>
                      <m:r>
                        <a:rPr lang="it-IT" i="0">
                          <a:latin typeface="Cambria Math" panose="02040503050406030204" pitchFamily="18" charset="0"/>
                        </a:rPr>
                        <m:t>−10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023D939-B931-DD2E-B53E-4958D7B38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181" y="3349247"/>
                <a:ext cx="4580792" cy="612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17D7BAE-D570-DC76-E48C-05FC5F19EAA6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Curve Number</a:t>
            </a:r>
          </a:p>
        </p:txBody>
      </p:sp>
    </p:spTree>
    <p:extLst>
      <p:ext uri="{BB962C8B-B14F-4D97-AF65-F5344CB8AC3E}">
        <p14:creationId xmlns:p14="http://schemas.microsoft.com/office/powerpoint/2010/main" val="2420363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510D2-1D69-755A-7936-E0A4CA581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women standing in water&#10;&#10;Description automatically generated">
            <a:extLst>
              <a:ext uri="{FF2B5EF4-FFF2-40B4-BE49-F238E27FC236}">
                <a16:creationId xmlns:a16="http://schemas.microsoft.com/office/drawing/2014/main" id="{BFA7A585-FF15-8294-2FE7-8BD473CC9B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035"/>
          <a:stretch/>
        </p:blipFill>
        <p:spPr>
          <a:xfrm>
            <a:off x="5035307" y="573711"/>
            <a:ext cx="4067503" cy="3429628"/>
          </a:xfrm>
          <a:prstGeom prst="rect">
            <a:avLst/>
          </a:prstGeom>
        </p:spPr>
      </p:pic>
      <p:sp>
        <p:nvSpPr>
          <p:cNvPr id="13" name="object 12">
            <a:extLst>
              <a:ext uri="{FF2B5EF4-FFF2-40B4-BE49-F238E27FC236}">
                <a16:creationId xmlns:a16="http://schemas.microsoft.com/office/drawing/2014/main" id="{1EBFB8C6-64E2-6501-D219-C46AE0B8B729}"/>
              </a:ext>
            </a:extLst>
          </p:cNvPr>
          <p:cNvSpPr txBox="1"/>
          <p:nvPr/>
        </p:nvSpPr>
        <p:spPr>
          <a:xfrm>
            <a:off x="228671" y="925314"/>
            <a:ext cx="8002204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Importance of hydrology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49A7CE9-3A8D-3065-459D-33445DBB07B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Hydrology Introduction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31173E-16C1-632F-9985-C6433E410F76}"/>
              </a:ext>
            </a:extLst>
          </p:cNvPr>
          <p:cNvSpPr txBox="1"/>
          <p:nvPr/>
        </p:nvSpPr>
        <p:spPr>
          <a:xfrm>
            <a:off x="228671" y="1445713"/>
            <a:ext cx="2448626" cy="3198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Managing water resources effectively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1400" b="1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Predicting extreme events like floods and droughts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1400" b="1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Supporting urban planning and agricultural development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1400" b="1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1400" b="1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19" name="Picture 18" descr="A group of people walking by a river&#10;&#10;Description automatically generated">
            <a:extLst>
              <a:ext uri="{FF2B5EF4-FFF2-40B4-BE49-F238E27FC236}">
                <a16:creationId xmlns:a16="http://schemas.microsoft.com/office/drawing/2014/main" id="{BF1889E8-8DEC-D216-1EBC-600B6C7BF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2894436"/>
            <a:ext cx="4572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38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2DAE62A-DD62-FCFD-0AA5-FA4D0DC6CF33}"/>
              </a:ext>
            </a:extLst>
          </p:cNvPr>
          <p:cNvSpPr txBox="1"/>
          <p:nvPr/>
        </p:nvSpPr>
        <p:spPr>
          <a:xfrm>
            <a:off x="364354" y="635560"/>
            <a:ext cx="8662413" cy="669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CN (Curve number) is a dimensionless number that varies from 0 to 100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cs typeface="Arial" panose="020B0604020202020204" pitchFamily="34" charset="0"/>
              </a:rPr>
              <a:t>Related to soil type, soil infiltration capability, land use, and the depth of the seasonal high water table</a:t>
            </a:r>
            <a:endParaRPr lang="it-IT" sz="1600" dirty="0"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A074407-17C8-49B7-8776-2137C11A807D}"/>
              </a:ext>
            </a:extLst>
          </p:cNvPr>
          <p:cNvSpPr txBox="1"/>
          <p:nvPr/>
        </p:nvSpPr>
        <p:spPr>
          <a:xfrm>
            <a:off x="228671" y="1694239"/>
            <a:ext cx="627184" cy="1162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it-IT" sz="1600"/>
              <a:t>100</a:t>
            </a:r>
          </a:p>
          <a:p>
            <a:pPr lvl="0">
              <a:lnSpc>
                <a:spcPct val="150000"/>
              </a:lnSpc>
            </a:pPr>
            <a:endParaRPr lang="it-IT" sz="1600"/>
          </a:p>
          <a:p>
            <a:pPr lvl="0">
              <a:lnSpc>
                <a:spcPct val="150000"/>
              </a:lnSpc>
            </a:pPr>
            <a:r>
              <a:rPr lang="it-IT" sz="1600"/>
              <a:t>0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D498850-1947-E1C6-CE78-F47750326755}"/>
              </a:ext>
            </a:extLst>
          </p:cNvPr>
          <p:cNvCxnSpPr>
            <a:cxnSpLocks/>
          </p:cNvCxnSpPr>
          <p:nvPr/>
        </p:nvCxnSpPr>
        <p:spPr>
          <a:xfrm flipV="1">
            <a:off x="855855" y="1862272"/>
            <a:ext cx="0" cy="994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4975EF2-1A78-10D8-6BC2-72B753F1824A}"/>
              </a:ext>
            </a:extLst>
          </p:cNvPr>
          <p:cNvSpPr txBox="1"/>
          <p:nvPr/>
        </p:nvSpPr>
        <p:spPr>
          <a:xfrm>
            <a:off x="920265" y="1694239"/>
            <a:ext cx="1772177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>
                <a:cs typeface="Arial" panose="020B0604020202020204" pitchFamily="34" charset="0"/>
              </a:rPr>
              <a:t>Impermeable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04A6D47-AD6A-1FF0-2E54-2CF0E6266D12}"/>
              </a:ext>
            </a:extLst>
          </p:cNvPr>
          <p:cNvSpPr txBox="1"/>
          <p:nvPr/>
        </p:nvSpPr>
        <p:spPr>
          <a:xfrm>
            <a:off x="920265" y="2434051"/>
            <a:ext cx="1772177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/>
              <a:t>Permeable</a:t>
            </a:r>
          </a:p>
        </p:txBody>
      </p:sp>
      <p:pic>
        <p:nvPicPr>
          <p:cNvPr id="15" name="Picture 117063812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5500F6D-D103-12AB-77FD-282AEE4EC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295" y="1305231"/>
            <a:ext cx="6108888" cy="3962093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7070D9B-E41E-3AC7-1A74-D999DAB328C9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Curve Number</a:t>
            </a:r>
          </a:p>
        </p:txBody>
      </p:sp>
    </p:spTree>
    <p:extLst>
      <p:ext uri="{BB962C8B-B14F-4D97-AF65-F5344CB8AC3E}">
        <p14:creationId xmlns:p14="http://schemas.microsoft.com/office/powerpoint/2010/main" val="3151415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E3B35D-A4AB-CD2A-4EE7-9C6AA8758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07" y="2933085"/>
            <a:ext cx="4320914" cy="2187130"/>
          </a:xfrm>
          <a:prstGeom prst="rect">
            <a:avLst/>
          </a:prstGeom>
        </p:spPr>
      </p:pic>
      <p:sp>
        <p:nvSpPr>
          <p:cNvPr id="3" name="object 24">
            <a:extLst>
              <a:ext uri="{FF2B5EF4-FFF2-40B4-BE49-F238E27FC236}">
                <a16:creationId xmlns:a16="http://schemas.microsoft.com/office/drawing/2014/main" id="{E17F3DD2-5428-F371-B211-BF4F1AAECE79}"/>
              </a:ext>
            </a:extLst>
          </p:cNvPr>
          <p:cNvSpPr txBox="1"/>
          <p:nvPr/>
        </p:nvSpPr>
        <p:spPr>
          <a:xfrm>
            <a:off x="728477" y="1496658"/>
            <a:ext cx="335701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dirty="0">
                <a:latin typeface="Calibri"/>
                <a:cs typeface="Calibri"/>
              </a:rPr>
              <a:t>Clark Unit Hydrograph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E59FA4-AD19-D0F3-25C9-F2AD2E3625E1}"/>
              </a:ext>
            </a:extLst>
          </p:cNvPr>
          <p:cNvSpPr txBox="1"/>
          <p:nvPr/>
        </p:nvSpPr>
        <p:spPr>
          <a:xfrm>
            <a:off x="5227516" y="3278370"/>
            <a:ext cx="3590323" cy="369332"/>
          </a:xfrm>
          <a:prstGeom prst="rect">
            <a:avLst/>
          </a:prstGeom>
          <a:solidFill>
            <a:srgbClr val="C7E0FF"/>
          </a:solidFill>
        </p:spPr>
        <p:txBody>
          <a:bodyPr wrap="square" rtlCol="0">
            <a:spAutoFit/>
          </a:bodyPr>
          <a:lstStyle/>
          <a:p>
            <a:r>
              <a:rPr lang="en-US" err="1"/>
              <a:t>Giandotti’s</a:t>
            </a:r>
            <a:r>
              <a:rPr lang="en-US"/>
              <a:t> Time of Concentration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DCE59D-C4EA-8E56-B394-975102FB541C}"/>
              </a:ext>
            </a:extLst>
          </p:cNvPr>
          <p:cNvSpPr txBox="1"/>
          <p:nvPr/>
        </p:nvSpPr>
        <p:spPr>
          <a:xfrm>
            <a:off x="5227516" y="4156412"/>
            <a:ext cx="3590323" cy="369332"/>
          </a:xfrm>
          <a:prstGeom prst="rect">
            <a:avLst/>
          </a:prstGeom>
          <a:solidFill>
            <a:srgbClr val="C7E0FF"/>
          </a:solidFill>
        </p:spPr>
        <p:txBody>
          <a:bodyPr wrap="square" rtlCol="0">
            <a:spAutoFit/>
          </a:bodyPr>
          <a:lstStyle/>
          <a:p>
            <a:r>
              <a:rPr lang="en-US"/>
              <a:t>Retention Time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9439A79F-59EC-AAF7-9E43-995119DA6CBB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085493" y="4240458"/>
            <a:ext cx="1142023" cy="10062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C4FBB19B-CD48-2DBA-581B-CD2B8EA335AB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4085493" y="3463036"/>
            <a:ext cx="1142023" cy="55029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46EE8F1A-00FE-A735-6C4A-020D715BC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539" y="475173"/>
            <a:ext cx="3558334" cy="2610404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EA1599D-6E21-2195-0928-9FD2A84BADB4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Transform Method</a:t>
            </a:r>
          </a:p>
        </p:txBody>
      </p:sp>
    </p:spTree>
    <p:extLst>
      <p:ext uri="{BB962C8B-B14F-4D97-AF65-F5344CB8AC3E}">
        <p14:creationId xmlns:p14="http://schemas.microsoft.com/office/powerpoint/2010/main" val="2474962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75165D73-1F70-A911-A76F-095306EF6B3F}"/>
              </a:ext>
            </a:extLst>
          </p:cNvPr>
          <p:cNvGrpSpPr/>
          <p:nvPr/>
        </p:nvGrpSpPr>
        <p:grpSpPr>
          <a:xfrm>
            <a:off x="466864" y="1742311"/>
            <a:ext cx="8295469" cy="2973699"/>
            <a:chOff x="424440" y="2117880"/>
            <a:chExt cx="11056620" cy="3992245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1BCA6C25-31A9-9F9C-9B4D-F576B39E1FD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440" y="3897360"/>
              <a:ext cx="11056319" cy="2194199"/>
            </a:xfrm>
            <a:prstGeom prst="rect">
              <a:avLst/>
            </a:prstGeom>
          </p:spPr>
        </p:pic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70D2C7D-BCA5-8C42-318C-10EB250F2A69}"/>
                </a:ext>
              </a:extLst>
            </p:cNvPr>
            <p:cNvSpPr/>
            <p:nvPr/>
          </p:nvSpPr>
          <p:spPr>
            <a:xfrm>
              <a:off x="1884600" y="2941744"/>
              <a:ext cx="4379595" cy="3150235"/>
            </a:xfrm>
            <a:custGeom>
              <a:avLst/>
              <a:gdLst/>
              <a:ahLst/>
              <a:cxnLst/>
              <a:rect l="l" t="t" r="r" b="b"/>
              <a:pathLst>
                <a:path w="4379595" h="3150235">
                  <a:moveTo>
                    <a:pt x="0" y="2790175"/>
                  </a:moveTo>
                  <a:lnTo>
                    <a:pt x="837719" y="2790175"/>
                  </a:lnTo>
                  <a:lnTo>
                    <a:pt x="837719" y="3149815"/>
                  </a:lnTo>
                  <a:lnTo>
                    <a:pt x="0" y="3149815"/>
                  </a:lnTo>
                  <a:lnTo>
                    <a:pt x="0" y="2790175"/>
                  </a:lnTo>
                  <a:close/>
                </a:path>
                <a:path w="4379595" h="3150235">
                  <a:moveTo>
                    <a:pt x="837719" y="2790175"/>
                  </a:moveTo>
                  <a:lnTo>
                    <a:pt x="4379585" y="0"/>
                  </a:lnTo>
                </a:path>
              </a:pathLst>
            </a:custGeom>
            <a:ln w="36699">
              <a:solidFill>
                <a:srgbClr val="BE00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D6E9701C-294D-55E9-EE6F-936B28EA3F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8323" y="2820330"/>
              <a:ext cx="205041" cy="187381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57A94149-870F-BE49-5C2B-768CF04AD0D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82520" y="2117880"/>
              <a:ext cx="4998239" cy="3702959"/>
            </a:xfrm>
            <a:prstGeom prst="rect">
              <a:avLst/>
            </a:prstGeom>
          </p:spPr>
        </p:pic>
      </p:grpSp>
      <p:sp>
        <p:nvSpPr>
          <p:cNvPr id="18" name="object 16">
            <a:extLst>
              <a:ext uri="{FF2B5EF4-FFF2-40B4-BE49-F238E27FC236}">
                <a16:creationId xmlns:a16="http://schemas.microsoft.com/office/drawing/2014/main" id="{DA01B2B9-D058-861B-3B92-9F290E6E1322}"/>
              </a:ext>
            </a:extLst>
          </p:cNvPr>
          <p:cNvSpPr txBox="1"/>
          <p:nvPr/>
        </p:nvSpPr>
        <p:spPr>
          <a:xfrm>
            <a:off x="621213" y="1366567"/>
            <a:ext cx="372237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>
              <a:lnSpc>
                <a:spcPct val="100000"/>
              </a:lnSpc>
              <a:spcBef>
                <a:spcPts val="100"/>
              </a:spcBef>
            </a:pPr>
            <a:r>
              <a:rPr lang="it-IT" sz="1600">
                <a:latin typeface="Calibri"/>
                <a:cs typeface="Calibri"/>
              </a:rPr>
              <a:t>HMS </a:t>
            </a:r>
            <a:r>
              <a:rPr lang="it-IT" sz="1600" err="1">
                <a:latin typeface="Calibri"/>
                <a:cs typeface="Calibri"/>
              </a:rPr>
              <a:t>has</a:t>
            </a:r>
            <a:r>
              <a:rPr lang="it-IT" sz="1600">
                <a:latin typeface="Calibri"/>
                <a:cs typeface="Calibri"/>
              </a:rPr>
              <a:t> an </a:t>
            </a:r>
            <a:r>
              <a:rPr lang="it-IT" sz="1600" err="1">
                <a:latin typeface="Calibri"/>
                <a:cs typeface="Calibri"/>
              </a:rPr>
              <a:t>internal</a:t>
            </a:r>
            <a:r>
              <a:rPr lang="it-IT" sz="1600">
                <a:latin typeface="Calibri"/>
                <a:cs typeface="Calibri"/>
              </a:rPr>
              <a:t> </a:t>
            </a:r>
            <a:r>
              <a:rPr lang="it-IT" sz="1600" err="1">
                <a:latin typeface="Calibri"/>
                <a:cs typeface="Calibri"/>
              </a:rPr>
              <a:t>calculator</a:t>
            </a:r>
            <a:r>
              <a:rPr lang="it-IT" sz="1600">
                <a:latin typeface="Calibri"/>
                <a:cs typeface="Calibri"/>
              </a:rPr>
              <a:t> </a:t>
            </a:r>
            <a:r>
              <a:rPr lang="it-IT" sz="1600" err="1">
                <a:latin typeface="Calibri"/>
                <a:cs typeface="Calibri"/>
              </a:rPr>
              <a:t>that</a:t>
            </a:r>
            <a:r>
              <a:rPr lang="it-IT" sz="1600">
                <a:latin typeface="Calibri"/>
                <a:cs typeface="Calibri"/>
              </a:rPr>
              <a:t> can be </a:t>
            </a:r>
            <a:r>
              <a:rPr lang="it-IT" sz="1600" err="1">
                <a:latin typeface="Calibri"/>
                <a:cs typeface="Calibri"/>
              </a:rPr>
              <a:t>used</a:t>
            </a:r>
            <a:r>
              <a:rPr lang="it-IT" sz="1600">
                <a:latin typeface="Calibri"/>
                <a:cs typeface="Calibri"/>
              </a:rPr>
              <a:t> to </a:t>
            </a:r>
            <a:r>
              <a:rPr lang="en-US" sz="1600">
                <a:latin typeface="Calibri"/>
                <a:cs typeface="Calibri"/>
              </a:rPr>
              <a:t>calculate</a:t>
            </a:r>
            <a:r>
              <a:rPr lang="it-IT" sz="1600">
                <a:latin typeface="Calibri"/>
                <a:cs typeface="Calibri"/>
              </a:rPr>
              <a:t> the </a:t>
            </a:r>
            <a:r>
              <a:rPr lang="it-IT" sz="1600" err="1">
                <a:latin typeface="Calibri"/>
                <a:cs typeface="Calibri"/>
              </a:rPr>
              <a:t>parameter</a:t>
            </a:r>
            <a:r>
              <a:rPr lang="it-IT" sz="1600">
                <a:latin typeface="Calibri"/>
                <a:cs typeface="Calibri"/>
              </a:rPr>
              <a:t> of the </a:t>
            </a:r>
            <a:r>
              <a:rPr lang="it-IT" sz="1600" err="1">
                <a:latin typeface="Calibri"/>
                <a:cs typeface="Calibri"/>
              </a:rPr>
              <a:t>hydrological</a:t>
            </a:r>
            <a:r>
              <a:rPr lang="it-IT" sz="1600">
                <a:latin typeface="Calibri"/>
                <a:cs typeface="Calibri"/>
              </a:rPr>
              <a:t> </a:t>
            </a:r>
            <a:r>
              <a:rPr lang="it-IT" sz="1600" err="1">
                <a:latin typeface="Calibri"/>
                <a:cs typeface="Calibri"/>
              </a:rPr>
              <a:t>methods</a:t>
            </a:r>
            <a:endParaRPr lang="it-IT" sz="1600">
              <a:latin typeface="Calibri"/>
              <a:cs typeface="Calibri"/>
            </a:endParaRPr>
          </a:p>
        </p:txBody>
      </p:sp>
      <p:grpSp>
        <p:nvGrpSpPr>
          <p:cNvPr id="3" name="object 13">
            <a:extLst>
              <a:ext uri="{FF2B5EF4-FFF2-40B4-BE49-F238E27FC236}">
                <a16:creationId xmlns:a16="http://schemas.microsoft.com/office/drawing/2014/main" id="{D965010A-BCC3-20F5-A925-B7AA70DA7A2F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19" name="object 14">
              <a:extLst>
                <a:ext uri="{FF2B5EF4-FFF2-40B4-BE49-F238E27FC236}">
                  <a16:creationId xmlns:a16="http://schemas.microsoft.com/office/drawing/2014/main" id="{6FE84978-97E6-9FA8-2D8A-FB94D1F2C683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6CA0962D-1810-A778-28BC-EB9EDFA58B53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21" name="object 16">
            <a:extLst>
              <a:ext uri="{FF2B5EF4-FFF2-40B4-BE49-F238E27FC236}">
                <a16:creationId xmlns:a16="http://schemas.microsoft.com/office/drawing/2014/main" id="{B29E3B7D-228A-833F-7868-BD8BEA7EDBD6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>
                <a:latin typeface="Calibri"/>
                <a:cs typeface="Calibri"/>
              </a:rPr>
              <a:t>GIS data </a:t>
            </a:r>
            <a:r>
              <a:rPr lang="it-IT" sz="1800" b="1" err="1">
                <a:latin typeface="Calibri"/>
                <a:cs typeface="Calibri"/>
              </a:rPr>
              <a:t>elaboration</a:t>
            </a:r>
            <a:r>
              <a:rPr lang="it-IT" sz="1800" b="1">
                <a:latin typeface="Calibri"/>
                <a:cs typeface="Calibri"/>
              </a:rPr>
              <a:t> inside HMS</a:t>
            </a:r>
            <a:endParaRPr lang="it-IT" sz="1800">
              <a:latin typeface="Calibri"/>
              <a:cs typeface="Calibri"/>
            </a:endParaRPr>
          </a:p>
        </p:txBody>
      </p:sp>
      <p:grpSp>
        <p:nvGrpSpPr>
          <p:cNvPr id="22" name="object 17">
            <a:extLst>
              <a:ext uri="{FF2B5EF4-FFF2-40B4-BE49-F238E27FC236}">
                <a16:creationId xmlns:a16="http://schemas.microsoft.com/office/drawing/2014/main" id="{8977A973-09C5-73D9-FD25-9BF4A09E2203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800217B9-24C9-C48A-D419-EE7E7202B95B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F47B4577-87BF-7192-3A0E-0DF8BE8F0F3A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25" name="object 20">
            <a:extLst>
              <a:ext uri="{FF2B5EF4-FFF2-40B4-BE49-F238E27FC236}">
                <a16:creationId xmlns:a16="http://schemas.microsoft.com/office/drawing/2014/main" id="{6F410BB1-AAC9-E3F6-E785-4D1A394749A2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01C7363-BE5D-92DF-75CE-11F04C29BB8D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Parameter Expression calculator</a:t>
            </a:r>
          </a:p>
        </p:txBody>
      </p:sp>
    </p:spTree>
    <p:extLst>
      <p:ext uri="{BB962C8B-B14F-4D97-AF65-F5344CB8AC3E}">
        <p14:creationId xmlns:p14="http://schemas.microsoft.com/office/powerpoint/2010/main" val="23106535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6">
            <a:extLst>
              <a:ext uri="{FF2B5EF4-FFF2-40B4-BE49-F238E27FC236}">
                <a16:creationId xmlns:a16="http://schemas.microsoft.com/office/drawing/2014/main" id="{537C99FE-0D75-2F53-2D83-1E8D3088C039}"/>
              </a:ext>
            </a:extLst>
          </p:cNvPr>
          <p:cNvSpPr txBox="1"/>
          <p:nvPr/>
        </p:nvSpPr>
        <p:spPr>
          <a:xfrm>
            <a:off x="367634" y="631085"/>
            <a:ext cx="4049600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spc="-10" err="1">
                <a:latin typeface="Calibri"/>
                <a:cs typeface="Calibri"/>
              </a:rPr>
              <a:t>Transform</a:t>
            </a:r>
            <a:r>
              <a:rPr lang="it-IT" sz="1600" b="1" spc="-10">
                <a:latin typeface="Calibri"/>
                <a:cs typeface="Calibri"/>
              </a:rPr>
              <a:t> Method: Clark Unit </a:t>
            </a:r>
            <a:r>
              <a:rPr lang="it-IT" sz="1600" b="1" spc="-10" err="1">
                <a:latin typeface="Calibri"/>
                <a:cs typeface="Calibri"/>
              </a:rPr>
              <a:t>Hydrograph</a:t>
            </a:r>
            <a:endParaRPr lang="it-IT" sz="1600" b="1" spc="-1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it-IT" sz="1600" spc="-1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err="1">
                <a:latin typeface="Calibri"/>
                <a:cs typeface="Calibri"/>
              </a:rPr>
              <a:t>Giandotti</a:t>
            </a:r>
            <a:r>
              <a:rPr lang="it-IT" sz="1600" spc="-10">
                <a:latin typeface="Calibri"/>
                <a:cs typeface="Calibri"/>
              </a:rPr>
              <a:t>’s formula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D21C4C6-9847-EAA4-5B05-043818F81751}"/>
              </a:ext>
            </a:extLst>
          </p:cNvPr>
          <p:cNvGrpSpPr/>
          <p:nvPr/>
        </p:nvGrpSpPr>
        <p:grpSpPr>
          <a:xfrm>
            <a:off x="236450" y="1262213"/>
            <a:ext cx="8756125" cy="3842865"/>
            <a:chOff x="-367830" y="946917"/>
            <a:chExt cx="10676980" cy="4889505"/>
          </a:xfrm>
        </p:grpSpPr>
        <p:grpSp>
          <p:nvGrpSpPr>
            <p:cNvPr id="4" name="object 2">
              <a:extLst>
                <a:ext uri="{FF2B5EF4-FFF2-40B4-BE49-F238E27FC236}">
                  <a16:creationId xmlns:a16="http://schemas.microsoft.com/office/drawing/2014/main" id="{A92E6C05-DF4B-24D0-6566-56829DC00C7C}"/>
                </a:ext>
              </a:extLst>
            </p:cNvPr>
            <p:cNvGrpSpPr/>
            <p:nvPr/>
          </p:nvGrpSpPr>
          <p:grpSpPr>
            <a:xfrm>
              <a:off x="5240580" y="946917"/>
              <a:ext cx="5068570" cy="4250690"/>
              <a:chOff x="6065960" y="1757145"/>
              <a:chExt cx="5068570" cy="4250690"/>
            </a:xfrm>
          </p:grpSpPr>
          <p:pic>
            <p:nvPicPr>
              <p:cNvPr id="5" name="object 3">
                <a:extLst>
                  <a:ext uri="{FF2B5EF4-FFF2-40B4-BE49-F238E27FC236}">
                    <a16:creationId xmlns:a16="http://schemas.microsoft.com/office/drawing/2014/main" id="{BB6A4740-B3FB-D9CB-28D6-4CCD17A9A2C7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65960" y="1757145"/>
                <a:ext cx="5068309" cy="4250579"/>
              </a:xfrm>
              <a:prstGeom prst="rect">
                <a:avLst/>
              </a:prstGeom>
            </p:spPr>
          </p:pic>
          <p:sp>
            <p:nvSpPr>
              <p:cNvPr id="6" name="object 4">
                <a:extLst>
                  <a:ext uri="{FF2B5EF4-FFF2-40B4-BE49-F238E27FC236}">
                    <a16:creationId xmlns:a16="http://schemas.microsoft.com/office/drawing/2014/main" id="{0781209A-15ED-6A08-6531-2FE754F756F4}"/>
                  </a:ext>
                </a:extLst>
              </p:cNvPr>
              <p:cNvSpPr/>
              <p:nvPr/>
            </p:nvSpPr>
            <p:spPr>
              <a:xfrm>
                <a:off x="6269280" y="1942919"/>
                <a:ext cx="1406525" cy="2348230"/>
              </a:xfrm>
              <a:custGeom>
                <a:avLst/>
                <a:gdLst/>
                <a:ahLst/>
                <a:cxnLst/>
                <a:rect l="l" t="t" r="r" b="b"/>
                <a:pathLst>
                  <a:path w="1406525" h="2348229">
                    <a:moveTo>
                      <a:pt x="0" y="0"/>
                    </a:moveTo>
                    <a:lnTo>
                      <a:pt x="1406099" y="0"/>
                    </a:lnTo>
                    <a:lnTo>
                      <a:pt x="1406099" y="359699"/>
                    </a:lnTo>
                    <a:lnTo>
                      <a:pt x="0" y="359699"/>
                    </a:lnTo>
                    <a:lnTo>
                      <a:pt x="0" y="0"/>
                    </a:lnTo>
                    <a:close/>
                  </a:path>
                  <a:path w="1406525" h="2348229">
                    <a:moveTo>
                      <a:pt x="48479" y="1988159"/>
                    </a:moveTo>
                    <a:lnTo>
                      <a:pt x="519479" y="1988159"/>
                    </a:lnTo>
                    <a:lnTo>
                      <a:pt x="519479" y="2347859"/>
                    </a:lnTo>
                    <a:lnTo>
                      <a:pt x="48479" y="2347859"/>
                    </a:lnTo>
                    <a:lnTo>
                      <a:pt x="48479" y="1988159"/>
                    </a:lnTo>
                    <a:close/>
                  </a:path>
                </a:pathLst>
              </a:custGeom>
              <a:ln w="36699">
                <a:solidFill>
                  <a:srgbClr val="BE004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B17FDF47-414C-DD5C-B880-3FB40BEC64F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38080" y="1302721"/>
              <a:ext cx="4182512" cy="1004086"/>
            </a:xfrm>
            <a:prstGeom prst="rect">
              <a:avLst/>
            </a:prstGeom>
          </p:spPr>
        </p:pic>
        <p:grpSp>
          <p:nvGrpSpPr>
            <p:cNvPr id="12" name="object 10">
              <a:extLst>
                <a:ext uri="{FF2B5EF4-FFF2-40B4-BE49-F238E27FC236}">
                  <a16:creationId xmlns:a16="http://schemas.microsoft.com/office/drawing/2014/main" id="{DC0F4A1C-FA9E-B163-B358-DA1C0DDADAC6}"/>
                </a:ext>
              </a:extLst>
            </p:cNvPr>
            <p:cNvGrpSpPr/>
            <p:nvPr/>
          </p:nvGrpSpPr>
          <p:grpSpPr>
            <a:xfrm>
              <a:off x="3892309" y="2000661"/>
              <a:ext cx="1216025" cy="1231900"/>
              <a:chOff x="4717689" y="2810889"/>
              <a:chExt cx="1216025" cy="1231900"/>
            </a:xfrm>
          </p:grpSpPr>
          <p:sp>
            <p:nvSpPr>
              <p:cNvPr id="13" name="object 11">
                <a:extLst>
                  <a:ext uri="{FF2B5EF4-FFF2-40B4-BE49-F238E27FC236}">
                    <a16:creationId xmlns:a16="http://schemas.microsoft.com/office/drawing/2014/main" id="{43D07245-56FB-DC32-9F3D-B73E19A03971}"/>
                  </a:ext>
                </a:extLst>
              </p:cNvPr>
              <p:cNvSpPr/>
              <p:nvPr/>
            </p:nvSpPr>
            <p:spPr>
              <a:xfrm>
                <a:off x="4736039" y="2829239"/>
                <a:ext cx="1062355" cy="1076325"/>
              </a:xfrm>
              <a:custGeom>
                <a:avLst/>
                <a:gdLst/>
                <a:ahLst/>
                <a:cxnLst/>
                <a:rect l="l" t="t" r="r" b="b"/>
                <a:pathLst>
                  <a:path w="1062354" h="1076325">
                    <a:moveTo>
                      <a:pt x="0" y="0"/>
                    </a:moveTo>
                    <a:lnTo>
                      <a:pt x="1062127" y="1076268"/>
                    </a:lnTo>
                  </a:path>
                </a:pathLst>
              </a:custGeom>
              <a:ln w="36699">
                <a:solidFill>
                  <a:srgbClr val="BE004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2">
                <a:extLst>
                  <a:ext uri="{FF2B5EF4-FFF2-40B4-BE49-F238E27FC236}">
                    <a16:creationId xmlns:a16="http://schemas.microsoft.com/office/drawing/2014/main" id="{C783A4B0-C932-D5B3-8555-6CB5D166F34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736671" y="3844579"/>
                <a:ext cx="196832" cy="197823"/>
              </a:xfrm>
              <a:prstGeom prst="rect">
                <a:avLst/>
              </a:prstGeom>
            </p:spPr>
          </p:pic>
        </p:grpSp>
        <p:grpSp>
          <p:nvGrpSpPr>
            <p:cNvPr id="15" name="object 13">
              <a:extLst>
                <a:ext uri="{FF2B5EF4-FFF2-40B4-BE49-F238E27FC236}">
                  <a16:creationId xmlns:a16="http://schemas.microsoft.com/office/drawing/2014/main" id="{78EB337A-42D7-7591-6431-4D224FB5B66F}"/>
                </a:ext>
              </a:extLst>
            </p:cNvPr>
            <p:cNvGrpSpPr/>
            <p:nvPr/>
          </p:nvGrpSpPr>
          <p:grpSpPr>
            <a:xfrm>
              <a:off x="-367830" y="3677422"/>
              <a:ext cx="5513705" cy="2159000"/>
              <a:chOff x="457550" y="4487650"/>
              <a:chExt cx="5513705" cy="2159000"/>
            </a:xfrm>
          </p:grpSpPr>
          <p:sp>
            <p:nvSpPr>
              <p:cNvPr id="16" name="object 14">
                <a:extLst>
                  <a:ext uri="{FF2B5EF4-FFF2-40B4-BE49-F238E27FC236}">
                    <a16:creationId xmlns:a16="http://schemas.microsoft.com/office/drawing/2014/main" id="{63EE6711-3123-0260-0F8B-479CFF8CD482}"/>
                  </a:ext>
                </a:extLst>
              </p:cNvPr>
              <p:cNvSpPr/>
              <p:nvPr/>
            </p:nvSpPr>
            <p:spPr>
              <a:xfrm>
                <a:off x="4733487" y="4568962"/>
                <a:ext cx="1219835" cy="870585"/>
              </a:xfrm>
              <a:custGeom>
                <a:avLst/>
                <a:gdLst/>
                <a:ahLst/>
                <a:cxnLst/>
                <a:rect l="l" t="t" r="r" b="b"/>
                <a:pathLst>
                  <a:path w="1219835" h="870585">
                    <a:moveTo>
                      <a:pt x="1219361" y="0"/>
                    </a:moveTo>
                    <a:lnTo>
                      <a:pt x="0" y="870187"/>
                    </a:lnTo>
                  </a:path>
                </a:pathLst>
              </a:custGeom>
              <a:ln w="36699">
                <a:solidFill>
                  <a:srgbClr val="BE004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5">
                <a:extLst>
                  <a:ext uri="{FF2B5EF4-FFF2-40B4-BE49-F238E27FC236}">
                    <a16:creationId xmlns:a16="http://schemas.microsoft.com/office/drawing/2014/main" id="{64F6AF04-FA82-92FF-8D20-87E9785601F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579570" y="5371457"/>
                <a:ext cx="207479" cy="182788"/>
              </a:xfrm>
              <a:prstGeom prst="rect">
                <a:avLst/>
              </a:prstGeom>
            </p:spPr>
          </p:pic>
          <p:pic>
            <p:nvPicPr>
              <p:cNvPr id="18" name="object 16">
                <a:extLst>
                  <a:ext uri="{FF2B5EF4-FFF2-40B4-BE49-F238E27FC236}">
                    <a16:creationId xmlns:a16="http://schemas.microsoft.com/office/drawing/2014/main" id="{E468313C-CEE4-3DA7-296A-D677C5650ED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57550" y="4487650"/>
                <a:ext cx="4096699" cy="2158824"/>
              </a:xfrm>
              <a:prstGeom prst="rect">
                <a:avLst/>
              </a:prstGeom>
            </p:spPr>
          </p:pic>
        </p:grpSp>
      </p:grpSp>
      <p:grpSp>
        <p:nvGrpSpPr>
          <p:cNvPr id="27" name="object 13">
            <a:extLst>
              <a:ext uri="{FF2B5EF4-FFF2-40B4-BE49-F238E27FC236}">
                <a16:creationId xmlns:a16="http://schemas.microsoft.com/office/drawing/2014/main" id="{992A964D-01F0-6125-EAE4-028593E33B1D}"/>
              </a:ext>
            </a:extLst>
          </p:cNvPr>
          <p:cNvGrpSpPr/>
          <p:nvPr/>
        </p:nvGrpSpPr>
        <p:grpSpPr>
          <a:xfrm>
            <a:off x="4608589" y="556006"/>
            <a:ext cx="4025913" cy="495934"/>
            <a:chOff x="7047337" y="147762"/>
            <a:chExt cx="5073650" cy="495934"/>
          </a:xfrm>
        </p:grpSpPr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D21FC824-9A52-49D9-1624-B02737643C20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5063699" y="486000"/>
                  </a:moveTo>
                  <a:lnTo>
                    <a:pt x="0" y="486000"/>
                  </a:lnTo>
                  <a:lnTo>
                    <a:pt x="0" y="0"/>
                  </a:lnTo>
                  <a:lnTo>
                    <a:pt x="5063699" y="0"/>
                  </a:lnTo>
                  <a:lnTo>
                    <a:pt x="5063699" y="486000"/>
                  </a:lnTo>
                  <a:close/>
                </a:path>
              </a:pathLst>
            </a:custGeom>
            <a:solidFill>
              <a:srgbClr val="94B6D1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9" name="object 15">
              <a:extLst>
                <a:ext uri="{FF2B5EF4-FFF2-40B4-BE49-F238E27FC236}">
                  <a16:creationId xmlns:a16="http://schemas.microsoft.com/office/drawing/2014/main" id="{67DEB645-10DD-25EC-8FB1-BFE9DBCFDE44}"/>
                </a:ext>
              </a:extLst>
            </p:cNvPr>
            <p:cNvSpPr/>
            <p:nvPr/>
          </p:nvSpPr>
          <p:spPr>
            <a:xfrm>
              <a:off x="7052099" y="152524"/>
              <a:ext cx="5064125" cy="486409"/>
            </a:xfrm>
            <a:custGeom>
              <a:avLst/>
              <a:gdLst/>
              <a:ahLst/>
              <a:cxnLst/>
              <a:rect l="l" t="t" r="r" b="b"/>
              <a:pathLst>
                <a:path w="5064125" h="486409">
                  <a:moveTo>
                    <a:pt x="0" y="0"/>
                  </a:moveTo>
                  <a:lnTo>
                    <a:pt x="5063699" y="0"/>
                  </a:lnTo>
                  <a:lnTo>
                    <a:pt x="5063699" y="486000"/>
                  </a:lnTo>
                  <a:lnTo>
                    <a:pt x="0" y="4860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55D7E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0" name="object 16">
            <a:extLst>
              <a:ext uri="{FF2B5EF4-FFF2-40B4-BE49-F238E27FC236}">
                <a16:creationId xmlns:a16="http://schemas.microsoft.com/office/drawing/2014/main" id="{9862E739-EB35-C363-90C6-E2C5A0799B44}"/>
              </a:ext>
            </a:extLst>
          </p:cNvPr>
          <p:cNvSpPr txBox="1"/>
          <p:nvPr/>
        </p:nvSpPr>
        <p:spPr>
          <a:xfrm>
            <a:off x="5148000" y="581152"/>
            <a:ext cx="3591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>
                <a:latin typeface="Calibri"/>
                <a:cs typeface="Calibri"/>
              </a:rPr>
              <a:t>GIS data </a:t>
            </a:r>
            <a:r>
              <a:rPr lang="it-IT" sz="1800" b="1" err="1">
                <a:latin typeface="Calibri"/>
                <a:cs typeface="Calibri"/>
              </a:rPr>
              <a:t>elaboration</a:t>
            </a:r>
            <a:r>
              <a:rPr lang="it-IT" sz="1800" b="1">
                <a:latin typeface="Calibri"/>
                <a:cs typeface="Calibri"/>
              </a:rPr>
              <a:t> inside HMS</a:t>
            </a:r>
            <a:endParaRPr lang="it-IT" sz="1800">
              <a:latin typeface="Calibri"/>
              <a:cs typeface="Calibri"/>
            </a:endParaRPr>
          </a:p>
        </p:txBody>
      </p:sp>
      <p:grpSp>
        <p:nvGrpSpPr>
          <p:cNvPr id="31" name="object 17">
            <a:extLst>
              <a:ext uri="{FF2B5EF4-FFF2-40B4-BE49-F238E27FC236}">
                <a16:creationId xmlns:a16="http://schemas.microsoft.com/office/drawing/2014/main" id="{48D8FA24-3931-49B1-0B31-27969F8989EA}"/>
              </a:ext>
            </a:extLst>
          </p:cNvPr>
          <p:cNvGrpSpPr/>
          <p:nvPr/>
        </p:nvGrpSpPr>
        <p:grpSpPr>
          <a:xfrm>
            <a:off x="4572000" y="557322"/>
            <a:ext cx="421234" cy="460375"/>
            <a:chOff x="6725862" y="71563"/>
            <a:chExt cx="706120" cy="648335"/>
          </a:xfrm>
        </p:grpSpPr>
        <p:sp>
          <p:nvSpPr>
            <p:cNvPr id="32" name="object 18">
              <a:extLst>
                <a:ext uri="{FF2B5EF4-FFF2-40B4-BE49-F238E27FC236}">
                  <a16:creationId xmlns:a16="http://schemas.microsoft.com/office/drawing/2014/main" id="{93983AA5-F181-7510-B104-3978D0B5EF5E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590213" y="638308"/>
                  </a:move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close/>
                </a:path>
              </a:pathLst>
            </a:custGeom>
            <a:solidFill>
              <a:srgbClr val="DD8047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4169520A-EE01-DB60-45EA-28878597DF0E}"/>
                </a:ext>
              </a:extLst>
            </p:cNvPr>
            <p:cNvSpPr/>
            <p:nvPr/>
          </p:nvSpPr>
          <p:spPr>
            <a:xfrm>
              <a:off x="6730624" y="76325"/>
              <a:ext cx="696595" cy="638810"/>
            </a:xfrm>
            <a:custGeom>
              <a:avLst/>
              <a:gdLst/>
              <a:ahLst/>
              <a:cxnLst/>
              <a:rect l="l" t="t" r="r" b="b"/>
              <a:pathLst>
                <a:path w="696595" h="638810">
                  <a:moveTo>
                    <a:pt x="0" y="106386"/>
                  </a:moveTo>
                  <a:lnTo>
                    <a:pt x="8360" y="64976"/>
                  </a:lnTo>
                  <a:lnTo>
                    <a:pt x="31160" y="31160"/>
                  </a:lnTo>
                  <a:lnTo>
                    <a:pt x="64976" y="8360"/>
                  </a:lnTo>
                  <a:lnTo>
                    <a:pt x="106386" y="0"/>
                  </a:lnTo>
                  <a:lnTo>
                    <a:pt x="590213" y="0"/>
                  </a:lnTo>
                  <a:lnTo>
                    <a:pt x="630925" y="8098"/>
                  </a:lnTo>
                  <a:lnTo>
                    <a:pt x="665439" y="31160"/>
                  </a:lnTo>
                  <a:lnTo>
                    <a:pt x="688501" y="65674"/>
                  </a:lnTo>
                  <a:lnTo>
                    <a:pt x="696599" y="106386"/>
                  </a:lnTo>
                  <a:lnTo>
                    <a:pt x="696599" y="531921"/>
                  </a:lnTo>
                  <a:lnTo>
                    <a:pt x="688239" y="573332"/>
                  </a:lnTo>
                  <a:lnTo>
                    <a:pt x="665439" y="607148"/>
                  </a:lnTo>
                  <a:lnTo>
                    <a:pt x="631623" y="629948"/>
                  </a:lnTo>
                  <a:lnTo>
                    <a:pt x="590213" y="638308"/>
                  </a:lnTo>
                  <a:lnTo>
                    <a:pt x="106386" y="638308"/>
                  </a:lnTo>
                  <a:lnTo>
                    <a:pt x="64976" y="629948"/>
                  </a:lnTo>
                  <a:lnTo>
                    <a:pt x="31160" y="607148"/>
                  </a:lnTo>
                  <a:lnTo>
                    <a:pt x="8360" y="573332"/>
                  </a:lnTo>
                  <a:lnTo>
                    <a:pt x="0" y="531921"/>
                  </a:lnTo>
                  <a:lnTo>
                    <a:pt x="0" y="106386"/>
                  </a:lnTo>
                  <a:close/>
                </a:path>
              </a:pathLst>
            </a:custGeom>
            <a:ln w="9524">
              <a:solidFill>
                <a:srgbClr val="775F5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34" name="object 20">
            <a:extLst>
              <a:ext uri="{FF2B5EF4-FFF2-40B4-BE49-F238E27FC236}">
                <a16:creationId xmlns:a16="http://schemas.microsoft.com/office/drawing/2014/main" id="{C6E2E961-5FC7-77A3-39A3-80FF9E7C82CA}"/>
              </a:ext>
            </a:extLst>
          </p:cNvPr>
          <p:cNvSpPr txBox="1"/>
          <p:nvPr/>
        </p:nvSpPr>
        <p:spPr>
          <a:xfrm>
            <a:off x="4710590" y="614166"/>
            <a:ext cx="3194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B93117D-D379-5761-677E-3D3B03031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106595"/>
              </p:ext>
            </p:extLst>
          </p:nvPr>
        </p:nvGraphicFramePr>
        <p:xfrm>
          <a:off x="292346" y="2343581"/>
          <a:ext cx="2973437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251">
                  <a:extLst>
                    <a:ext uri="{9D8B030D-6E8A-4147-A177-3AD203B41FA5}">
                      <a16:colId xmlns:a16="http://schemas.microsoft.com/office/drawing/2014/main" val="925558697"/>
                    </a:ext>
                  </a:extLst>
                </a:gridCol>
                <a:gridCol w="1919416">
                  <a:extLst>
                    <a:ext uri="{9D8B030D-6E8A-4147-A177-3AD203B41FA5}">
                      <a16:colId xmlns:a16="http://schemas.microsoft.com/office/drawing/2014/main" val="425882788"/>
                    </a:ext>
                  </a:extLst>
                </a:gridCol>
                <a:gridCol w="701770">
                  <a:extLst>
                    <a:ext uri="{9D8B030D-6E8A-4147-A177-3AD203B41FA5}">
                      <a16:colId xmlns:a16="http://schemas.microsoft.com/office/drawing/2014/main" val="3683898853"/>
                    </a:ext>
                  </a:extLst>
                </a:gridCol>
              </a:tblGrid>
              <a:tr h="217436">
                <a:tc>
                  <a:txBody>
                    <a:bodyPr/>
                    <a:lstStyle/>
                    <a:p>
                      <a:r>
                        <a:rPr lang="it-IT" sz="105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50"/>
                        <a:t>Basin area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50"/>
                        <a:t>km</a:t>
                      </a:r>
                      <a:r>
                        <a:rPr lang="it-IT" sz="1050" baseline="30000"/>
                        <a:t>2</a:t>
                      </a:r>
                      <a:endParaRPr lang="it-IT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97442"/>
                  </a:ext>
                </a:extLst>
              </a:tr>
              <a:tr h="217436">
                <a:tc>
                  <a:txBody>
                    <a:bodyPr/>
                    <a:lstStyle/>
                    <a:p>
                      <a:r>
                        <a:rPr lang="it-IT" sz="1050"/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50" err="1"/>
                        <a:t>Leght</a:t>
                      </a:r>
                      <a:r>
                        <a:rPr lang="it-IT" sz="1050"/>
                        <a:t> of the </a:t>
                      </a:r>
                      <a:r>
                        <a:rPr lang="it-IT" sz="1050" err="1"/>
                        <a:t>main</a:t>
                      </a:r>
                      <a:r>
                        <a:rPr lang="it-IT" sz="1050"/>
                        <a:t> </a:t>
                      </a:r>
                      <a:r>
                        <a:rPr lang="it-IT" sz="1050" err="1"/>
                        <a:t>streamline</a:t>
                      </a:r>
                      <a:endParaRPr lang="it-IT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50"/>
                        <a:t>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769579"/>
                  </a:ext>
                </a:extLst>
              </a:tr>
              <a:tr h="232409">
                <a:tc>
                  <a:txBody>
                    <a:bodyPr/>
                    <a:lstStyle/>
                    <a:p>
                      <a:r>
                        <a:rPr lang="it-IT" sz="1050"/>
                        <a:t>H</a:t>
                      </a:r>
                      <a:r>
                        <a:rPr lang="it-IT" sz="1050" baseline="-25000"/>
                        <a:t>m</a:t>
                      </a:r>
                      <a:endParaRPr lang="it-IT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50" err="1"/>
                        <a:t>Average</a:t>
                      </a:r>
                      <a:r>
                        <a:rPr lang="it-IT" sz="1050"/>
                        <a:t> </a:t>
                      </a:r>
                      <a:r>
                        <a:rPr lang="it-IT" sz="1050" err="1"/>
                        <a:t>elevation</a:t>
                      </a:r>
                      <a:r>
                        <a:rPr lang="it-IT" sz="1050"/>
                        <a:t> of the </a:t>
                      </a:r>
                      <a:r>
                        <a:rPr lang="it-IT" sz="1050" err="1"/>
                        <a:t>basin</a:t>
                      </a:r>
                      <a:endParaRPr lang="it-IT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50"/>
                        <a:t>m </a:t>
                      </a:r>
                      <a:r>
                        <a:rPr lang="it-IT" sz="1050" err="1"/>
                        <a:t>a.s.l</a:t>
                      </a:r>
                      <a:r>
                        <a:rPr lang="it-IT" sz="1050"/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74506"/>
                  </a:ext>
                </a:extLst>
              </a:tr>
              <a:tr h="232409">
                <a:tc>
                  <a:txBody>
                    <a:bodyPr/>
                    <a:lstStyle/>
                    <a:p>
                      <a:r>
                        <a:rPr lang="it-IT" sz="1050"/>
                        <a:t>H</a:t>
                      </a:r>
                      <a:r>
                        <a:rPr lang="it-IT" sz="1050" baseline="-25000"/>
                        <a:t>m</a:t>
                      </a:r>
                      <a:endParaRPr lang="it-IT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50" err="1"/>
                        <a:t>Elevation</a:t>
                      </a:r>
                      <a:r>
                        <a:rPr lang="it-IT" sz="1050"/>
                        <a:t> of the outlet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50"/>
                        <a:t>m </a:t>
                      </a:r>
                      <a:r>
                        <a:rPr lang="it-IT" sz="1050" err="1"/>
                        <a:t>a.s.l</a:t>
                      </a:r>
                      <a:r>
                        <a:rPr lang="it-IT" sz="1050"/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930927"/>
                  </a:ext>
                </a:extLst>
              </a:tr>
            </a:tbl>
          </a:graphicData>
        </a:graphic>
      </p:graphicFrame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9BCF6A8-ACB1-DFE7-ED07-8A2946749347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Parameter Expression calculator</a:t>
            </a:r>
          </a:p>
        </p:txBody>
      </p:sp>
    </p:spTree>
    <p:extLst>
      <p:ext uri="{BB962C8B-B14F-4D97-AF65-F5344CB8AC3E}">
        <p14:creationId xmlns:p14="http://schemas.microsoft.com/office/powerpoint/2010/main" val="10823045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0757470-11F2-3C70-1005-D58F1A861638}"/>
              </a:ext>
            </a:extLst>
          </p:cNvPr>
          <p:cNvSpPr txBox="1">
            <a:spLocks/>
          </p:cNvSpPr>
          <p:nvPr/>
        </p:nvSpPr>
        <p:spPr>
          <a:xfrm>
            <a:off x="2124392" y="2389423"/>
            <a:ext cx="489521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6000" b="1" spc="-5" dirty="0" err="1">
                <a:latin typeface="Calibri"/>
                <a:cs typeface="Calibri"/>
              </a:rPr>
              <a:t>Shared</a:t>
            </a:r>
            <a:r>
              <a:rPr lang="it-IT" sz="6000" b="1" spc="-5" dirty="0">
                <a:latin typeface="Calibri"/>
                <a:cs typeface="Calibri"/>
              </a:rPr>
              <a:t> Data</a:t>
            </a:r>
            <a:endParaRPr lang="it-IT" sz="6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516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E3DB256-05FE-3C90-298A-675A0FFA0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03" y="1172364"/>
            <a:ext cx="3083249" cy="1557981"/>
          </a:xfrm>
          <a:prstGeom prst="rect">
            <a:avLst/>
          </a:prstGeom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44953F4E-3F86-C3E9-726B-CB1F0A2FF097}"/>
              </a:ext>
            </a:extLst>
          </p:cNvPr>
          <p:cNvSpPr/>
          <p:nvPr/>
        </p:nvSpPr>
        <p:spPr>
          <a:xfrm>
            <a:off x="2496065" y="1318054"/>
            <a:ext cx="642551" cy="230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F1A5105-DE9B-2829-14D7-55F7D9E01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406" y="2364259"/>
            <a:ext cx="2886470" cy="251756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6D2164C-7E5F-073D-3D03-562F87375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94" y="872505"/>
            <a:ext cx="1882197" cy="1161519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04780E4-C1D9-121D-2945-0541BE712F5F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Type of shared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6CA59-D583-648C-1437-8DEC75292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134" y="1684154"/>
            <a:ext cx="3154866" cy="251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64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FEDA89-ED15-D1BD-4C12-A4F0BF619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5702"/>
            <a:ext cx="3154866" cy="2517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C18093-3E56-E6A0-1AB4-6D780AD6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549" y="554458"/>
            <a:ext cx="5586386" cy="2965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F435EF-C4D1-935A-7A3C-0D68A86E0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981" y="3163929"/>
            <a:ext cx="3215919" cy="199661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8363E07-6922-281B-5B61-36377B50A6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674"/>
          <a:stretch/>
        </p:blipFill>
        <p:spPr>
          <a:xfrm>
            <a:off x="7114123" y="3625693"/>
            <a:ext cx="1507524" cy="140220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00E30F7-3D15-C1BE-9DAB-83A9C8CC634A}"/>
              </a:ext>
            </a:extLst>
          </p:cNvPr>
          <p:cNvSpPr/>
          <p:nvPr/>
        </p:nvSpPr>
        <p:spPr>
          <a:xfrm>
            <a:off x="6400800" y="4113261"/>
            <a:ext cx="466723" cy="2857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D3048D9-4F50-9B64-2823-4B5FAF82844F}"/>
              </a:ext>
            </a:extLst>
          </p:cNvPr>
          <p:cNvSpPr/>
          <p:nvPr/>
        </p:nvSpPr>
        <p:spPr>
          <a:xfrm>
            <a:off x="4431112" y="1688757"/>
            <a:ext cx="536304" cy="1238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D6B4DE8-7C74-E3CD-C869-9A011C9D3C25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HEC-</a:t>
            </a:r>
            <a:r>
              <a:rPr lang="en-US" sz="2000" b="1" dirty="0" err="1">
                <a:solidFill>
                  <a:srgbClr val="1A699E"/>
                </a:solidFill>
                <a:latin typeface="Arial Nova" panose="020B0504020202020204" pitchFamily="34" charset="0"/>
              </a:rPr>
              <a:t>DSSVue</a:t>
            </a: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284850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21E424A-5C03-2648-B643-B92DA1788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79" y="657066"/>
            <a:ext cx="5890453" cy="8005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120A2FC-FD91-0DBA-BDCA-1902FED51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72" y="1572423"/>
            <a:ext cx="3130550" cy="259715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8F28400-9FE4-0864-5927-307AF9D47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939" y="2751992"/>
            <a:ext cx="4050986" cy="2112634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A79CA8C-957C-C523-3191-40584079416B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Time series data creation</a:t>
            </a:r>
          </a:p>
        </p:txBody>
      </p:sp>
    </p:spTree>
    <p:extLst>
      <p:ext uri="{BB962C8B-B14F-4D97-AF65-F5344CB8AC3E}">
        <p14:creationId xmlns:p14="http://schemas.microsoft.com/office/powerpoint/2010/main" val="2694684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6A0851-73EB-DA91-76C8-46ACC0531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32" y="1344121"/>
            <a:ext cx="2694686" cy="3872717"/>
          </a:xfrm>
          <a:prstGeom prst="rect">
            <a:avLst/>
          </a:prstGeom>
        </p:spPr>
      </p:pic>
      <p:sp>
        <p:nvSpPr>
          <p:cNvPr id="11" name="object 24">
            <a:extLst>
              <a:ext uri="{FF2B5EF4-FFF2-40B4-BE49-F238E27FC236}">
                <a16:creationId xmlns:a16="http://schemas.microsoft.com/office/drawing/2014/main" id="{A65FCB09-A192-2E4F-EA3E-0D6E790F9205}"/>
              </a:ext>
            </a:extLst>
          </p:cNvPr>
          <p:cNvSpPr txBox="1"/>
          <p:nvPr/>
        </p:nvSpPr>
        <p:spPr>
          <a:xfrm>
            <a:off x="554213" y="1085076"/>
            <a:ext cx="386538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>
                <a:latin typeface="Calibri"/>
                <a:cs typeface="Calibri"/>
              </a:rPr>
              <a:t>3. Select precipitation data from ‘data’ folder</a:t>
            </a:r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7170D819-4808-10F8-AE70-4827F8347BD2}"/>
              </a:ext>
            </a:extLst>
          </p:cNvPr>
          <p:cNvSpPr txBox="1"/>
          <p:nvPr/>
        </p:nvSpPr>
        <p:spPr>
          <a:xfrm>
            <a:off x="4528336" y="1458074"/>
            <a:ext cx="386538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>
                <a:latin typeface="Calibri"/>
                <a:cs typeface="Calibri"/>
              </a:rPr>
              <a:t>4. Set time window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4BBEBBB-625E-75F9-5ED9-A3FC287D37D1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Time series data creation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5849E-0C37-3D3C-6DCE-E1567A660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334" y="1854443"/>
            <a:ext cx="2694685" cy="33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870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4">
            <a:extLst>
              <a:ext uri="{FF2B5EF4-FFF2-40B4-BE49-F238E27FC236}">
                <a16:creationId xmlns:a16="http://schemas.microsoft.com/office/drawing/2014/main" id="{A65FCB09-A192-2E4F-EA3E-0D6E790F9205}"/>
              </a:ext>
            </a:extLst>
          </p:cNvPr>
          <p:cNvSpPr txBox="1"/>
          <p:nvPr/>
        </p:nvSpPr>
        <p:spPr>
          <a:xfrm>
            <a:off x="554213" y="1085076"/>
            <a:ext cx="386538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>
                <a:latin typeface="Calibri"/>
                <a:cs typeface="Calibri"/>
              </a:rPr>
              <a:t>- View Precipitation Table</a:t>
            </a:r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id="{0AE04822-F957-02DD-79B1-FDD5F7E4D5A1}"/>
              </a:ext>
            </a:extLst>
          </p:cNvPr>
          <p:cNvSpPr txBox="1"/>
          <p:nvPr/>
        </p:nvSpPr>
        <p:spPr>
          <a:xfrm>
            <a:off x="5091044" y="1078156"/>
            <a:ext cx="386538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>
                <a:latin typeface="Calibri"/>
                <a:cs typeface="Calibri"/>
              </a:rPr>
              <a:t>- View Precipitation Graph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2D7124B-92E8-FCC5-1C57-6763CC36EF52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Time series data creation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E32055-F51E-23BC-32E5-0F736C233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14" y="1873612"/>
            <a:ext cx="3793443" cy="2612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6C488-92A5-D77C-EF07-90E260C48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9" y="1756234"/>
            <a:ext cx="4282811" cy="28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1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9CC1C-F9FC-AE74-AA78-7EBEA5E31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2">
            <a:extLst>
              <a:ext uri="{FF2B5EF4-FFF2-40B4-BE49-F238E27FC236}">
                <a16:creationId xmlns:a16="http://schemas.microsoft.com/office/drawing/2014/main" id="{F0407316-4695-D8A9-63D2-5C1AC3AE9F61}"/>
              </a:ext>
            </a:extLst>
          </p:cNvPr>
          <p:cNvSpPr txBox="1"/>
          <p:nvPr/>
        </p:nvSpPr>
        <p:spPr>
          <a:xfrm>
            <a:off x="1022444" y="1318498"/>
            <a:ext cx="152150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Arial"/>
                <a:cs typeface="Arial"/>
              </a:rPr>
              <a:t>Precipitation Patterns</a:t>
            </a:r>
            <a:endParaRPr lang="it-IT" sz="1600" dirty="0">
              <a:latin typeface="Arial"/>
              <a:cs typeface="Arial"/>
            </a:endParaRP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D0263DB1-AB35-3604-47C5-E550ABDC15FA}"/>
              </a:ext>
            </a:extLst>
          </p:cNvPr>
          <p:cNvSpPr txBox="1"/>
          <p:nvPr/>
        </p:nvSpPr>
        <p:spPr>
          <a:xfrm>
            <a:off x="3649271" y="1318497"/>
            <a:ext cx="152150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Arial"/>
                <a:cs typeface="Arial"/>
              </a:rPr>
              <a:t>Watershed Identification</a:t>
            </a:r>
            <a:endParaRPr lang="it-IT" sz="1600" dirty="0">
              <a:latin typeface="Arial"/>
              <a:cs typeface="Arial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0A823A25-F552-4D3D-B34A-152BB0E1D978}"/>
              </a:ext>
            </a:extLst>
          </p:cNvPr>
          <p:cNvSpPr txBox="1"/>
          <p:nvPr/>
        </p:nvSpPr>
        <p:spPr>
          <a:xfrm>
            <a:off x="6600051" y="1318497"/>
            <a:ext cx="152150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Arial"/>
                <a:cs typeface="Arial"/>
              </a:rPr>
              <a:t>Inflow/Outflow Transformation</a:t>
            </a:r>
            <a:endParaRPr lang="it-IT" sz="1600" dirty="0">
              <a:latin typeface="Arial"/>
              <a:cs typeface="Arial"/>
            </a:endParaRPr>
          </a:p>
        </p:txBody>
      </p:sp>
      <p:pic>
        <p:nvPicPr>
          <p:cNvPr id="12" name="Picture 11" descr="A map of a river&#10;&#10;Description automatically generated">
            <a:extLst>
              <a:ext uri="{FF2B5EF4-FFF2-40B4-BE49-F238E27FC236}">
                <a16:creationId xmlns:a16="http://schemas.microsoft.com/office/drawing/2014/main" id="{94156C4F-5A89-6688-4185-93CC44278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775" y="1876838"/>
            <a:ext cx="1978501" cy="2802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E7A96A-8C12-2D3C-EC87-127312D1F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460" y="2169275"/>
            <a:ext cx="3116062" cy="1720541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411E59F-750F-2111-0747-03EA2BA64CAC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Hydrology Introduction</a:t>
            </a:r>
          </a:p>
        </p:txBody>
      </p:sp>
      <p:pic>
        <p:nvPicPr>
          <p:cNvPr id="2" name="Picture 1" descr="A map of the united states&#10;&#10;Description automatically generated">
            <a:extLst>
              <a:ext uri="{FF2B5EF4-FFF2-40B4-BE49-F238E27FC236}">
                <a16:creationId xmlns:a16="http://schemas.microsoft.com/office/drawing/2014/main" id="{C6C68B7E-4758-7C69-3BA8-EC6C1510B9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0720" y="1823765"/>
            <a:ext cx="2204957" cy="3117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7526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0757470-11F2-3C70-1005-D58F1A861638}"/>
              </a:ext>
            </a:extLst>
          </p:cNvPr>
          <p:cNvSpPr txBox="1">
            <a:spLocks/>
          </p:cNvSpPr>
          <p:nvPr/>
        </p:nvSpPr>
        <p:spPr>
          <a:xfrm>
            <a:off x="1847370" y="1927758"/>
            <a:ext cx="5449259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6000" b="1" spc="-5" dirty="0" err="1">
                <a:latin typeface="Calibri"/>
                <a:cs typeface="Calibri"/>
              </a:rPr>
              <a:t>Meteorologic</a:t>
            </a:r>
            <a:r>
              <a:rPr lang="it-IT" sz="6000" b="1" spc="-5" dirty="0">
                <a:latin typeface="Calibri"/>
                <a:cs typeface="Calibri"/>
              </a:rPr>
              <a:t> Model</a:t>
            </a:r>
            <a:endParaRPr lang="it-IT" sz="6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1427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CB3D97A-91DE-DAF2-EE3F-54AEAA20F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003" y="1245585"/>
            <a:ext cx="3549038" cy="318969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A3F0864-F273-D725-2498-2A550F843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59" y="1279722"/>
            <a:ext cx="4022041" cy="3155556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11024FB-48A9-8C8F-95C8-318EB7EA378B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Boundary conditions</a:t>
            </a:r>
          </a:p>
        </p:txBody>
      </p:sp>
    </p:spTree>
    <p:extLst>
      <p:ext uri="{BB962C8B-B14F-4D97-AF65-F5344CB8AC3E}">
        <p14:creationId xmlns:p14="http://schemas.microsoft.com/office/powerpoint/2010/main" val="21169216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541AB3A-2C79-B73A-661E-AB0CAA72F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9" y="1041466"/>
            <a:ext cx="4254311" cy="25268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8EAD6A2-AE34-A638-5427-C92FC7C4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630" y="2540849"/>
            <a:ext cx="4104543" cy="2054906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824244-FDBE-D0EA-E26E-20984653238C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Creation of meteorologic model</a:t>
            </a:r>
          </a:p>
        </p:txBody>
      </p:sp>
    </p:spTree>
    <p:extLst>
      <p:ext uri="{BB962C8B-B14F-4D97-AF65-F5344CB8AC3E}">
        <p14:creationId xmlns:p14="http://schemas.microsoft.com/office/powerpoint/2010/main" val="11259401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9A57B8F-22B2-6AE3-6F89-28A77B58D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55" y="904521"/>
            <a:ext cx="3100021" cy="4024837"/>
          </a:xfrm>
          <a:prstGeom prst="rect">
            <a:avLst/>
          </a:prstGeom>
        </p:spPr>
      </p:pic>
      <p:cxnSp>
        <p:nvCxnSpPr>
          <p:cNvPr id="6" name="Connettore 2 6">
            <a:extLst>
              <a:ext uri="{FF2B5EF4-FFF2-40B4-BE49-F238E27FC236}">
                <a16:creationId xmlns:a16="http://schemas.microsoft.com/office/drawing/2014/main" id="{84CE1573-4EFA-42EC-1104-D30E26F4C2E7}"/>
              </a:ext>
            </a:extLst>
          </p:cNvPr>
          <p:cNvCxnSpPr>
            <a:cxnSpLocks/>
          </p:cNvCxnSpPr>
          <p:nvPr/>
        </p:nvCxnSpPr>
        <p:spPr>
          <a:xfrm flipV="1">
            <a:off x="3704492" y="3264877"/>
            <a:ext cx="2186354" cy="556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D51DA1-283A-AFA3-8034-87C0F12BACA8}"/>
              </a:ext>
            </a:extLst>
          </p:cNvPr>
          <p:cNvSpPr txBox="1"/>
          <p:nvPr/>
        </p:nvSpPr>
        <p:spPr>
          <a:xfrm>
            <a:off x="5999417" y="2720045"/>
            <a:ext cx="2441197" cy="1169551"/>
          </a:xfrm>
          <a:prstGeom prst="rect">
            <a:avLst/>
          </a:prstGeom>
          <a:solidFill>
            <a:srgbClr val="9BC8FF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The most common precipitation method is:</a:t>
            </a:r>
          </a:p>
          <a:p>
            <a:r>
              <a:rPr lang="en-US" sz="1400" u="sng"/>
              <a:t>Specified hyetograph</a:t>
            </a:r>
          </a:p>
          <a:p>
            <a:r>
              <a:rPr lang="en-US" sz="1400"/>
              <a:t>Or</a:t>
            </a:r>
          </a:p>
          <a:p>
            <a:r>
              <a:rPr lang="en-US" sz="1400"/>
              <a:t>Inverse distance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6206699-8B83-4210-A502-37E4A7EEBFC1}"/>
              </a:ext>
            </a:extLst>
          </p:cNvPr>
          <p:cNvSpPr/>
          <p:nvPr/>
        </p:nvSpPr>
        <p:spPr>
          <a:xfrm>
            <a:off x="1720229" y="3739403"/>
            <a:ext cx="1984264" cy="2054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CFA5B0F-F679-5237-6E9F-09E14A14E12C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Choose model methods</a:t>
            </a:r>
          </a:p>
        </p:txBody>
      </p:sp>
    </p:spTree>
    <p:extLst>
      <p:ext uri="{BB962C8B-B14F-4D97-AF65-F5344CB8AC3E}">
        <p14:creationId xmlns:p14="http://schemas.microsoft.com/office/powerpoint/2010/main" val="35041647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FFED3FA-39E0-B8A3-7BAB-B196179948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40132" y="1174761"/>
            <a:ext cx="4063735" cy="3365478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627D98A-4F07-43D1-DD86-8A4408696052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Connect the meteorologic model with the basin</a:t>
            </a:r>
          </a:p>
        </p:txBody>
      </p:sp>
    </p:spTree>
    <p:extLst>
      <p:ext uri="{BB962C8B-B14F-4D97-AF65-F5344CB8AC3E}">
        <p14:creationId xmlns:p14="http://schemas.microsoft.com/office/powerpoint/2010/main" val="13719140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616FD7D-6CF2-B912-9CA3-3CAC11848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7517" y="1196352"/>
            <a:ext cx="4010531" cy="33222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C9261F0-B2B9-891B-DA2C-A3DEB572B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388" y="2391738"/>
            <a:ext cx="3693811" cy="931523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4D6D8F5-8441-5A42-63A9-8EC02EDA74D4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Specified hyetograph</a:t>
            </a:r>
          </a:p>
        </p:txBody>
      </p:sp>
    </p:spTree>
    <p:extLst>
      <p:ext uri="{BB962C8B-B14F-4D97-AF65-F5344CB8AC3E}">
        <p14:creationId xmlns:p14="http://schemas.microsoft.com/office/powerpoint/2010/main" val="272480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0757470-11F2-3C70-1005-D58F1A861638}"/>
              </a:ext>
            </a:extLst>
          </p:cNvPr>
          <p:cNvSpPr txBox="1">
            <a:spLocks/>
          </p:cNvSpPr>
          <p:nvPr/>
        </p:nvSpPr>
        <p:spPr>
          <a:xfrm>
            <a:off x="2124392" y="2389423"/>
            <a:ext cx="489521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6000" b="1" spc="-5" dirty="0" err="1">
                <a:latin typeface="Calibri"/>
                <a:cs typeface="Calibri"/>
              </a:rPr>
              <a:t>Simulation</a:t>
            </a:r>
            <a:r>
              <a:rPr lang="it-IT" sz="6000" b="1" spc="-5" dirty="0">
                <a:latin typeface="Calibri"/>
                <a:cs typeface="Calibri"/>
              </a:rPr>
              <a:t> </a:t>
            </a:r>
            <a:r>
              <a:rPr lang="it-IT" sz="6000" b="1" spc="-5" dirty="0" err="1">
                <a:latin typeface="Calibri"/>
                <a:cs typeface="Calibri"/>
              </a:rPr>
              <a:t>Run</a:t>
            </a:r>
            <a:endParaRPr lang="it-IT" sz="6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18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ACCB30-FFF4-1AF4-EFF0-813A39068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92" y="574123"/>
            <a:ext cx="3369989" cy="45667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596C6C8-2559-E9BA-4EB3-A17476509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685" y="1390781"/>
            <a:ext cx="4536349" cy="2933436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57E01F9-6A84-1804-4316-4F951A80CE57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Control specification </a:t>
            </a:r>
          </a:p>
        </p:txBody>
      </p:sp>
    </p:spTree>
    <p:extLst>
      <p:ext uri="{BB962C8B-B14F-4D97-AF65-F5344CB8AC3E}">
        <p14:creationId xmlns:p14="http://schemas.microsoft.com/office/powerpoint/2010/main" val="3968144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979853A-4919-B45E-7650-F0177D05C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671" y="669915"/>
            <a:ext cx="4435959" cy="251591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2A861D2-465C-83A3-70C2-D4D55B96F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94" y="3472604"/>
            <a:ext cx="2780993" cy="153473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A736951-C2B3-90D1-7A6B-6C99914ED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430" y="1206423"/>
            <a:ext cx="3695339" cy="380092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48C30A4-852A-A6A1-A8C0-D724DF01C0C1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Run creation</a:t>
            </a:r>
          </a:p>
        </p:txBody>
      </p:sp>
    </p:spTree>
    <p:extLst>
      <p:ext uri="{BB962C8B-B14F-4D97-AF65-F5344CB8AC3E}">
        <p14:creationId xmlns:p14="http://schemas.microsoft.com/office/powerpoint/2010/main" val="31472939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C9C8A61-CCC5-E22C-A2FA-660888EA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43" y="3431119"/>
            <a:ext cx="2991565" cy="1844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4BA138-40C7-A04C-1608-3500E1743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424" y="606858"/>
            <a:ext cx="5029300" cy="4227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DD262-00D5-5C77-FB6D-82C4060CF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24" y="549192"/>
            <a:ext cx="3279365" cy="2801844"/>
          </a:xfrm>
          <a:prstGeom prst="rect">
            <a:avLst/>
          </a:prstGeom>
        </p:spPr>
      </p:pic>
      <p:cxnSp>
        <p:nvCxnSpPr>
          <p:cNvPr id="8" name="Connettore 2 6">
            <a:extLst>
              <a:ext uri="{FF2B5EF4-FFF2-40B4-BE49-F238E27FC236}">
                <a16:creationId xmlns:a16="http://schemas.microsoft.com/office/drawing/2014/main" id="{BD8182F5-0406-49AC-0D16-C81D1EE5F6ED}"/>
              </a:ext>
            </a:extLst>
          </p:cNvPr>
          <p:cNvCxnSpPr>
            <a:cxnSpLocks/>
          </p:cNvCxnSpPr>
          <p:nvPr/>
        </p:nvCxnSpPr>
        <p:spPr>
          <a:xfrm>
            <a:off x="1623701" y="1465810"/>
            <a:ext cx="2690258" cy="473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5FF077CD-F4F3-D67D-DC69-8D49631D13AE}"/>
              </a:ext>
            </a:extLst>
          </p:cNvPr>
          <p:cNvSpPr/>
          <p:nvPr/>
        </p:nvSpPr>
        <p:spPr>
          <a:xfrm>
            <a:off x="796521" y="1386091"/>
            <a:ext cx="700587" cy="1594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5A128A4-9944-8171-DB2F-DA224652FCFC}"/>
              </a:ext>
            </a:extLst>
          </p:cNvPr>
          <p:cNvSpPr/>
          <p:nvPr/>
        </p:nvSpPr>
        <p:spPr>
          <a:xfrm>
            <a:off x="796521" y="1613984"/>
            <a:ext cx="1021505" cy="1594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2 6">
            <a:extLst>
              <a:ext uri="{FF2B5EF4-FFF2-40B4-BE49-F238E27FC236}">
                <a16:creationId xmlns:a16="http://schemas.microsoft.com/office/drawing/2014/main" id="{97AAB47B-A035-4489-9450-38BDBAE52A45}"/>
              </a:ext>
            </a:extLst>
          </p:cNvPr>
          <p:cNvCxnSpPr>
            <a:cxnSpLocks/>
          </p:cNvCxnSpPr>
          <p:nvPr/>
        </p:nvCxnSpPr>
        <p:spPr>
          <a:xfrm>
            <a:off x="1434054" y="1853109"/>
            <a:ext cx="568570" cy="19837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Ovale 19">
            <a:extLst>
              <a:ext uri="{FF2B5EF4-FFF2-40B4-BE49-F238E27FC236}">
                <a16:creationId xmlns:a16="http://schemas.microsoft.com/office/drawing/2014/main" id="{B62DF5D1-8DF3-4C6A-C484-480E850E7DF6}"/>
              </a:ext>
            </a:extLst>
          </p:cNvPr>
          <p:cNvSpPr/>
          <p:nvPr/>
        </p:nvSpPr>
        <p:spPr>
          <a:xfrm>
            <a:off x="1307273" y="3073411"/>
            <a:ext cx="468923" cy="277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E48B2F1-373B-2E11-8A1C-4BACD3B3F144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Results visualization in HMS</a:t>
            </a:r>
          </a:p>
        </p:txBody>
      </p:sp>
    </p:spTree>
    <p:extLst>
      <p:ext uri="{BB962C8B-B14F-4D97-AF65-F5344CB8AC3E}">
        <p14:creationId xmlns:p14="http://schemas.microsoft.com/office/powerpoint/2010/main" val="3305906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30BEF-AF2B-9652-CAC0-E83ABC09C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3BE1BD7-FC93-7AEC-BD05-31A563A0C1E9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Precipitation Pattern</a:t>
            </a:r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941516F7-6BA0-FAC9-3EA6-CFBF75BC2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7550" y="975360"/>
            <a:ext cx="2952968" cy="417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F7D508-0B90-45FF-5316-9966AA5BD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48" y="1237741"/>
            <a:ext cx="6276302" cy="3239517"/>
          </a:xfrm>
          <a:prstGeom prst="rect">
            <a:avLst/>
          </a:prstGeom>
        </p:spPr>
      </p:pic>
      <p:sp>
        <p:nvSpPr>
          <p:cNvPr id="7" name="object 12">
            <a:extLst>
              <a:ext uri="{FF2B5EF4-FFF2-40B4-BE49-F238E27FC236}">
                <a16:creationId xmlns:a16="http://schemas.microsoft.com/office/drawing/2014/main" id="{D8989A06-F839-3530-7E1B-7D4AF3D99855}"/>
              </a:ext>
            </a:extLst>
          </p:cNvPr>
          <p:cNvSpPr txBox="1"/>
          <p:nvPr/>
        </p:nvSpPr>
        <p:spPr>
          <a:xfrm>
            <a:off x="0" y="582544"/>
            <a:ext cx="91440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Arial"/>
                <a:cs typeface="Arial"/>
              </a:rPr>
              <a:t>Ground observed data</a:t>
            </a:r>
          </a:p>
        </p:txBody>
      </p:sp>
    </p:spTree>
    <p:extLst>
      <p:ext uri="{BB962C8B-B14F-4D97-AF65-F5344CB8AC3E}">
        <p14:creationId xmlns:p14="http://schemas.microsoft.com/office/powerpoint/2010/main" val="29063039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1D47C56-8A19-6AC5-DE26-1B8F1454C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158" y="1894180"/>
            <a:ext cx="4851626" cy="3317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EAAB8-78FD-8A52-605C-BB45CED7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46" y="600721"/>
            <a:ext cx="3812010" cy="2072214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122B8AF-9DCE-9482-1BC9-BF94B3A6B2BE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Results visualization in DSS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9D6F9F-A48B-4326-53FF-B8AA3309B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31" y="2718072"/>
            <a:ext cx="2994500" cy="24936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7EC081-BA69-C2CC-6CC3-70C915B5D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625" y="600721"/>
            <a:ext cx="3577440" cy="287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440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1;p1">
            <a:extLst>
              <a:ext uri="{FF2B5EF4-FFF2-40B4-BE49-F238E27FC236}">
                <a16:creationId xmlns:a16="http://schemas.microsoft.com/office/drawing/2014/main" id="{3FE2A6C6-6358-A3EF-B0E3-29AC53EC2039}"/>
              </a:ext>
            </a:extLst>
          </p:cNvPr>
          <p:cNvSpPr txBox="1">
            <a:spLocks/>
          </p:cNvSpPr>
          <p:nvPr/>
        </p:nvSpPr>
        <p:spPr>
          <a:xfrm>
            <a:off x="1935571" y="2061793"/>
            <a:ext cx="5272857" cy="15914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1425" rIns="0" bIns="91425" rtlCol="0" anchor="b" anchorCtr="0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5200"/>
              <a:buFont typeface="Arial"/>
              <a:buNone/>
            </a:pPr>
            <a:r>
              <a:rPr lang="en-US" sz="6000" b="1" spc="-5" dirty="0">
                <a:latin typeface="Calibri"/>
                <a:cs typeface="Calibri"/>
                <a:sym typeface="Arial"/>
              </a:rPr>
              <a:t>Calibration and Validation</a:t>
            </a:r>
          </a:p>
        </p:txBody>
      </p:sp>
    </p:spTree>
    <p:extLst>
      <p:ext uri="{BB962C8B-B14F-4D97-AF65-F5344CB8AC3E}">
        <p14:creationId xmlns:p14="http://schemas.microsoft.com/office/powerpoint/2010/main" val="40642245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8C5C596-89B5-425F-BEE3-1DF8288D9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17" y="1048294"/>
            <a:ext cx="3542083" cy="2152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B312FB-556C-95FA-D66E-003744619A8E}"/>
              </a:ext>
            </a:extLst>
          </p:cNvPr>
          <p:cNvSpPr txBox="1"/>
          <p:nvPr/>
        </p:nvSpPr>
        <p:spPr>
          <a:xfrm>
            <a:off x="5280454" y="2982097"/>
            <a:ext cx="3328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err="1"/>
              <a:t>Calibration</a:t>
            </a:r>
            <a:r>
              <a:rPr lang="it-IT"/>
              <a:t> = </a:t>
            </a:r>
            <a:r>
              <a:rPr lang="it-IT" err="1"/>
              <a:t>variation</a:t>
            </a:r>
            <a:r>
              <a:rPr lang="it-IT"/>
              <a:t> of the </a:t>
            </a:r>
            <a:r>
              <a:rPr lang="it-IT" err="1"/>
              <a:t>parameters</a:t>
            </a:r>
            <a:r>
              <a:rPr lang="it-IT"/>
              <a:t> </a:t>
            </a:r>
            <a:r>
              <a:rPr lang="it-IT" err="1"/>
              <a:t>that</a:t>
            </a:r>
            <a:r>
              <a:rPr lang="it-IT"/>
              <a:t> </a:t>
            </a:r>
            <a:r>
              <a:rPr lang="it-IT" err="1"/>
              <a:t>regulate</a:t>
            </a:r>
            <a:r>
              <a:rPr lang="it-IT"/>
              <a:t> the </a:t>
            </a:r>
            <a:r>
              <a:rPr lang="it-IT" err="1"/>
              <a:t>mathematical</a:t>
            </a:r>
            <a:r>
              <a:rPr lang="it-IT"/>
              <a:t> </a:t>
            </a:r>
            <a:r>
              <a:rPr lang="it-IT" err="1"/>
              <a:t>functions</a:t>
            </a:r>
            <a:r>
              <a:rPr lang="it-IT"/>
              <a:t> to </a:t>
            </a:r>
            <a:r>
              <a:rPr lang="it-IT" err="1"/>
              <a:t>have</a:t>
            </a:r>
            <a:r>
              <a:rPr lang="it-IT"/>
              <a:t> the </a:t>
            </a:r>
            <a:r>
              <a:rPr lang="it-IT" err="1"/>
              <a:t>result</a:t>
            </a:r>
            <a:r>
              <a:rPr lang="it-IT"/>
              <a:t> the </a:t>
            </a:r>
            <a:r>
              <a:rPr lang="it-IT" err="1"/>
              <a:t>most</a:t>
            </a:r>
            <a:r>
              <a:rPr lang="it-IT"/>
              <a:t> </a:t>
            </a:r>
            <a:r>
              <a:rPr lang="it-IT" err="1"/>
              <a:t>similar</a:t>
            </a:r>
            <a:r>
              <a:rPr lang="it-IT"/>
              <a:t> to the flow of the </a:t>
            </a:r>
            <a:r>
              <a:rPr lang="it-IT" err="1"/>
              <a:t>real</a:t>
            </a:r>
            <a:r>
              <a:rPr lang="it-IT"/>
              <a:t> </a:t>
            </a:r>
            <a:r>
              <a:rPr lang="it-IT" err="1"/>
              <a:t>basin</a:t>
            </a:r>
            <a:endParaRPr lang="it-IT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D8BDED-DA77-47C9-B603-0B25438964EF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Calibration process</a:t>
            </a:r>
          </a:p>
        </p:txBody>
      </p:sp>
    </p:spTree>
    <p:extLst>
      <p:ext uri="{BB962C8B-B14F-4D97-AF65-F5344CB8AC3E}">
        <p14:creationId xmlns:p14="http://schemas.microsoft.com/office/powerpoint/2010/main" val="5824394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5BA5F17-08E0-9B5A-4033-45EC53440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12" y="830404"/>
            <a:ext cx="7943776" cy="4054191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F95F0B0-D2CF-05E5-01E0-973998B5D84E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Calibration process</a:t>
            </a:r>
          </a:p>
        </p:txBody>
      </p:sp>
    </p:spTree>
    <p:extLst>
      <p:ext uri="{BB962C8B-B14F-4D97-AF65-F5344CB8AC3E}">
        <p14:creationId xmlns:p14="http://schemas.microsoft.com/office/powerpoint/2010/main" val="35969917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12ABE54-6256-B304-C333-C345B1A32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92" y="1150472"/>
            <a:ext cx="8577815" cy="3414056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B430107-CE23-C499-184F-A468ABB4F7AB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Estimation of the initial parameters</a:t>
            </a:r>
          </a:p>
        </p:txBody>
      </p:sp>
    </p:spTree>
    <p:extLst>
      <p:ext uri="{BB962C8B-B14F-4D97-AF65-F5344CB8AC3E}">
        <p14:creationId xmlns:p14="http://schemas.microsoft.com/office/powerpoint/2010/main" val="22995427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4D946D7-96BB-693B-5A1A-21BF00751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301" y="1190099"/>
            <a:ext cx="6151397" cy="3334801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EDC8EE4-AB0D-220E-585F-38A6EE339610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Goodness of fit</a:t>
            </a:r>
          </a:p>
        </p:txBody>
      </p:sp>
    </p:spTree>
    <p:extLst>
      <p:ext uri="{BB962C8B-B14F-4D97-AF65-F5344CB8AC3E}">
        <p14:creationId xmlns:p14="http://schemas.microsoft.com/office/powerpoint/2010/main" val="36683357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B56E7-6C90-7E2E-28AF-333167D3F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FB063BC-779C-2613-AF69-83637BFA7120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Goodness of fit</a:t>
            </a:r>
          </a:p>
        </p:txBody>
      </p:sp>
      <p:pic>
        <p:nvPicPr>
          <p:cNvPr id="2" name="Picture 1" descr="A graph showing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C3501AAA-E99D-57CC-20E6-91D9E8F5B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870903"/>
            <a:ext cx="4572000" cy="2349824"/>
          </a:xfrm>
          <a:prstGeom prst="rect">
            <a:avLst/>
          </a:prstGeom>
        </p:spPr>
      </p:pic>
      <p:pic>
        <p:nvPicPr>
          <p:cNvPr id="5" name="Picture 4" descr="A diagram of a scatter plot&#10;&#10;Description automatically generated">
            <a:extLst>
              <a:ext uri="{FF2B5EF4-FFF2-40B4-BE49-F238E27FC236}">
                <a16:creationId xmlns:a16="http://schemas.microsoft.com/office/drawing/2014/main" id="{CEC50665-97F1-9AEF-7434-D7FA2AEA9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101066"/>
            <a:ext cx="4572000" cy="304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963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62B8F-217B-608E-BD3D-9444C6E6B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B01CE7C-091D-E3DB-469B-D08FE36ECA1D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Validation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E7A2A1-4FD4-E8EB-3B73-610BC1FA7165}"/>
              </a:ext>
            </a:extLst>
          </p:cNvPr>
          <p:cNvSpPr txBox="1"/>
          <p:nvPr/>
        </p:nvSpPr>
        <p:spPr>
          <a:xfrm>
            <a:off x="312420" y="846296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Correlation Coefficient (r)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Measures linear relationship strength and direction between two variables.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Range: </a:t>
            </a:r>
            <a:r>
              <a:rPr lang="en-US" b="1"/>
              <a:t>-1 to +1</a:t>
            </a:r>
            <a:r>
              <a:rPr lang="en-US"/>
              <a:t>, with </a:t>
            </a:r>
            <a:r>
              <a:rPr lang="en-US" b="1"/>
              <a:t>+1</a:t>
            </a:r>
            <a:r>
              <a:rPr lang="en-US"/>
              <a:t> indicating perfect correlation.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DF3ED-CA88-E2D7-371E-E33B667114C7}"/>
              </a:ext>
            </a:extLst>
          </p:cNvPr>
          <p:cNvSpPr txBox="1"/>
          <p:nvPr/>
        </p:nvSpPr>
        <p:spPr>
          <a:xfrm>
            <a:off x="4572000" y="254689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Normalized Root Mean Square Error (NRMSE)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Assesses model accuracy;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Range: </a:t>
            </a:r>
            <a:r>
              <a:rPr lang="en-US" b="1" dirty="0"/>
              <a:t>0 to 1</a:t>
            </a:r>
            <a:r>
              <a:rPr lang="en-US" dirty="0"/>
              <a:t>, with </a:t>
            </a:r>
            <a:r>
              <a:rPr lang="en-US" b="1" dirty="0"/>
              <a:t>0</a:t>
            </a:r>
            <a:r>
              <a:rPr lang="en-US" dirty="0"/>
              <a:t> indicating perfect accuracy.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17152-C63A-3728-DB08-C0039B6CD881}"/>
              </a:ext>
            </a:extLst>
          </p:cNvPr>
          <p:cNvSpPr txBox="1"/>
          <p:nvPr/>
        </p:nvSpPr>
        <p:spPr>
          <a:xfrm>
            <a:off x="228670" y="3970497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Nash-Sutcliffe Efficiency (NSE)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Evaluates predictive power of models.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Range: </a:t>
            </a:r>
            <a:r>
              <a:rPr lang="en-US" b="1" dirty="0"/>
              <a:t>-∞ to 1</a:t>
            </a:r>
            <a:r>
              <a:rPr lang="en-US" dirty="0"/>
              <a:t>, with </a:t>
            </a:r>
            <a:r>
              <a:rPr lang="en-US" b="1" dirty="0"/>
              <a:t>1</a:t>
            </a:r>
            <a:r>
              <a:rPr lang="en-US" dirty="0"/>
              <a:t> indicating perfect prediction.</a:t>
            </a:r>
          </a:p>
        </p:txBody>
      </p:sp>
    </p:spTree>
    <p:extLst>
      <p:ext uri="{BB962C8B-B14F-4D97-AF65-F5344CB8AC3E}">
        <p14:creationId xmlns:p14="http://schemas.microsoft.com/office/powerpoint/2010/main" val="4394663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707F7-FF0A-A063-6672-C122C85E4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1;p1">
            <a:extLst>
              <a:ext uri="{FF2B5EF4-FFF2-40B4-BE49-F238E27FC236}">
                <a16:creationId xmlns:a16="http://schemas.microsoft.com/office/drawing/2014/main" id="{0EE4B751-26E7-97A5-3268-9CD9DECB775C}"/>
              </a:ext>
            </a:extLst>
          </p:cNvPr>
          <p:cNvSpPr txBox="1">
            <a:spLocks/>
          </p:cNvSpPr>
          <p:nvPr/>
        </p:nvSpPr>
        <p:spPr>
          <a:xfrm>
            <a:off x="2347142" y="2370987"/>
            <a:ext cx="4449715" cy="9730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1425" rIns="0" bIns="91425" rtlCol="0" anchor="b" anchorCtr="0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5200"/>
              <a:buFont typeface="Arial"/>
              <a:buNone/>
            </a:pPr>
            <a:r>
              <a:rPr lang="en-US" sz="6000" b="1" spc="-5" dirty="0">
                <a:latin typeface="Calibri"/>
                <a:cs typeface="Calibri"/>
                <a:sym typeface="Arial"/>
              </a:rPr>
              <a:t>Next Step</a:t>
            </a:r>
          </a:p>
        </p:txBody>
      </p:sp>
    </p:spTree>
    <p:extLst>
      <p:ext uri="{BB962C8B-B14F-4D97-AF65-F5344CB8AC3E}">
        <p14:creationId xmlns:p14="http://schemas.microsoft.com/office/powerpoint/2010/main" val="9024727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D7863-D34F-3CF8-6C49-B1D3F27AC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>
            <a:extLst>
              <a:ext uri="{FF2B5EF4-FFF2-40B4-BE49-F238E27FC236}">
                <a16:creationId xmlns:a16="http://schemas.microsoft.com/office/drawing/2014/main" id="{9BC03659-3987-1E6B-A7AF-FBC2AF77DC2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120" y="941961"/>
            <a:ext cx="4058999" cy="3382199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84AEEB8F-5224-424D-DC63-B35EC9977F6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09881" y="942511"/>
            <a:ext cx="4058999" cy="3382199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85E78BB0-7F41-0932-ED97-406E5FBC354C}"/>
              </a:ext>
            </a:extLst>
          </p:cNvPr>
          <p:cNvSpPr txBox="1"/>
          <p:nvPr/>
        </p:nvSpPr>
        <p:spPr>
          <a:xfrm>
            <a:off x="804949" y="4684807"/>
            <a:ext cx="647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>
                <a:latin typeface="Arial"/>
                <a:cs typeface="Arial"/>
              </a:rPr>
              <a:t>Event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074653C-E055-B2B8-F00C-3A435AA9FA33}"/>
              </a:ext>
            </a:extLst>
          </p:cNvPr>
          <p:cNvSpPr txBox="1"/>
          <p:nvPr/>
        </p:nvSpPr>
        <p:spPr>
          <a:xfrm>
            <a:off x="6392111" y="4684807"/>
            <a:ext cx="1294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>
                <a:latin typeface="Arial"/>
                <a:cs typeface="Arial"/>
              </a:rPr>
              <a:t>Continuous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82F62756-30F6-5B8E-A5A5-D294F31A9202}"/>
              </a:ext>
            </a:extLst>
          </p:cNvPr>
          <p:cNvSpPr/>
          <p:nvPr/>
        </p:nvSpPr>
        <p:spPr>
          <a:xfrm>
            <a:off x="4607080" y="634314"/>
            <a:ext cx="4456670" cy="451222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AABFF2-30BF-FF04-BF6A-2FAAD0DB07E4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Next Step</a:t>
            </a:r>
          </a:p>
        </p:txBody>
      </p:sp>
    </p:spTree>
    <p:extLst>
      <p:ext uri="{BB962C8B-B14F-4D97-AF65-F5344CB8AC3E}">
        <p14:creationId xmlns:p14="http://schemas.microsoft.com/office/powerpoint/2010/main" val="72221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BEB07-EED9-9354-9CB7-FF37656C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3E9EACBC-C8EA-7F9A-D3D3-65415EFFF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7185" y="648688"/>
            <a:ext cx="2979420" cy="42125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igura a mano libera: forma 16">
            <a:extLst>
              <a:ext uri="{FF2B5EF4-FFF2-40B4-BE49-F238E27FC236}">
                <a16:creationId xmlns:a16="http://schemas.microsoft.com/office/drawing/2014/main" id="{0A871828-A1A4-DFB0-0F45-A33AEBE08571}"/>
              </a:ext>
            </a:extLst>
          </p:cNvPr>
          <p:cNvSpPr/>
          <p:nvPr/>
        </p:nvSpPr>
        <p:spPr>
          <a:xfrm>
            <a:off x="3470077" y="2519341"/>
            <a:ext cx="729116" cy="676318"/>
          </a:xfrm>
          <a:custGeom>
            <a:avLst/>
            <a:gdLst>
              <a:gd name="connsiteX0" fmla="*/ 0 w 345435"/>
              <a:gd name="connsiteY0" fmla="*/ 80819 h 404094"/>
              <a:gd name="connsiteX1" fmla="*/ 172718 w 345435"/>
              <a:gd name="connsiteY1" fmla="*/ 80819 h 404094"/>
              <a:gd name="connsiteX2" fmla="*/ 172718 w 345435"/>
              <a:gd name="connsiteY2" fmla="*/ 0 h 404094"/>
              <a:gd name="connsiteX3" fmla="*/ 345435 w 345435"/>
              <a:gd name="connsiteY3" fmla="*/ 202047 h 404094"/>
              <a:gd name="connsiteX4" fmla="*/ 172718 w 345435"/>
              <a:gd name="connsiteY4" fmla="*/ 404094 h 404094"/>
              <a:gd name="connsiteX5" fmla="*/ 172718 w 345435"/>
              <a:gd name="connsiteY5" fmla="*/ 323275 h 404094"/>
              <a:gd name="connsiteX6" fmla="*/ 0 w 345435"/>
              <a:gd name="connsiteY6" fmla="*/ 323275 h 404094"/>
              <a:gd name="connsiteX7" fmla="*/ 0 w 345435"/>
              <a:gd name="connsiteY7" fmla="*/ 80819 h 40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435" h="404094">
                <a:moveTo>
                  <a:pt x="0" y="80819"/>
                </a:moveTo>
                <a:lnTo>
                  <a:pt x="172718" y="80819"/>
                </a:lnTo>
                <a:lnTo>
                  <a:pt x="172718" y="0"/>
                </a:lnTo>
                <a:lnTo>
                  <a:pt x="345435" y="202047"/>
                </a:lnTo>
                <a:lnTo>
                  <a:pt x="172718" y="404094"/>
                </a:lnTo>
                <a:lnTo>
                  <a:pt x="172718" y="323275"/>
                </a:lnTo>
                <a:lnTo>
                  <a:pt x="0" y="323275"/>
                </a:lnTo>
                <a:lnTo>
                  <a:pt x="0" y="8081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0819" rIns="103630" bIns="808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1100" kern="1200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9D3B167-D8E9-926F-571B-E3374FA2A511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Precipitation Pattern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9080E1-80C0-AE74-BAF9-26AAEFE5A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665" y="1617252"/>
            <a:ext cx="4671032" cy="2480496"/>
          </a:xfrm>
          <a:prstGeom prst="rect">
            <a:avLst/>
          </a:prstGeom>
        </p:spPr>
      </p:pic>
      <p:sp>
        <p:nvSpPr>
          <p:cNvPr id="2" name="object 12">
            <a:extLst>
              <a:ext uri="{FF2B5EF4-FFF2-40B4-BE49-F238E27FC236}">
                <a16:creationId xmlns:a16="http://schemas.microsoft.com/office/drawing/2014/main" id="{C69F1513-9491-63BE-7C10-61A94C13FCC3}"/>
              </a:ext>
            </a:extLst>
          </p:cNvPr>
          <p:cNvSpPr txBox="1"/>
          <p:nvPr/>
        </p:nvSpPr>
        <p:spPr>
          <a:xfrm>
            <a:off x="0" y="582544"/>
            <a:ext cx="9144000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Arial"/>
                <a:cs typeface="Arial"/>
              </a:rPr>
              <a:t>Global dataset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Arial"/>
                <a:cs typeface="Arial"/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7319304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B227102-B81A-3DC9-ED49-AA44A3056BA9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Next Step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7DD24-4B56-8031-9AFD-657FFC5E49BE}"/>
              </a:ext>
            </a:extLst>
          </p:cNvPr>
          <p:cNvSpPr txBox="1"/>
          <p:nvPr/>
        </p:nvSpPr>
        <p:spPr>
          <a:xfrm>
            <a:off x="228670" y="1223659"/>
            <a:ext cx="8346919" cy="327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More processes must be considered during a continuous simulation such as: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Evaporation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Transpiration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Condensation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Baseflow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Dependent on other variables such as: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1400" b="1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Temperature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Wind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Vegetation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Soil </a:t>
            </a:r>
            <a:r>
              <a:rPr lang="en-US" sz="1400" b="1" dirty="0" err="1">
                <a:latin typeface="Arial"/>
                <a:cs typeface="Arial"/>
              </a:rPr>
              <a:t>Sorages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5020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18E3A-9A35-16A0-1BA7-506CC0469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81E1FB-2A04-5EAD-FC66-63B4BCCCF92D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SMA Methodology</a:t>
            </a:r>
          </a:p>
        </p:txBody>
      </p:sp>
      <p:pic>
        <p:nvPicPr>
          <p:cNvPr id="5" name="Immagine 69">
            <a:extLst>
              <a:ext uri="{FF2B5EF4-FFF2-40B4-BE49-F238E27FC236}">
                <a16:creationId xmlns:a16="http://schemas.microsoft.com/office/drawing/2014/main" id="{11400488-0924-5B28-5E4F-7750B853F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657"/>
            <a:ext cx="9144000" cy="431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951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D1BF5-8DF8-FC16-81C6-FE65FD6D9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59D3B59-5638-CC99-694C-62110A335568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SMA Methodology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96AC6D1-F8AD-5B7A-10F2-5149E1F64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65" y="610522"/>
            <a:ext cx="7891849" cy="46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76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D1B59-AEBD-C80B-39E9-609600B9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2">
            <a:extLst>
              <a:ext uri="{FF2B5EF4-FFF2-40B4-BE49-F238E27FC236}">
                <a16:creationId xmlns:a16="http://schemas.microsoft.com/office/drawing/2014/main" id="{4266B01E-46A4-AA48-7000-C8FF2DF92127}"/>
              </a:ext>
            </a:extLst>
          </p:cNvPr>
          <p:cNvSpPr txBox="1"/>
          <p:nvPr/>
        </p:nvSpPr>
        <p:spPr>
          <a:xfrm>
            <a:off x="228671" y="1866203"/>
            <a:ext cx="3801791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Arial"/>
                <a:cs typeface="Arial"/>
              </a:rPr>
              <a:t>A watershed is an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area where all flowing surface water converges to a single point</a:t>
            </a:r>
            <a:r>
              <a:rPr lang="en-US" sz="1600" b="1" dirty="0">
                <a:latin typeface="Arial"/>
                <a:cs typeface="Arial"/>
              </a:rPr>
              <a:t>, such as a river mouth, or flows into another body of water. It is separated from adjacent watersheds by a perimeter, the watershed divide, made up of a succession of elevated features.</a:t>
            </a:r>
          </a:p>
        </p:txBody>
      </p:sp>
      <p:pic>
        <p:nvPicPr>
          <p:cNvPr id="10" name="Picture 9" descr="A diagram of a river&#10;&#10;Description automatically generated">
            <a:extLst>
              <a:ext uri="{FF2B5EF4-FFF2-40B4-BE49-F238E27FC236}">
                <a16:creationId xmlns:a16="http://schemas.microsoft.com/office/drawing/2014/main" id="{82A1E4E3-0BBE-34C6-3D76-00381FFF2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40528"/>
            <a:ext cx="4151348" cy="3033944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F7B49AC-F92C-8F1B-4FCC-414718E2C8BE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Watershed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860280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91861-FAC1-8104-9222-4E541024C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1F18264-6177-03BA-2918-224ABCC2823C}"/>
              </a:ext>
            </a:extLst>
          </p:cNvPr>
          <p:cNvSpPr txBox="1">
            <a:spLocks/>
          </p:cNvSpPr>
          <p:nvPr/>
        </p:nvSpPr>
        <p:spPr>
          <a:xfrm>
            <a:off x="228670" y="178044"/>
            <a:ext cx="6276301" cy="3775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1A699E"/>
                </a:solidFill>
                <a:latin typeface="Arial Nova" panose="020B0504020202020204" pitchFamily="34" charset="0"/>
              </a:rPr>
              <a:t>Watershed Identification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812312-9DD9-7AF0-DFC2-00ED44FDE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888" y="943197"/>
            <a:ext cx="3488223" cy="42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7306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f5c767-f39c-48b0-bcf6-6a8d6dcf00f1">
      <Terms xmlns="http://schemas.microsoft.com/office/infopath/2007/PartnerControls"/>
    </lcf76f155ced4ddcb4097134ff3c332f>
    <TaxCatchAll xmlns="efcde4b6-0976-48cc-a637-59ff6e92693d" xsi:nil="true"/>
    <Image xmlns="caf5c767-f39c-48b0-bcf6-6a8d6dcf00f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2FF23057F70248841BB6BF42DA4F38" ma:contentTypeVersion="20" ma:contentTypeDescription="Create a new document." ma:contentTypeScope="" ma:versionID="8a80fcc20e167edefc806c97ff33970f">
  <xsd:schema xmlns:xsd="http://www.w3.org/2001/XMLSchema" xmlns:xs="http://www.w3.org/2001/XMLSchema" xmlns:p="http://schemas.microsoft.com/office/2006/metadata/properties" xmlns:ns2="efcde4b6-0976-48cc-a637-59ff6e92693d" xmlns:ns3="caf5c767-f39c-48b0-bcf6-6a8d6dcf00f1" targetNamespace="http://schemas.microsoft.com/office/2006/metadata/properties" ma:root="true" ma:fieldsID="449edba19debc27b4ce4b33fbfb9abc4" ns2:_="" ns3:_="">
    <xsd:import namespace="efcde4b6-0976-48cc-a637-59ff6e92693d"/>
    <xsd:import namespace="caf5c767-f39c-48b0-bcf6-6a8d6dcf00f1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SharedWithUser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Image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de4b6-0976-48cc-a637-59ff6e92693d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23" nillable="true" ma:displayName="Taxonomy Catch All Column" ma:hidden="true" ma:list="{6c5806b2-451b-4fb5-813a-94b2ea4abd07}" ma:internalName="TaxCatchAll" ma:showField="CatchAllData" ma:web="efcde4b6-0976-48cc-a637-59ff6e9269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f5c767-f39c-48b0-bcf6-6a8d6dcf00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7aac03c-ed7f-46ec-b7b4-86213538d69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Image" ma:index="25" nillable="true" ma:displayName="Image" ma:format="Thumbnail" ma:internalName="Imag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CC0A7E-A962-4124-97BB-7D3360256239}">
  <ds:schemaRefs>
    <ds:schemaRef ds:uri="caf5c767-f39c-48b0-bcf6-6a8d6dcf00f1"/>
    <ds:schemaRef ds:uri="efcde4b6-0976-48cc-a637-59ff6e92693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B7E43E1-2164-4747-92C9-EDC6399704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cde4b6-0976-48cc-a637-59ff6e92693d"/>
    <ds:schemaRef ds:uri="caf5c767-f39c-48b0-bcf6-6a8d6dcf00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F7AC57-68AF-40FB-B86A-8BC05DBBBE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1492</Words>
  <Application>Microsoft Office PowerPoint</Application>
  <PresentationFormat>On-screen Show (16:10)</PresentationFormat>
  <Paragraphs>337</Paragraphs>
  <Slides>72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8" baseType="lpstr">
      <vt:lpstr>MS Mincho</vt:lpstr>
      <vt:lpstr>MS PGothic</vt:lpstr>
      <vt:lpstr>Arial</vt:lpstr>
      <vt:lpstr>Arial Nova</vt:lpstr>
      <vt:lpstr>Arial Nova Cond</vt:lpstr>
      <vt:lpstr>Arial Nova Cond Light</vt:lpstr>
      <vt:lpstr>Arial Nova Light</vt:lpstr>
      <vt:lpstr>Calibri</vt:lpstr>
      <vt:lpstr>Cambria Math</vt:lpstr>
      <vt:lpstr>Open Sans</vt:lpstr>
      <vt:lpstr>Symbol</vt:lpstr>
      <vt:lpstr>Times New Roman</vt:lpstr>
      <vt:lpstr>Trebuchet MS</vt:lpstr>
      <vt:lpstr>1_Office Theme</vt:lpstr>
      <vt:lpstr>2_Office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Cattarossi</dc:creator>
  <cp:lastModifiedBy>Giacomo Cogo</cp:lastModifiedBy>
  <cp:revision>3</cp:revision>
  <dcterms:created xsi:type="dcterms:W3CDTF">2022-01-04T17:17:14Z</dcterms:created>
  <dcterms:modified xsi:type="dcterms:W3CDTF">2025-04-30T12:58:56Z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0x010100342FF23057F70248841BB6BF42DA4F38</vt:lpwstr>
  </property>
  <property fmtid="{D5CDD505-2E9C-101B-9397-08002B2CF9AE}" pid="3" name="Order">
    <vt:r8>800</vt:r8>
  </property>
  <property fmtid="{D5CDD505-2E9C-101B-9397-08002B2CF9AE}" pid="4" name="MediaServiceImageTags">
    <vt:lpwstr/>
  </property>
</Properties>
</file>