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50" r:id="rId5"/>
  </p:sldMasterIdLst>
  <p:notesMasterIdLst>
    <p:notesMasterId r:id="rId52"/>
  </p:notesMasterIdLst>
  <p:handoutMasterIdLst>
    <p:handoutMasterId r:id="rId53"/>
  </p:handoutMasterIdLst>
  <p:sldIdLst>
    <p:sldId id="256" r:id="rId6"/>
    <p:sldId id="353" r:id="rId7"/>
    <p:sldId id="276" r:id="rId8"/>
    <p:sldId id="319" r:id="rId9"/>
    <p:sldId id="320" r:id="rId10"/>
    <p:sldId id="321" r:id="rId11"/>
    <p:sldId id="323" r:id="rId12"/>
    <p:sldId id="322" r:id="rId13"/>
    <p:sldId id="324" r:id="rId14"/>
    <p:sldId id="325" r:id="rId15"/>
    <p:sldId id="326" r:id="rId16"/>
    <p:sldId id="328" r:id="rId17"/>
    <p:sldId id="329" r:id="rId18"/>
    <p:sldId id="330" r:id="rId19"/>
    <p:sldId id="331" r:id="rId20"/>
    <p:sldId id="332" r:id="rId21"/>
    <p:sldId id="333" r:id="rId22"/>
    <p:sldId id="334" r:id="rId23"/>
    <p:sldId id="335" r:id="rId24"/>
    <p:sldId id="336" r:id="rId25"/>
    <p:sldId id="337" r:id="rId26"/>
    <p:sldId id="338" r:id="rId27"/>
    <p:sldId id="339" r:id="rId28"/>
    <p:sldId id="340" r:id="rId29"/>
    <p:sldId id="341" r:id="rId30"/>
    <p:sldId id="342" r:id="rId31"/>
    <p:sldId id="343" r:id="rId32"/>
    <p:sldId id="344" r:id="rId33"/>
    <p:sldId id="345" r:id="rId34"/>
    <p:sldId id="346" r:id="rId35"/>
    <p:sldId id="347" r:id="rId36"/>
    <p:sldId id="348" r:id="rId37"/>
    <p:sldId id="349" r:id="rId38"/>
    <p:sldId id="351" r:id="rId39"/>
    <p:sldId id="350" r:id="rId40"/>
    <p:sldId id="352" r:id="rId41"/>
    <p:sldId id="354" r:id="rId42"/>
    <p:sldId id="355" r:id="rId43"/>
    <p:sldId id="356" r:id="rId44"/>
    <p:sldId id="357" r:id="rId45"/>
    <p:sldId id="358" r:id="rId46"/>
    <p:sldId id="359" r:id="rId47"/>
    <p:sldId id="360" r:id="rId48"/>
    <p:sldId id="361" r:id="rId49"/>
    <p:sldId id="362" r:id="rId50"/>
    <p:sldId id="363" r:id="rId5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Paolo Mastrocola" initials="PM"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26" autoAdjust="0"/>
    <p:restoredTop sz="95033" autoAdjust="0"/>
  </p:normalViewPr>
  <p:slideViewPr>
    <p:cSldViewPr>
      <p:cViewPr varScale="1">
        <p:scale>
          <a:sx n="91" d="100"/>
          <a:sy n="91" d="100"/>
        </p:scale>
        <p:origin x="123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3187" y="4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acomo Cogo" userId="5cceac23-3f65-4d4e-94f4-cd5a98fc5c95" providerId="ADAL" clId="{978CB823-D621-4979-A4D3-DECD396AE630}"/>
    <pc:docChg chg="undo custSel delSld modSld modMainMaster">
      <pc:chgData name="Giacomo Cogo" userId="5cceac23-3f65-4d4e-94f4-cd5a98fc5c95" providerId="ADAL" clId="{978CB823-D621-4979-A4D3-DECD396AE630}" dt="2025-04-30T13:18:55.841" v="34" actId="47"/>
      <pc:docMkLst>
        <pc:docMk/>
      </pc:docMkLst>
      <pc:sldChg chg="modSp mod">
        <pc:chgData name="Giacomo Cogo" userId="5cceac23-3f65-4d4e-94f4-cd5a98fc5c95" providerId="ADAL" clId="{978CB823-D621-4979-A4D3-DECD396AE630}" dt="2025-04-30T13:17:03.443" v="26" actId="20577"/>
        <pc:sldMkLst>
          <pc:docMk/>
          <pc:sldMk cId="0" sldId="256"/>
        </pc:sldMkLst>
        <pc:spChg chg="mod">
          <ac:chgData name="Giacomo Cogo" userId="5cceac23-3f65-4d4e-94f4-cd5a98fc5c95" providerId="ADAL" clId="{978CB823-D621-4979-A4D3-DECD396AE630}" dt="2025-04-30T13:17:03.443" v="26" actId="20577"/>
          <ac:spMkLst>
            <pc:docMk/>
            <pc:sldMk cId="0" sldId="256"/>
            <ac:spMk id="16" creationId="{16FC0668-D70B-6A4C-91A8-340D09A4E679}"/>
          </ac:spMkLst>
        </pc:spChg>
      </pc:sldChg>
      <pc:sldChg chg="del">
        <pc:chgData name="Giacomo Cogo" userId="5cceac23-3f65-4d4e-94f4-cd5a98fc5c95" providerId="ADAL" clId="{978CB823-D621-4979-A4D3-DECD396AE630}" dt="2025-04-30T13:18:55.841" v="34" actId="47"/>
        <pc:sldMkLst>
          <pc:docMk/>
          <pc:sldMk cId="1008992783" sldId="275"/>
        </pc:sldMkLst>
      </pc:sldChg>
      <pc:sldMasterChg chg="modSp mod">
        <pc:chgData name="Giacomo Cogo" userId="5cceac23-3f65-4d4e-94f4-cd5a98fc5c95" providerId="ADAL" clId="{978CB823-D621-4979-A4D3-DECD396AE630}" dt="2025-04-30T13:18:22.881" v="33" actId="14100"/>
        <pc:sldMasterMkLst>
          <pc:docMk/>
          <pc:sldMasterMk cId="0" sldId="2147483650"/>
        </pc:sldMasterMkLst>
        <pc:spChg chg="mod">
          <ac:chgData name="Giacomo Cogo" userId="5cceac23-3f65-4d4e-94f4-cd5a98fc5c95" providerId="ADAL" clId="{978CB823-D621-4979-A4D3-DECD396AE630}" dt="2025-04-30T13:18:22.881" v="33" actId="14100"/>
          <ac:spMkLst>
            <pc:docMk/>
            <pc:sldMasterMk cId="0" sldId="2147483650"/>
            <ac:spMk id="5" creationId="{1A200E1E-EAFD-B1B2-F2C4-A5C3C1B273C7}"/>
          </ac:spMkLst>
        </pc:spChg>
      </pc:sldMasterChg>
    </pc:docChg>
  </pc:docChgLst>
  <pc:docChgLst>
    <pc:chgData name="Giacomo Cogo" userId="5cceac23-3f65-4d4e-94f4-cd5a98fc5c95" providerId="ADAL" clId="{7505C079-B7D5-40E3-B9CA-80D1F91F2097}"/>
    <pc:docChg chg="undo redo custSel addSld delSld modSld sldOrd">
      <pc:chgData name="Giacomo Cogo" userId="5cceac23-3f65-4d4e-94f4-cd5a98fc5c95" providerId="ADAL" clId="{7505C079-B7D5-40E3-B9CA-80D1F91F2097}" dt="2024-12-18T10:48:24.036" v="1144" actId="6549"/>
      <pc:docMkLst>
        <pc:docMk/>
      </pc:docMkLst>
      <pc:sldChg chg="modSp mod">
        <pc:chgData name="Giacomo Cogo" userId="5cceac23-3f65-4d4e-94f4-cd5a98fc5c95" providerId="ADAL" clId="{7505C079-B7D5-40E3-B9CA-80D1F91F2097}" dt="2024-12-16T15:41:52.939" v="1141" actId="20577"/>
        <pc:sldMkLst>
          <pc:docMk/>
          <pc:sldMk cId="0" sldId="256"/>
        </pc:sldMkLst>
      </pc:sldChg>
      <pc:sldChg chg="modSp mod">
        <pc:chgData name="Giacomo Cogo" userId="5cceac23-3f65-4d4e-94f4-cd5a98fc5c95" providerId="ADAL" clId="{7505C079-B7D5-40E3-B9CA-80D1F91F2097}" dt="2024-12-16T15:02:59.728" v="1065" actId="20577"/>
        <pc:sldMkLst>
          <pc:docMk/>
          <pc:sldMk cId="1008992783" sldId="275"/>
        </pc:sldMkLst>
      </pc:sldChg>
      <pc:sldChg chg="delSp modSp mod">
        <pc:chgData name="Giacomo Cogo" userId="5cceac23-3f65-4d4e-94f4-cd5a98fc5c95" providerId="ADAL" clId="{7505C079-B7D5-40E3-B9CA-80D1F91F2097}" dt="2024-12-16T11:04:33.089" v="353"/>
        <pc:sldMkLst>
          <pc:docMk/>
          <pc:sldMk cId="1704241004" sldId="276"/>
        </pc:sldMkLst>
      </pc:sldChg>
      <pc:sldChg chg="del">
        <pc:chgData name="Giacomo Cogo" userId="5cceac23-3f65-4d4e-94f4-cd5a98fc5c95" providerId="ADAL" clId="{7505C079-B7D5-40E3-B9CA-80D1F91F2097}" dt="2024-12-16T09:51:32.006" v="104" actId="47"/>
        <pc:sldMkLst>
          <pc:docMk/>
          <pc:sldMk cId="1529458670" sldId="278"/>
        </pc:sldMkLst>
      </pc:sldChg>
      <pc:sldChg chg="del">
        <pc:chgData name="Giacomo Cogo" userId="5cceac23-3f65-4d4e-94f4-cd5a98fc5c95" providerId="ADAL" clId="{7505C079-B7D5-40E3-B9CA-80D1F91F2097}" dt="2024-12-16T09:51:32.006" v="104" actId="47"/>
        <pc:sldMkLst>
          <pc:docMk/>
          <pc:sldMk cId="3568670730" sldId="279"/>
        </pc:sldMkLst>
      </pc:sldChg>
      <pc:sldChg chg="del">
        <pc:chgData name="Giacomo Cogo" userId="5cceac23-3f65-4d4e-94f4-cd5a98fc5c95" providerId="ADAL" clId="{7505C079-B7D5-40E3-B9CA-80D1F91F2097}" dt="2024-12-16T09:51:32.006" v="104" actId="47"/>
        <pc:sldMkLst>
          <pc:docMk/>
          <pc:sldMk cId="2897687665" sldId="280"/>
        </pc:sldMkLst>
      </pc:sldChg>
      <pc:sldChg chg="del">
        <pc:chgData name="Giacomo Cogo" userId="5cceac23-3f65-4d4e-94f4-cd5a98fc5c95" providerId="ADAL" clId="{7505C079-B7D5-40E3-B9CA-80D1F91F2097}" dt="2024-12-16T09:51:32.006" v="104" actId="47"/>
        <pc:sldMkLst>
          <pc:docMk/>
          <pc:sldMk cId="1625923750" sldId="281"/>
        </pc:sldMkLst>
      </pc:sldChg>
      <pc:sldChg chg="del">
        <pc:chgData name="Giacomo Cogo" userId="5cceac23-3f65-4d4e-94f4-cd5a98fc5c95" providerId="ADAL" clId="{7505C079-B7D5-40E3-B9CA-80D1F91F2097}" dt="2024-12-16T09:51:32.006" v="104" actId="47"/>
        <pc:sldMkLst>
          <pc:docMk/>
          <pc:sldMk cId="726391820" sldId="282"/>
        </pc:sldMkLst>
      </pc:sldChg>
      <pc:sldChg chg="del">
        <pc:chgData name="Giacomo Cogo" userId="5cceac23-3f65-4d4e-94f4-cd5a98fc5c95" providerId="ADAL" clId="{7505C079-B7D5-40E3-B9CA-80D1F91F2097}" dt="2024-12-16T09:51:32.006" v="104" actId="47"/>
        <pc:sldMkLst>
          <pc:docMk/>
          <pc:sldMk cId="4247293188" sldId="283"/>
        </pc:sldMkLst>
      </pc:sldChg>
      <pc:sldChg chg="del">
        <pc:chgData name="Giacomo Cogo" userId="5cceac23-3f65-4d4e-94f4-cd5a98fc5c95" providerId="ADAL" clId="{7505C079-B7D5-40E3-B9CA-80D1F91F2097}" dt="2024-12-16T09:51:32.006" v="104" actId="47"/>
        <pc:sldMkLst>
          <pc:docMk/>
          <pc:sldMk cId="4195636375" sldId="284"/>
        </pc:sldMkLst>
      </pc:sldChg>
      <pc:sldChg chg="del">
        <pc:chgData name="Giacomo Cogo" userId="5cceac23-3f65-4d4e-94f4-cd5a98fc5c95" providerId="ADAL" clId="{7505C079-B7D5-40E3-B9CA-80D1F91F2097}" dt="2024-12-16T09:51:32.006" v="104" actId="47"/>
        <pc:sldMkLst>
          <pc:docMk/>
          <pc:sldMk cId="3007718941" sldId="285"/>
        </pc:sldMkLst>
      </pc:sldChg>
      <pc:sldChg chg="del">
        <pc:chgData name="Giacomo Cogo" userId="5cceac23-3f65-4d4e-94f4-cd5a98fc5c95" providerId="ADAL" clId="{7505C079-B7D5-40E3-B9CA-80D1F91F2097}" dt="2024-12-16T09:51:32.006" v="104" actId="47"/>
        <pc:sldMkLst>
          <pc:docMk/>
          <pc:sldMk cId="3172441613" sldId="286"/>
        </pc:sldMkLst>
      </pc:sldChg>
      <pc:sldChg chg="del">
        <pc:chgData name="Giacomo Cogo" userId="5cceac23-3f65-4d4e-94f4-cd5a98fc5c95" providerId="ADAL" clId="{7505C079-B7D5-40E3-B9CA-80D1F91F2097}" dt="2024-12-16T09:51:32.006" v="104" actId="47"/>
        <pc:sldMkLst>
          <pc:docMk/>
          <pc:sldMk cId="1360706843" sldId="287"/>
        </pc:sldMkLst>
      </pc:sldChg>
      <pc:sldChg chg="del">
        <pc:chgData name="Giacomo Cogo" userId="5cceac23-3f65-4d4e-94f4-cd5a98fc5c95" providerId="ADAL" clId="{7505C079-B7D5-40E3-B9CA-80D1F91F2097}" dt="2024-12-16T09:51:32.006" v="104" actId="47"/>
        <pc:sldMkLst>
          <pc:docMk/>
          <pc:sldMk cId="1500550779" sldId="288"/>
        </pc:sldMkLst>
      </pc:sldChg>
      <pc:sldChg chg="del">
        <pc:chgData name="Giacomo Cogo" userId="5cceac23-3f65-4d4e-94f4-cd5a98fc5c95" providerId="ADAL" clId="{7505C079-B7D5-40E3-B9CA-80D1F91F2097}" dt="2024-12-16T09:51:32.006" v="104" actId="47"/>
        <pc:sldMkLst>
          <pc:docMk/>
          <pc:sldMk cId="3243151731" sldId="289"/>
        </pc:sldMkLst>
      </pc:sldChg>
      <pc:sldChg chg="del">
        <pc:chgData name="Giacomo Cogo" userId="5cceac23-3f65-4d4e-94f4-cd5a98fc5c95" providerId="ADAL" clId="{7505C079-B7D5-40E3-B9CA-80D1F91F2097}" dt="2024-12-16T09:51:32.006" v="104" actId="47"/>
        <pc:sldMkLst>
          <pc:docMk/>
          <pc:sldMk cId="3412434341" sldId="290"/>
        </pc:sldMkLst>
      </pc:sldChg>
      <pc:sldChg chg="del">
        <pc:chgData name="Giacomo Cogo" userId="5cceac23-3f65-4d4e-94f4-cd5a98fc5c95" providerId="ADAL" clId="{7505C079-B7D5-40E3-B9CA-80D1F91F2097}" dt="2024-12-16T09:51:32.006" v="104" actId="47"/>
        <pc:sldMkLst>
          <pc:docMk/>
          <pc:sldMk cId="2496557773" sldId="291"/>
        </pc:sldMkLst>
      </pc:sldChg>
      <pc:sldChg chg="del">
        <pc:chgData name="Giacomo Cogo" userId="5cceac23-3f65-4d4e-94f4-cd5a98fc5c95" providerId="ADAL" clId="{7505C079-B7D5-40E3-B9CA-80D1F91F2097}" dt="2024-12-16T09:51:32.006" v="104" actId="47"/>
        <pc:sldMkLst>
          <pc:docMk/>
          <pc:sldMk cId="1788499814" sldId="292"/>
        </pc:sldMkLst>
      </pc:sldChg>
      <pc:sldChg chg="del">
        <pc:chgData name="Giacomo Cogo" userId="5cceac23-3f65-4d4e-94f4-cd5a98fc5c95" providerId="ADAL" clId="{7505C079-B7D5-40E3-B9CA-80D1F91F2097}" dt="2024-12-16T09:51:32.006" v="104" actId="47"/>
        <pc:sldMkLst>
          <pc:docMk/>
          <pc:sldMk cId="1142750470" sldId="293"/>
        </pc:sldMkLst>
      </pc:sldChg>
      <pc:sldChg chg="del">
        <pc:chgData name="Giacomo Cogo" userId="5cceac23-3f65-4d4e-94f4-cd5a98fc5c95" providerId="ADAL" clId="{7505C079-B7D5-40E3-B9CA-80D1F91F2097}" dt="2024-12-16T09:51:32.006" v="104" actId="47"/>
        <pc:sldMkLst>
          <pc:docMk/>
          <pc:sldMk cId="3095281856" sldId="294"/>
        </pc:sldMkLst>
      </pc:sldChg>
      <pc:sldChg chg="del">
        <pc:chgData name="Giacomo Cogo" userId="5cceac23-3f65-4d4e-94f4-cd5a98fc5c95" providerId="ADAL" clId="{7505C079-B7D5-40E3-B9CA-80D1F91F2097}" dt="2024-12-16T09:51:32.006" v="104" actId="47"/>
        <pc:sldMkLst>
          <pc:docMk/>
          <pc:sldMk cId="1568446393" sldId="295"/>
        </pc:sldMkLst>
      </pc:sldChg>
      <pc:sldChg chg="del">
        <pc:chgData name="Giacomo Cogo" userId="5cceac23-3f65-4d4e-94f4-cd5a98fc5c95" providerId="ADAL" clId="{7505C079-B7D5-40E3-B9CA-80D1F91F2097}" dt="2024-12-16T09:51:32.006" v="104" actId="47"/>
        <pc:sldMkLst>
          <pc:docMk/>
          <pc:sldMk cId="2417732167" sldId="296"/>
        </pc:sldMkLst>
      </pc:sldChg>
      <pc:sldChg chg="del">
        <pc:chgData name="Giacomo Cogo" userId="5cceac23-3f65-4d4e-94f4-cd5a98fc5c95" providerId="ADAL" clId="{7505C079-B7D5-40E3-B9CA-80D1F91F2097}" dt="2024-12-16T09:51:32.006" v="104" actId="47"/>
        <pc:sldMkLst>
          <pc:docMk/>
          <pc:sldMk cId="2119452727" sldId="297"/>
        </pc:sldMkLst>
      </pc:sldChg>
      <pc:sldChg chg="del">
        <pc:chgData name="Giacomo Cogo" userId="5cceac23-3f65-4d4e-94f4-cd5a98fc5c95" providerId="ADAL" clId="{7505C079-B7D5-40E3-B9CA-80D1F91F2097}" dt="2024-12-16T09:51:32.006" v="104" actId="47"/>
        <pc:sldMkLst>
          <pc:docMk/>
          <pc:sldMk cId="2614243840" sldId="298"/>
        </pc:sldMkLst>
      </pc:sldChg>
      <pc:sldChg chg="del">
        <pc:chgData name="Giacomo Cogo" userId="5cceac23-3f65-4d4e-94f4-cd5a98fc5c95" providerId="ADAL" clId="{7505C079-B7D5-40E3-B9CA-80D1F91F2097}" dt="2024-12-16T09:51:32.006" v="104" actId="47"/>
        <pc:sldMkLst>
          <pc:docMk/>
          <pc:sldMk cId="1810088409" sldId="299"/>
        </pc:sldMkLst>
      </pc:sldChg>
      <pc:sldChg chg="del">
        <pc:chgData name="Giacomo Cogo" userId="5cceac23-3f65-4d4e-94f4-cd5a98fc5c95" providerId="ADAL" clId="{7505C079-B7D5-40E3-B9CA-80D1F91F2097}" dt="2024-12-16T09:51:32.006" v="104" actId="47"/>
        <pc:sldMkLst>
          <pc:docMk/>
          <pc:sldMk cId="3321620775" sldId="300"/>
        </pc:sldMkLst>
      </pc:sldChg>
      <pc:sldChg chg="del">
        <pc:chgData name="Giacomo Cogo" userId="5cceac23-3f65-4d4e-94f4-cd5a98fc5c95" providerId="ADAL" clId="{7505C079-B7D5-40E3-B9CA-80D1F91F2097}" dt="2024-12-16T09:51:32.006" v="104" actId="47"/>
        <pc:sldMkLst>
          <pc:docMk/>
          <pc:sldMk cId="3632753618" sldId="301"/>
        </pc:sldMkLst>
      </pc:sldChg>
      <pc:sldChg chg="del">
        <pc:chgData name="Giacomo Cogo" userId="5cceac23-3f65-4d4e-94f4-cd5a98fc5c95" providerId="ADAL" clId="{7505C079-B7D5-40E3-B9CA-80D1F91F2097}" dt="2024-12-16T09:51:32.006" v="104" actId="47"/>
        <pc:sldMkLst>
          <pc:docMk/>
          <pc:sldMk cId="1101969512" sldId="302"/>
        </pc:sldMkLst>
      </pc:sldChg>
      <pc:sldChg chg="del">
        <pc:chgData name="Giacomo Cogo" userId="5cceac23-3f65-4d4e-94f4-cd5a98fc5c95" providerId="ADAL" clId="{7505C079-B7D5-40E3-B9CA-80D1F91F2097}" dt="2024-12-16T09:51:32.006" v="104" actId="47"/>
        <pc:sldMkLst>
          <pc:docMk/>
          <pc:sldMk cId="4278632355" sldId="303"/>
        </pc:sldMkLst>
      </pc:sldChg>
      <pc:sldChg chg="del">
        <pc:chgData name="Giacomo Cogo" userId="5cceac23-3f65-4d4e-94f4-cd5a98fc5c95" providerId="ADAL" clId="{7505C079-B7D5-40E3-B9CA-80D1F91F2097}" dt="2024-12-16T09:51:32.006" v="104" actId="47"/>
        <pc:sldMkLst>
          <pc:docMk/>
          <pc:sldMk cId="2773691110" sldId="304"/>
        </pc:sldMkLst>
      </pc:sldChg>
      <pc:sldChg chg="del">
        <pc:chgData name="Giacomo Cogo" userId="5cceac23-3f65-4d4e-94f4-cd5a98fc5c95" providerId="ADAL" clId="{7505C079-B7D5-40E3-B9CA-80D1F91F2097}" dt="2024-12-16T09:51:32.006" v="104" actId="47"/>
        <pc:sldMkLst>
          <pc:docMk/>
          <pc:sldMk cId="1786057958" sldId="305"/>
        </pc:sldMkLst>
      </pc:sldChg>
      <pc:sldChg chg="del">
        <pc:chgData name="Giacomo Cogo" userId="5cceac23-3f65-4d4e-94f4-cd5a98fc5c95" providerId="ADAL" clId="{7505C079-B7D5-40E3-B9CA-80D1F91F2097}" dt="2024-12-16T09:51:32.006" v="104" actId="47"/>
        <pc:sldMkLst>
          <pc:docMk/>
          <pc:sldMk cId="607017346" sldId="306"/>
        </pc:sldMkLst>
      </pc:sldChg>
      <pc:sldChg chg="del">
        <pc:chgData name="Giacomo Cogo" userId="5cceac23-3f65-4d4e-94f4-cd5a98fc5c95" providerId="ADAL" clId="{7505C079-B7D5-40E3-B9CA-80D1F91F2097}" dt="2024-12-16T09:51:32.006" v="104" actId="47"/>
        <pc:sldMkLst>
          <pc:docMk/>
          <pc:sldMk cId="1540144894" sldId="307"/>
        </pc:sldMkLst>
      </pc:sldChg>
      <pc:sldChg chg="del">
        <pc:chgData name="Giacomo Cogo" userId="5cceac23-3f65-4d4e-94f4-cd5a98fc5c95" providerId="ADAL" clId="{7505C079-B7D5-40E3-B9CA-80D1F91F2097}" dt="2024-12-16T09:51:32.006" v="104" actId="47"/>
        <pc:sldMkLst>
          <pc:docMk/>
          <pc:sldMk cId="112009133" sldId="308"/>
        </pc:sldMkLst>
      </pc:sldChg>
      <pc:sldChg chg="del">
        <pc:chgData name="Giacomo Cogo" userId="5cceac23-3f65-4d4e-94f4-cd5a98fc5c95" providerId="ADAL" clId="{7505C079-B7D5-40E3-B9CA-80D1F91F2097}" dt="2024-12-16T09:51:32.006" v="104" actId="47"/>
        <pc:sldMkLst>
          <pc:docMk/>
          <pc:sldMk cId="2100966101" sldId="309"/>
        </pc:sldMkLst>
      </pc:sldChg>
      <pc:sldChg chg="del">
        <pc:chgData name="Giacomo Cogo" userId="5cceac23-3f65-4d4e-94f4-cd5a98fc5c95" providerId="ADAL" clId="{7505C079-B7D5-40E3-B9CA-80D1F91F2097}" dt="2024-12-16T09:51:32.006" v="104" actId="47"/>
        <pc:sldMkLst>
          <pc:docMk/>
          <pc:sldMk cId="123851042" sldId="310"/>
        </pc:sldMkLst>
      </pc:sldChg>
      <pc:sldChg chg="del">
        <pc:chgData name="Giacomo Cogo" userId="5cceac23-3f65-4d4e-94f4-cd5a98fc5c95" providerId="ADAL" clId="{7505C079-B7D5-40E3-B9CA-80D1F91F2097}" dt="2024-12-16T09:51:32.006" v="104" actId="47"/>
        <pc:sldMkLst>
          <pc:docMk/>
          <pc:sldMk cId="4154225649" sldId="311"/>
        </pc:sldMkLst>
      </pc:sldChg>
      <pc:sldChg chg="del">
        <pc:chgData name="Giacomo Cogo" userId="5cceac23-3f65-4d4e-94f4-cd5a98fc5c95" providerId="ADAL" clId="{7505C079-B7D5-40E3-B9CA-80D1F91F2097}" dt="2024-12-16T09:51:32.006" v="104" actId="47"/>
        <pc:sldMkLst>
          <pc:docMk/>
          <pc:sldMk cId="542963893" sldId="313"/>
        </pc:sldMkLst>
      </pc:sldChg>
      <pc:sldChg chg="del">
        <pc:chgData name="Giacomo Cogo" userId="5cceac23-3f65-4d4e-94f4-cd5a98fc5c95" providerId="ADAL" clId="{7505C079-B7D5-40E3-B9CA-80D1F91F2097}" dt="2024-12-16T09:51:32.006" v="104" actId="47"/>
        <pc:sldMkLst>
          <pc:docMk/>
          <pc:sldMk cId="3294219532" sldId="314"/>
        </pc:sldMkLst>
      </pc:sldChg>
      <pc:sldChg chg="del">
        <pc:chgData name="Giacomo Cogo" userId="5cceac23-3f65-4d4e-94f4-cd5a98fc5c95" providerId="ADAL" clId="{7505C079-B7D5-40E3-B9CA-80D1F91F2097}" dt="2024-12-16T09:51:32.006" v="104" actId="47"/>
        <pc:sldMkLst>
          <pc:docMk/>
          <pc:sldMk cId="2569069612" sldId="315"/>
        </pc:sldMkLst>
      </pc:sldChg>
      <pc:sldChg chg="del">
        <pc:chgData name="Giacomo Cogo" userId="5cceac23-3f65-4d4e-94f4-cd5a98fc5c95" providerId="ADAL" clId="{7505C079-B7D5-40E3-B9CA-80D1F91F2097}" dt="2024-12-16T09:51:32.006" v="104" actId="47"/>
        <pc:sldMkLst>
          <pc:docMk/>
          <pc:sldMk cId="3545497279" sldId="316"/>
        </pc:sldMkLst>
      </pc:sldChg>
      <pc:sldChg chg="del">
        <pc:chgData name="Giacomo Cogo" userId="5cceac23-3f65-4d4e-94f4-cd5a98fc5c95" providerId="ADAL" clId="{7505C079-B7D5-40E3-B9CA-80D1F91F2097}" dt="2024-12-16T09:51:32.006" v="104" actId="47"/>
        <pc:sldMkLst>
          <pc:docMk/>
          <pc:sldMk cId="3707744727" sldId="317"/>
        </pc:sldMkLst>
      </pc:sldChg>
      <pc:sldChg chg="del">
        <pc:chgData name="Giacomo Cogo" userId="5cceac23-3f65-4d4e-94f4-cd5a98fc5c95" providerId="ADAL" clId="{7505C079-B7D5-40E3-B9CA-80D1F91F2097}" dt="2024-12-16T09:51:32.006" v="104" actId="47"/>
        <pc:sldMkLst>
          <pc:docMk/>
          <pc:sldMk cId="239616237" sldId="318"/>
        </pc:sldMkLst>
      </pc:sldChg>
      <pc:sldChg chg="modSp add mod">
        <pc:chgData name="Giacomo Cogo" userId="5cceac23-3f65-4d4e-94f4-cd5a98fc5c95" providerId="ADAL" clId="{7505C079-B7D5-40E3-B9CA-80D1F91F2097}" dt="2024-12-16T11:04:30.936" v="352"/>
        <pc:sldMkLst>
          <pc:docMk/>
          <pc:sldMk cId="852962436" sldId="319"/>
        </pc:sldMkLst>
      </pc:sldChg>
      <pc:sldChg chg="modSp add mod">
        <pc:chgData name="Giacomo Cogo" userId="5cceac23-3f65-4d4e-94f4-cd5a98fc5c95" providerId="ADAL" clId="{7505C079-B7D5-40E3-B9CA-80D1F91F2097}" dt="2024-12-16T11:04:28.815" v="351"/>
        <pc:sldMkLst>
          <pc:docMk/>
          <pc:sldMk cId="2310279890" sldId="320"/>
        </pc:sldMkLst>
      </pc:sldChg>
      <pc:sldChg chg="modSp add mod">
        <pc:chgData name="Giacomo Cogo" userId="5cceac23-3f65-4d4e-94f4-cd5a98fc5c95" providerId="ADAL" clId="{7505C079-B7D5-40E3-B9CA-80D1F91F2097}" dt="2024-12-16T11:04:26.489" v="350"/>
        <pc:sldMkLst>
          <pc:docMk/>
          <pc:sldMk cId="1516659503" sldId="321"/>
        </pc:sldMkLst>
      </pc:sldChg>
      <pc:sldChg chg="modSp add mod">
        <pc:chgData name="Giacomo Cogo" userId="5cceac23-3f65-4d4e-94f4-cd5a98fc5c95" providerId="ADAL" clId="{7505C079-B7D5-40E3-B9CA-80D1F91F2097}" dt="2024-12-16T11:04:22.240" v="348"/>
        <pc:sldMkLst>
          <pc:docMk/>
          <pc:sldMk cId="2631476948" sldId="322"/>
        </pc:sldMkLst>
      </pc:sldChg>
      <pc:sldChg chg="modSp add mod ord">
        <pc:chgData name="Giacomo Cogo" userId="5cceac23-3f65-4d4e-94f4-cd5a98fc5c95" providerId="ADAL" clId="{7505C079-B7D5-40E3-B9CA-80D1F91F2097}" dt="2024-12-16T11:04:24.264" v="349"/>
        <pc:sldMkLst>
          <pc:docMk/>
          <pc:sldMk cId="1911879245" sldId="323"/>
        </pc:sldMkLst>
      </pc:sldChg>
      <pc:sldChg chg="modSp add mod ord">
        <pc:chgData name="Giacomo Cogo" userId="5cceac23-3f65-4d4e-94f4-cd5a98fc5c95" providerId="ADAL" clId="{7505C079-B7D5-40E3-B9CA-80D1F91F2097}" dt="2024-12-16T11:04:20.260" v="347"/>
        <pc:sldMkLst>
          <pc:docMk/>
          <pc:sldMk cId="550012649" sldId="324"/>
        </pc:sldMkLst>
      </pc:sldChg>
      <pc:sldChg chg="modSp add mod ord">
        <pc:chgData name="Giacomo Cogo" userId="5cceac23-3f65-4d4e-94f4-cd5a98fc5c95" providerId="ADAL" clId="{7505C079-B7D5-40E3-B9CA-80D1F91F2097}" dt="2024-12-16T11:04:18.064" v="346"/>
        <pc:sldMkLst>
          <pc:docMk/>
          <pc:sldMk cId="3528492833" sldId="325"/>
        </pc:sldMkLst>
      </pc:sldChg>
      <pc:sldChg chg="modSp add mod ord">
        <pc:chgData name="Giacomo Cogo" userId="5cceac23-3f65-4d4e-94f4-cd5a98fc5c95" providerId="ADAL" clId="{7505C079-B7D5-40E3-B9CA-80D1F91F2097}" dt="2024-12-16T09:53:25.521" v="116" actId="20577"/>
        <pc:sldMkLst>
          <pc:docMk/>
          <pc:sldMk cId="4039063292" sldId="326"/>
        </pc:sldMkLst>
      </pc:sldChg>
      <pc:sldChg chg="modSp add del mod ord">
        <pc:chgData name="Giacomo Cogo" userId="5cceac23-3f65-4d4e-94f4-cd5a98fc5c95" providerId="ADAL" clId="{7505C079-B7D5-40E3-B9CA-80D1F91F2097}" dt="2024-12-18T10:47:36.407" v="1143" actId="2696"/>
        <pc:sldMkLst>
          <pc:docMk/>
          <pc:sldMk cId="1861712729" sldId="327"/>
        </pc:sldMkLst>
      </pc:sldChg>
      <pc:sldChg chg="modSp add mod">
        <pc:chgData name="Giacomo Cogo" userId="5cceac23-3f65-4d4e-94f4-cd5a98fc5c95" providerId="ADAL" clId="{7505C079-B7D5-40E3-B9CA-80D1F91F2097}" dt="2024-12-16T11:03:51.602" v="337"/>
        <pc:sldMkLst>
          <pc:docMk/>
          <pc:sldMk cId="2748277948" sldId="328"/>
        </pc:sldMkLst>
      </pc:sldChg>
      <pc:sldChg chg="addSp modSp add mod">
        <pc:chgData name="Giacomo Cogo" userId="5cceac23-3f65-4d4e-94f4-cd5a98fc5c95" providerId="ADAL" clId="{7505C079-B7D5-40E3-B9CA-80D1F91F2097}" dt="2024-12-16T11:03:54.334" v="338"/>
        <pc:sldMkLst>
          <pc:docMk/>
          <pc:sldMk cId="3317139890" sldId="329"/>
        </pc:sldMkLst>
      </pc:sldChg>
      <pc:sldChg chg="delSp modSp add mod">
        <pc:chgData name="Giacomo Cogo" userId="5cceac23-3f65-4d4e-94f4-cd5a98fc5c95" providerId="ADAL" clId="{7505C079-B7D5-40E3-B9CA-80D1F91F2097}" dt="2024-12-18T10:48:24.036" v="1144" actId="6549"/>
        <pc:sldMkLst>
          <pc:docMk/>
          <pc:sldMk cId="4230403787" sldId="330"/>
        </pc:sldMkLst>
      </pc:sldChg>
      <pc:sldChg chg="modSp add mod">
        <pc:chgData name="Giacomo Cogo" userId="5cceac23-3f65-4d4e-94f4-cd5a98fc5c95" providerId="ADAL" clId="{7505C079-B7D5-40E3-B9CA-80D1F91F2097}" dt="2024-12-16T11:03:59.670" v="340"/>
        <pc:sldMkLst>
          <pc:docMk/>
          <pc:sldMk cId="1205625236" sldId="331"/>
        </pc:sldMkLst>
      </pc:sldChg>
      <pc:sldChg chg="addSp modSp add mod">
        <pc:chgData name="Giacomo Cogo" userId="5cceac23-3f65-4d4e-94f4-cd5a98fc5c95" providerId="ADAL" clId="{7505C079-B7D5-40E3-B9CA-80D1F91F2097}" dt="2024-12-16T11:04:01.984" v="341"/>
        <pc:sldMkLst>
          <pc:docMk/>
          <pc:sldMk cId="602842463" sldId="332"/>
        </pc:sldMkLst>
      </pc:sldChg>
      <pc:sldChg chg="addSp delSp modSp add mod ord">
        <pc:chgData name="Giacomo Cogo" userId="5cceac23-3f65-4d4e-94f4-cd5a98fc5c95" providerId="ADAL" clId="{7505C079-B7D5-40E3-B9CA-80D1F91F2097}" dt="2024-12-16T11:04:04.651" v="342"/>
        <pc:sldMkLst>
          <pc:docMk/>
          <pc:sldMk cId="3201798411" sldId="333"/>
        </pc:sldMkLst>
      </pc:sldChg>
      <pc:sldChg chg="modSp add mod">
        <pc:chgData name="Giacomo Cogo" userId="5cceac23-3f65-4d4e-94f4-cd5a98fc5c95" providerId="ADAL" clId="{7505C079-B7D5-40E3-B9CA-80D1F91F2097}" dt="2024-12-16T11:04:07.240" v="343"/>
        <pc:sldMkLst>
          <pc:docMk/>
          <pc:sldMk cId="556916650" sldId="334"/>
        </pc:sldMkLst>
      </pc:sldChg>
      <pc:sldChg chg="modSp add mod">
        <pc:chgData name="Giacomo Cogo" userId="5cceac23-3f65-4d4e-94f4-cd5a98fc5c95" providerId="ADAL" clId="{7505C079-B7D5-40E3-B9CA-80D1F91F2097}" dt="2024-12-16T11:04:09.972" v="344"/>
        <pc:sldMkLst>
          <pc:docMk/>
          <pc:sldMk cId="2613167168" sldId="335"/>
        </pc:sldMkLst>
      </pc:sldChg>
      <pc:sldChg chg="addSp delSp modSp add mod">
        <pc:chgData name="Giacomo Cogo" userId="5cceac23-3f65-4d4e-94f4-cd5a98fc5c95" providerId="ADAL" clId="{7505C079-B7D5-40E3-B9CA-80D1F91F2097}" dt="2024-12-16T11:07:10.329" v="365" actId="478"/>
        <pc:sldMkLst>
          <pc:docMk/>
          <pc:sldMk cId="2863544625" sldId="336"/>
        </pc:sldMkLst>
      </pc:sldChg>
      <pc:sldChg chg="addSp modSp add mod">
        <pc:chgData name="Giacomo Cogo" userId="5cceac23-3f65-4d4e-94f4-cd5a98fc5c95" providerId="ADAL" clId="{7505C079-B7D5-40E3-B9CA-80D1F91F2097}" dt="2024-12-16T11:15:22.500" v="422" actId="20577"/>
        <pc:sldMkLst>
          <pc:docMk/>
          <pc:sldMk cId="3957779888" sldId="337"/>
        </pc:sldMkLst>
      </pc:sldChg>
      <pc:sldChg chg="delSp modSp add mod">
        <pc:chgData name="Giacomo Cogo" userId="5cceac23-3f65-4d4e-94f4-cd5a98fc5c95" providerId="ADAL" clId="{7505C079-B7D5-40E3-B9CA-80D1F91F2097}" dt="2024-12-16T11:12:03.690" v="421" actId="20577"/>
        <pc:sldMkLst>
          <pc:docMk/>
          <pc:sldMk cId="1550518320" sldId="338"/>
        </pc:sldMkLst>
      </pc:sldChg>
      <pc:sldChg chg="delSp modSp add mod">
        <pc:chgData name="Giacomo Cogo" userId="5cceac23-3f65-4d4e-94f4-cd5a98fc5c95" providerId="ADAL" clId="{7505C079-B7D5-40E3-B9CA-80D1F91F2097}" dt="2024-12-16T11:24:40.901" v="460" actId="5793"/>
        <pc:sldMkLst>
          <pc:docMk/>
          <pc:sldMk cId="4278564624" sldId="339"/>
        </pc:sldMkLst>
      </pc:sldChg>
      <pc:sldChg chg="modSp add mod">
        <pc:chgData name="Giacomo Cogo" userId="5cceac23-3f65-4d4e-94f4-cd5a98fc5c95" providerId="ADAL" clId="{7505C079-B7D5-40E3-B9CA-80D1F91F2097}" dt="2024-12-16T11:34:04.880" v="486" actId="20577"/>
        <pc:sldMkLst>
          <pc:docMk/>
          <pc:sldMk cId="1785238267" sldId="340"/>
        </pc:sldMkLst>
      </pc:sldChg>
      <pc:sldChg chg="modSp add mod">
        <pc:chgData name="Giacomo Cogo" userId="5cceac23-3f65-4d4e-94f4-cd5a98fc5c95" providerId="ADAL" clId="{7505C079-B7D5-40E3-B9CA-80D1F91F2097}" dt="2024-12-17T11:50:45.432" v="1142" actId="20577"/>
        <pc:sldMkLst>
          <pc:docMk/>
          <pc:sldMk cId="1295464721" sldId="341"/>
        </pc:sldMkLst>
      </pc:sldChg>
      <pc:sldChg chg="addSp modSp add mod">
        <pc:chgData name="Giacomo Cogo" userId="5cceac23-3f65-4d4e-94f4-cd5a98fc5c95" providerId="ADAL" clId="{7505C079-B7D5-40E3-B9CA-80D1F91F2097}" dt="2024-12-16T11:37:29.821" v="526" actId="1076"/>
        <pc:sldMkLst>
          <pc:docMk/>
          <pc:sldMk cId="682074166" sldId="342"/>
        </pc:sldMkLst>
      </pc:sldChg>
      <pc:sldChg chg="modSp add mod ord">
        <pc:chgData name="Giacomo Cogo" userId="5cceac23-3f65-4d4e-94f4-cd5a98fc5c95" providerId="ADAL" clId="{7505C079-B7D5-40E3-B9CA-80D1F91F2097}" dt="2024-12-16T11:42:42.169" v="543" actId="403"/>
        <pc:sldMkLst>
          <pc:docMk/>
          <pc:sldMk cId="2003530528" sldId="343"/>
        </pc:sldMkLst>
      </pc:sldChg>
      <pc:sldChg chg="modSp add mod ord">
        <pc:chgData name="Giacomo Cogo" userId="5cceac23-3f65-4d4e-94f4-cd5a98fc5c95" providerId="ADAL" clId="{7505C079-B7D5-40E3-B9CA-80D1F91F2097}" dt="2024-12-16T11:45:00.861" v="557" actId="113"/>
        <pc:sldMkLst>
          <pc:docMk/>
          <pc:sldMk cId="3714631555" sldId="344"/>
        </pc:sldMkLst>
      </pc:sldChg>
      <pc:sldChg chg="addSp modSp add mod ord">
        <pc:chgData name="Giacomo Cogo" userId="5cceac23-3f65-4d4e-94f4-cd5a98fc5c95" providerId="ADAL" clId="{7505C079-B7D5-40E3-B9CA-80D1F91F2097}" dt="2024-12-16T11:50:39.067" v="596"/>
        <pc:sldMkLst>
          <pc:docMk/>
          <pc:sldMk cId="912939169" sldId="345"/>
        </pc:sldMkLst>
      </pc:sldChg>
      <pc:sldChg chg="modSp add mod ord">
        <pc:chgData name="Giacomo Cogo" userId="5cceac23-3f65-4d4e-94f4-cd5a98fc5c95" providerId="ADAL" clId="{7505C079-B7D5-40E3-B9CA-80D1F91F2097}" dt="2024-12-16T13:13:18.512" v="614" actId="20577"/>
        <pc:sldMkLst>
          <pc:docMk/>
          <pc:sldMk cId="3715690369" sldId="346"/>
        </pc:sldMkLst>
      </pc:sldChg>
      <pc:sldChg chg="delSp modSp add mod ord">
        <pc:chgData name="Giacomo Cogo" userId="5cceac23-3f65-4d4e-94f4-cd5a98fc5c95" providerId="ADAL" clId="{7505C079-B7D5-40E3-B9CA-80D1F91F2097}" dt="2024-12-16T14:49:03.606" v="1027"/>
        <pc:sldMkLst>
          <pc:docMk/>
          <pc:sldMk cId="2626010530" sldId="347"/>
        </pc:sldMkLst>
      </pc:sldChg>
      <pc:sldChg chg="addSp delSp modSp add mod ord">
        <pc:chgData name="Giacomo Cogo" userId="5cceac23-3f65-4d4e-94f4-cd5a98fc5c95" providerId="ADAL" clId="{7505C079-B7D5-40E3-B9CA-80D1F91F2097}" dt="2024-12-16T13:12:25" v="613" actId="113"/>
        <pc:sldMkLst>
          <pc:docMk/>
          <pc:sldMk cId="2612519818" sldId="348"/>
        </pc:sldMkLst>
      </pc:sldChg>
      <pc:sldChg chg="modSp add mod ord">
        <pc:chgData name="Giacomo Cogo" userId="5cceac23-3f65-4d4e-94f4-cd5a98fc5c95" providerId="ADAL" clId="{7505C079-B7D5-40E3-B9CA-80D1F91F2097}" dt="2024-12-16T13:13:53.443" v="621"/>
        <pc:sldMkLst>
          <pc:docMk/>
          <pc:sldMk cId="4048634811" sldId="349"/>
        </pc:sldMkLst>
      </pc:sldChg>
      <pc:sldChg chg="delSp modSp add mod ord">
        <pc:chgData name="Giacomo Cogo" userId="5cceac23-3f65-4d4e-94f4-cd5a98fc5c95" providerId="ADAL" clId="{7505C079-B7D5-40E3-B9CA-80D1F91F2097}" dt="2024-12-16T13:17:43.658" v="637" actId="5793"/>
        <pc:sldMkLst>
          <pc:docMk/>
          <pc:sldMk cId="2410762177" sldId="350"/>
        </pc:sldMkLst>
      </pc:sldChg>
      <pc:sldChg chg="modSp add mod">
        <pc:chgData name="Giacomo Cogo" userId="5cceac23-3f65-4d4e-94f4-cd5a98fc5c95" providerId="ADAL" clId="{7505C079-B7D5-40E3-B9CA-80D1F91F2097}" dt="2024-12-16T13:20:06.196" v="642"/>
        <pc:sldMkLst>
          <pc:docMk/>
          <pc:sldMk cId="1697221104" sldId="351"/>
        </pc:sldMkLst>
      </pc:sldChg>
      <pc:sldChg chg="modSp add mod">
        <pc:chgData name="Giacomo Cogo" userId="5cceac23-3f65-4d4e-94f4-cd5a98fc5c95" providerId="ADAL" clId="{7505C079-B7D5-40E3-B9CA-80D1F91F2097}" dt="2024-12-16T13:31:57.245" v="667" actId="20577"/>
        <pc:sldMkLst>
          <pc:docMk/>
          <pc:sldMk cId="337176886" sldId="352"/>
        </pc:sldMkLst>
      </pc:sldChg>
      <pc:sldChg chg="modSp add mod ord">
        <pc:chgData name="Giacomo Cogo" userId="5cceac23-3f65-4d4e-94f4-cd5a98fc5c95" providerId="ADAL" clId="{7505C079-B7D5-40E3-B9CA-80D1F91F2097}" dt="2024-12-16T15:14:04.109" v="1119" actId="1076"/>
        <pc:sldMkLst>
          <pc:docMk/>
          <pc:sldMk cId="3381266452" sldId="353"/>
        </pc:sldMkLst>
      </pc:sldChg>
      <pc:sldChg chg="modSp add mod ord">
        <pc:chgData name="Giacomo Cogo" userId="5cceac23-3f65-4d4e-94f4-cd5a98fc5c95" providerId="ADAL" clId="{7505C079-B7D5-40E3-B9CA-80D1F91F2097}" dt="2024-12-16T13:37:38.340" v="751" actId="20577"/>
        <pc:sldMkLst>
          <pc:docMk/>
          <pc:sldMk cId="1415325778" sldId="354"/>
        </pc:sldMkLst>
      </pc:sldChg>
      <pc:sldChg chg="addSp modSp add mod">
        <pc:chgData name="Giacomo Cogo" userId="5cceac23-3f65-4d4e-94f4-cd5a98fc5c95" providerId="ADAL" clId="{7505C079-B7D5-40E3-B9CA-80D1F91F2097}" dt="2024-12-16T13:42:05.039" v="774" actId="1076"/>
        <pc:sldMkLst>
          <pc:docMk/>
          <pc:sldMk cId="3318445028" sldId="355"/>
        </pc:sldMkLst>
      </pc:sldChg>
      <pc:sldChg chg="modSp add mod ord">
        <pc:chgData name="Giacomo Cogo" userId="5cceac23-3f65-4d4e-94f4-cd5a98fc5c95" providerId="ADAL" clId="{7505C079-B7D5-40E3-B9CA-80D1F91F2097}" dt="2024-12-16T14:29:15.533" v="934"/>
        <pc:sldMkLst>
          <pc:docMk/>
          <pc:sldMk cId="166945091" sldId="356"/>
        </pc:sldMkLst>
      </pc:sldChg>
      <pc:sldChg chg="add del">
        <pc:chgData name="Giacomo Cogo" userId="5cceac23-3f65-4d4e-94f4-cd5a98fc5c95" providerId="ADAL" clId="{7505C079-B7D5-40E3-B9CA-80D1F91F2097}" dt="2024-12-16T13:43:37.416" v="776" actId="47"/>
        <pc:sldMkLst>
          <pc:docMk/>
          <pc:sldMk cId="1903967807" sldId="356"/>
        </pc:sldMkLst>
      </pc:sldChg>
      <pc:sldChg chg="addSp modSp add mod ord">
        <pc:chgData name="Giacomo Cogo" userId="5cceac23-3f65-4d4e-94f4-cd5a98fc5c95" providerId="ADAL" clId="{7505C079-B7D5-40E3-B9CA-80D1F91F2097}" dt="2024-12-16T14:29:06.294" v="933"/>
        <pc:sldMkLst>
          <pc:docMk/>
          <pc:sldMk cId="1458774870" sldId="357"/>
        </pc:sldMkLst>
      </pc:sldChg>
      <pc:sldChg chg="addSp delSp modSp add mod">
        <pc:chgData name="Giacomo Cogo" userId="5cceac23-3f65-4d4e-94f4-cd5a98fc5c95" providerId="ADAL" clId="{7505C079-B7D5-40E3-B9CA-80D1F91F2097}" dt="2024-12-16T14:43:43.332" v="1006" actId="20577"/>
        <pc:sldMkLst>
          <pc:docMk/>
          <pc:sldMk cId="681724402" sldId="358"/>
        </pc:sldMkLst>
      </pc:sldChg>
      <pc:sldChg chg="addSp delSp modSp add mod">
        <pc:chgData name="Giacomo Cogo" userId="5cceac23-3f65-4d4e-94f4-cd5a98fc5c95" providerId="ADAL" clId="{7505C079-B7D5-40E3-B9CA-80D1F91F2097}" dt="2024-12-16T14:29:21.618" v="935"/>
        <pc:sldMkLst>
          <pc:docMk/>
          <pc:sldMk cId="3285519518" sldId="359"/>
        </pc:sldMkLst>
      </pc:sldChg>
      <pc:sldChg chg="addSp delSp modSp add mod">
        <pc:chgData name="Giacomo Cogo" userId="5cceac23-3f65-4d4e-94f4-cd5a98fc5c95" providerId="ADAL" clId="{7505C079-B7D5-40E3-B9CA-80D1F91F2097}" dt="2024-12-16T14:43:27.678" v="1004" actId="5793"/>
        <pc:sldMkLst>
          <pc:docMk/>
          <pc:sldMk cId="761318663" sldId="360"/>
        </pc:sldMkLst>
      </pc:sldChg>
      <pc:sldChg chg="delSp modSp add mod">
        <pc:chgData name="Giacomo Cogo" userId="5cceac23-3f65-4d4e-94f4-cd5a98fc5c95" providerId="ADAL" clId="{7505C079-B7D5-40E3-B9CA-80D1F91F2097}" dt="2024-12-16T14:47:41.643" v="1026" actId="20577"/>
        <pc:sldMkLst>
          <pc:docMk/>
          <pc:sldMk cId="1963065062" sldId="361"/>
        </pc:sldMkLst>
      </pc:sldChg>
      <pc:sldChg chg="addSp modSp add mod ord">
        <pc:chgData name="Giacomo Cogo" userId="5cceac23-3f65-4d4e-94f4-cd5a98fc5c95" providerId="ADAL" clId="{7505C079-B7D5-40E3-B9CA-80D1F91F2097}" dt="2024-12-16T15:07:30.226" v="1088" actId="14100"/>
        <pc:sldMkLst>
          <pc:docMk/>
          <pc:sldMk cId="867942840" sldId="362"/>
        </pc:sldMkLst>
      </pc:sldChg>
      <pc:sldChg chg="addSp delSp modSp add mod">
        <pc:chgData name="Giacomo Cogo" userId="5cceac23-3f65-4d4e-94f4-cd5a98fc5c95" providerId="ADAL" clId="{7505C079-B7D5-40E3-B9CA-80D1F91F2097}" dt="2024-12-16T15:10:47.363" v="1118" actId="1076"/>
        <pc:sldMkLst>
          <pc:docMk/>
          <pc:sldMk cId="2568996658" sldId="363"/>
        </pc:sldMkLst>
      </pc:sldChg>
    </pc:docChg>
  </pc:docChgLst>
  <pc:docChgLst>
    <pc:chgData name="Federica Baldasso" userId="77aea3c1-7c69-472e-bf20-8f6fae61a860" providerId="ADAL" clId="{566BC819-5FF4-431A-8D92-CF9DD3BC9217}"/>
    <pc:docChg chg="undo redo custSel addSld delSld modSld modMainMaster modNotesMaster">
      <pc:chgData name="Federica Baldasso" userId="77aea3c1-7c69-472e-bf20-8f6fae61a860" providerId="ADAL" clId="{566BC819-5FF4-431A-8D92-CF9DD3BC9217}" dt="2024-12-12T16:32:19.663" v="1981" actId="790"/>
      <pc:docMkLst>
        <pc:docMk/>
      </pc:docMkLst>
      <pc:sldChg chg="addSp delSp modSp mod">
        <pc:chgData name="Federica Baldasso" userId="77aea3c1-7c69-472e-bf20-8f6fae61a860" providerId="ADAL" clId="{566BC819-5FF4-431A-8D92-CF9DD3BC9217}" dt="2024-12-12T16:22:27.298" v="1953" actId="20577"/>
        <pc:sldMkLst>
          <pc:docMk/>
          <pc:sldMk cId="0" sldId="256"/>
        </pc:sldMkLst>
      </pc:sldChg>
      <pc:sldChg chg="delSp modSp mod">
        <pc:chgData name="Federica Baldasso" userId="77aea3c1-7c69-472e-bf20-8f6fae61a860" providerId="ADAL" clId="{566BC819-5FF4-431A-8D92-CF9DD3BC9217}" dt="2024-12-12T16:32:19.663" v="1981" actId="790"/>
        <pc:sldMkLst>
          <pc:docMk/>
          <pc:sldMk cId="1008992783" sldId="275"/>
        </pc:sldMkLst>
      </pc:sldChg>
      <pc:sldChg chg="delSp modSp mod modNotes">
        <pc:chgData name="Federica Baldasso" userId="77aea3c1-7c69-472e-bf20-8f6fae61a860" providerId="ADAL" clId="{566BC819-5FF4-431A-8D92-CF9DD3BC9217}" dt="2024-12-12T15:48:22.094" v="1727" actId="478"/>
        <pc:sldMkLst>
          <pc:docMk/>
          <pc:sldMk cId="1704241004" sldId="276"/>
        </pc:sldMkLst>
      </pc:sldChg>
      <pc:sldChg chg="delSp modSp mod modNotes">
        <pc:chgData name="Federica Baldasso" userId="77aea3c1-7c69-472e-bf20-8f6fae61a860" providerId="ADAL" clId="{566BC819-5FF4-431A-8D92-CF9DD3BC9217}" dt="2024-12-12T16:03:06.390" v="1884" actId="1036"/>
        <pc:sldMkLst>
          <pc:docMk/>
          <pc:sldMk cId="1529458670" sldId="278"/>
        </pc:sldMkLst>
      </pc:sldChg>
      <pc:sldChg chg="delSp modSp mod modNotes">
        <pc:chgData name="Federica Baldasso" userId="77aea3c1-7c69-472e-bf20-8f6fae61a860" providerId="ADAL" clId="{566BC819-5FF4-431A-8D92-CF9DD3BC9217}" dt="2024-12-12T15:48:35.363" v="1732" actId="478"/>
        <pc:sldMkLst>
          <pc:docMk/>
          <pc:sldMk cId="3568670730" sldId="279"/>
        </pc:sldMkLst>
      </pc:sldChg>
      <pc:sldChg chg="addSp delSp modSp mod modNotes">
        <pc:chgData name="Federica Baldasso" userId="77aea3c1-7c69-472e-bf20-8f6fae61a860" providerId="ADAL" clId="{566BC819-5FF4-431A-8D92-CF9DD3BC9217}" dt="2024-12-12T15:48:42.889" v="1735" actId="478"/>
        <pc:sldMkLst>
          <pc:docMk/>
          <pc:sldMk cId="2897687665" sldId="280"/>
        </pc:sldMkLst>
      </pc:sldChg>
      <pc:sldChg chg="delSp modSp mod modNotes">
        <pc:chgData name="Federica Baldasso" userId="77aea3c1-7c69-472e-bf20-8f6fae61a860" providerId="ADAL" clId="{566BC819-5FF4-431A-8D92-CF9DD3BC9217}" dt="2024-12-12T16:27:36.307" v="1957" actId="207"/>
        <pc:sldMkLst>
          <pc:docMk/>
          <pc:sldMk cId="1625923750" sldId="281"/>
        </pc:sldMkLst>
      </pc:sldChg>
      <pc:sldChg chg="delSp modSp mod modNotes">
        <pc:chgData name="Federica Baldasso" userId="77aea3c1-7c69-472e-bf20-8f6fae61a860" providerId="ADAL" clId="{566BC819-5FF4-431A-8D92-CF9DD3BC9217}" dt="2024-12-12T16:27:10.173" v="1954" actId="207"/>
        <pc:sldMkLst>
          <pc:docMk/>
          <pc:sldMk cId="726391820" sldId="282"/>
        </pc:sldMkLst>
      </pc:sldChg>
      <pc:sldChg chg="addSp delSp modSp mod modNotes">
        <pc:chgData name="Federica Baldasso" userId="77aea3c1-7c69-472e-bf20-8f6fae61a860" providerId="ADAL" clId="{566BC819-5FF4-431A-8D92-CF9DD3BC9217}" dt="2024-12-12T16:27:24.466" v="1955" actId="207"/>
        <pc:sldMkLst>
          <pc:docMk/>
          <pc:sldMk cId="4247293188" sldId="283"/>
        </pc:sldMkLst>
      </pc:sldChg>
      <pc:sldChg chg="addSp delSp modSp mod modNotes">
        <pc:chgData name="Federica Baldasso" userId="77aea3c1-7c69-472e-bf20-8f6fae61a860" providerId="ADAL" clId="{566BC819-5FF4-431A-8D92-CF9DD3BC9217}" dt="2024-12-12T16:27:30.956" v="1956" actId="207"/>
        <pc:sldMkLst>
          <pc:docMk/>
          <pc:sldMk cId="4195636375" sldId="284"/>
        </pc:sldMkLst>
      </pc:sldChg>
      <pc:sldChg chg="delSp modSp mod modNotes">
        <pc:chgData name="Federica Baldasso" userId="77aea3c1-7c69-472e-bf20-8f6fae61a860" providerId="ADAL" clId="{566BC819-5FF4-431A-8D92-CF9DD3BC9217}" dt="2024-12-12T16:27:46.562" v="1959" actId="207"/>
        <pc:sldMkLst>
          <pc:docMk/>
          <pc:sldMk cId="3007718941" sldId="285"/>
        </pc:sldMkLst>
      </pc:sldChg>
      <pc:sldChg chg="delSp modSp mod modNotes">
        <pc:chgData name="Federica Baldasso" userId="77aea3c1-7c69-472e-bf20-8f6fae61a860" providerId="ADAL" clId="{566BC819-5FF4-431A-8D92-CF9DD3BC9217}" dt="2024-12-12T16:27:41.533" v="1958" actId="207"/>
        <pc:sldMkLst>
          <pc:docMk/>
          <pc:sldMk cId="3172441613" sldId="286"/>
        </pc:sldMkLst>
      </pc:sldChg>
      <pc:sldChg chg="delSp modSp mod modNotes">
        <pc:chgData name="Federica Baldasso" userId="77aea3c1-7c69-472e-bf20-8f6fae61a860" providerId="ADAL" clId="{566BC819-5FF4-431A-8D92-CF9DD3BC9217}" dt="2024-12-12T16:27:51.493" v="1960" actId="207"/>
        <pc:sldMkLst>
          <pc:docMk/>
          <pc:sldMk cId="1360706843" sldId="287"/>
        </pc:sldMkLst>
      </pc:sldChg>
      <pc:sldChg chg="delSp modSp mod modNotes">
        <pc:chgData name="Federica Baldasso" userId="77aea3c1-7c69-472e-bf20-8f6fae61a860" providerId="ADAL" clId="{566BC819-5FF4-431A-8D92-CF9DD3BC9217}" dt="2024-12-12T15:49:06.957" v="1745" actId="478"/>
        <pc:sldMkLst>
          <pc:docMk/>
          <pc:sldMk cId="1500550779" sldId="288"/>
        </pc:sldMkLst>
      </pc:sldChg>
      <pc:sldChg chg="delSp modSp mod modNotes">
        <pc:chgData name="Federica Baldasso" userId="77aea3c1-7c69-472e-bf20-8f6fae61a860" providerId="ADAL" clId="{566BC819-5FF4-431A-8D92-CF9DD3BC9217}" dt="2024-12-12T15:49:13.191" v="1747" actId="478"/>
        <pc:sldMkLst>
          <pc:docMk/>
          <pc:sldMk cId="3243151731" sldId="289"/>
        </pc:sldMkLst>
      </pc:sldChg>
      <pc:sldChg chg="delSp modSp mod modNotes">
        <pc:chgData name="Federica Baldasso" userId="77aea3c1-7c69-472e-bf20-8f6fae61a860" providerId="ADAL" clId="{566BC819-5FF4-431A-8D92-CF9DD3BC9217}" dt="2024-12-12T16:27:59.207" v="1961" actId="207"/>
        <pc:sldMkLst>
          <pc:docMk/>
          <pc:sldMk cId="3412434341" sldId="290"/>
        </pc:sldMkLst>
      </pc:sldChg>
      <pc:sldChg chg="delSp modSp mod modNotes">
        <pc:chgData name="Federica Baldasso" userId="77aea3c1-7c69-472e-bf20-8f6fae61a860" providerId="ADAL" clId="{566BC819-5FF4-431A-8D92-CF9DD3BC9217}" dt="2024-12-12T16:28:05.592" v="1962" actId="207"/>
        <pc:sldMkLst>
          <pc:docMk/>
          <pc:sldMk cId="2496557773" sldId="291"/>
        </pc:sldMkLst>
      </pc:sldChg>
      <pc:sldChg chg="delSp modSp mod modNotes">
        <pc:chgData name="Federica Baldasso" userId="77aea3c1-7c69-472e-bf20-8f6fae61a860" providerId="ADAL" clId="{566BC819-5FF4-431A-8D92-CF9DD3BC9217}" dt="2024-12-12T16:28:11.360" v="1963" actId="207"/>
        <pc:sldMkLst>
          <pc:docMk/>
          <pc:sldMk cId="1788499814" sldId="292"/>
        </pc:sldMkLst>
      </pc:sldChg>
      <pc:sldChg chg="delSp modSp mod modNotes">
        <pc:chgData name="Federica Baldasso" userId="77aea3c1-7c69-472e-bf20-8f6fae61a860" providerId="ADAL" clId="{566BC819-5FF4-431A-8D92-CF9DD3BC9217}" dt="2024-12-12T16:28:16.897" v="1964" actId="207"/>
        <pc:sldMkLst>
          <pc:docMk/>
          <pc:sldMk cId="1142750470" sldId="293"/>
        </pc:sldMkLst>
      </pc:sldChg>
      <pc:sldChg chg="addSp delSp modSp mod modNotes">
        <pc:chgData name="Federica Baldasso" userId="77aea3c1-7c69-472e-bf20-8f6fae61a860" providerId="ADAL" clId="{566BC819-5FF4-431A-8D92-CF9DD3BC9217}" dt="2024-12-12T16:28:22.292" v="1965" actId="207"/>
        <pc:sldMkLst>
          <pc:docMk/>
          <pc:sldMk cId="3095281856" sldId="294"/>
        </pc:sldMkLst>
      </pc:sldChg>
      <pc:sldChg chg="delSp modSp mod modNotes">
        <pc:chgData name="Federica Baldasso" userId="77aea3c1-7c69-472e-bf20-8f6fae61a860" providerId="ADAL" clId="{566BC819-5FF4-431A-8D92-CF9DD3BC9217}" dt="2024-12-12T16:28:28.077" v="1966" actId="207"/>
        <pc:sldMkLst>
          <pc:docMk/>
          <pc:sldMk cId="1568446393" sldId="295"/>
        </pc:sldMkLst>
      </pc:sldChg>
      <pc:sldChg chg="delSp modSp mod modNotes">
        <pc:chgData name="Federica Baldasso" userId="77aea3c1-7c69-472e-bf20-8f6fae61a860" providerId="ADAL" clId="{566BC819-5FF4-431A-8D92-CF9DD3BC9217}" dt="2024-12-12T15:49:41.541" v="1754" actId="478"/>
        <pc:sldMkLst>
          <pc:docMk/>
          <pc:sldMk cId="2417732167" sldId="296"/>
        </pc:sldMkLst>
      </pc:sldChg>
      <pc:sldChg chg="delSp modSp mod modNotes">
        <pc:chgData name="Federica Baldasso" userId="77aea3c1-7c69-472e-bf20-8f6fae61a860" providerId="ADAL" clId="{566BC819-5FF4-431A-8D92-CF9DD3BC9217}" dt="2024-12-12T15:49:46.408" v="1755" actId="478"/>
        <pc:sldMkLst>
          <pc:docMk/>
          <pc:sldMk cId="2119452727" sldId="297"/>
        </pc:sldMkLst>
      </pc:sldChg>
      <pc:sldChg chg="delSp modSp mod modNotes">
        <pc:chgData name="Federica Baldasso" userId="77aea3c1-7c69-472e-bf20-8f6fae61a860" providerId="ADAL" clId="{566BC819-5FF4-431A-8D92-CF9DD3BC9217}" dt="2024-12-12T16:28:34.190" v="1967" actId="207"/>
        <pc:sldMkLst>
          <pc:docMk/>
          <pc:sldMk cId="2614243840" sldId="298"/>
        </pc:sldMkLst>
      </pc:sldChg>
      <pc:sldChg chg="delSp modSp mod modNotes">
        <pc:chgData name="Federica Baldasso" userId="77aea3c1-7c69-472e-bf20-8f6fae61a860" providerId="ADAL" clId="{566BC819-5FF4-431A-8D92-CF9DD3BC9217}" dt="2024-12-12T16:28:40.979" v="1968" actId="207"/>
        <pc:sldMkLst>
          <pc:docMk/>
          <pc:sldMk cId="1810088409" sldId="299"/>
        </pc:sldMkLst>
      </pc:sldChg>
      <pc:sldChg chg="delSp modSp mod modNotes">
        <pc:chgData name="Federica Baldasso" userId="77aea3c1-7c69-472e-bf20-8f6fae61a860" providerId="ADAL" clId="{566BC819-5FF4-431A-8D92-CF9DD3BC9217}" dt="2024-12-12T15:50:07.012" v="1759" actId="478"/>
        <pc:sldMkLst>
          <pc:docMk/>
          <pc:sldMk cId="3321620775" sldId="300"/>
        </pc:sldMkLst>
      </pc:sldChg>
      <pc:sldChg chg="delSp modSp mod modNotes">
        <pc:chgData name="Federica Baldasso" userId="77aea3c1-7c69-472e-bf20-8f6fae61a860" providerId="ADAL" clId="{566BC819-5FF4-431A-8D92-CF9DD3BC9217}" dt="2024-12-12T16:28:47.141" v="1969" actId="207"/>
        <pc:sldMkLst>
          <pc:docMk/>
          <pc:sldMk cId="3632753618" sldId="301"/>
        </pc:sldMkLst>
      </pc:sldChg>
      <pc:sldChg chg="addSp delSp modSp mod modNotes">
        <pc:chgData name="Federica Baldasso" userId="77aea3c1-7c69-472e-bf20-8f6fae61a860" providerId="ADAL" clId="{566BC819-5FF4-431A-8D92-CF9DD3BC9217}" dt="2024-12-12T16:28:54.490" v="1970" actId="207"/>
        <pc:sldMkLst>
          <pc:docMk/>
          <pc:sldMk cId="1101969512" sldId="302"/>
        </pc:sldMkLst>
      </pc:sldChg>
      <pc:sldChg chg="delSp modSp mod modNotes">
        <pc:chgData name="Federica Baldasso" userId="77aea3c1-7c69-472e-bf20-8f6fae61a860" providerId="ADAL" clId="{566BC819-5FF4-431A-8D92-CF9DD3BC9217}" dt="2024-12-12T15:50:13.595" v="1762" actId="478"/>
        <pc:sldMkLst>
          <pc:docMk/>
          <pc:sldMk cId="4278632355" sldId="303"/>
        </pc:sldMkLst>
      </pc:sldChg>
      <pc:sldChg chg="delSp modSp mod modNotes">
        <pc:chgData name="Federica Baldasso" userId="77aea3c1-7c69-472e-bf20-8f6fae61a860" providerId="ADAL" clId="{566BC819-5FF4-431A-8D92-CF9DD3BC9217}" dt="2024-12-12T15:50:16.766" v="1764" actId="478"/>
        <pc:sldMkLst>
          <pc:docMk/>
          <pc:sldMk cId="2773691110" sldId="304"/>
        </pc:sldMkLst>
      </pc:sldChg>
      <pc:sldChg chg="addSp delSp modSp mod modNotes">
        <pc:chgData name="Federica Baldasso" userId="77aea3c1-7c69-472e-bf20-8f6fae61a860" providerId="ADAL" clId="{566BC819-5FF4-431A-8D92-CF9DD3BC9217}" dt="2024-12-12T15:50:19.821" v="1765" actId="478"/>
        <pc:sldMkLst>
          <pc:docMk/>
          <pc:sldMk cId="1786057958" sldId="305"/>
        </pc:sldMkLst>
      </pc:sldChg>
      <pc:sldChg chg="addSp delSp modSp mod modNotes">
        <pc:chgData name="Federica Baldasso" userId="77aea3c1-7c69-472e-bf20-8f6fae61a860" providerId="ADAL" clId="{566BC819-5FF4-431A-8D92-CF9DD3BC9217}" dt="2024-12-12T16:29:02.234" v="1971" actId="207"/>
        <pc:sldMkLst>
          <pc:docMk/>
          <pc:sldMk cId="607017346" sldId="306"/>
        </pc:sldMkLst>
      </pc:sldChg>
      <pc:sldChg chg="addSp delSp modSp mod modNotes">
        <pc:chgData name="Federica Baldasso" userId="77aea3c1-7c69-472e-bf20-8f6fae61a860" providerId="ADAL" clId="{566BC819-5FF4-431A-8D92-CF9DD3BC9217}" dt="2024-12-12T16:29:07.704" v="1972" actId="207"/>
        <pc:sldMkLst>
          <pc:docMk/>
          <pc:sldMk cId="1540144894" sldId="307"/>
        </pc:sldMkLst>
      </pc:sldChg>
      <pc:sldChg chg="delSp modSp mod modNotes">
        <pc:chgData name="Federica Baldasso" userId="77aea3c1-7c69-472e-bf20-8f6fae61a860" providerId="ADAL" clId="{566BC819-5FF4-431A-8D92-CF9DD3BC9217}" dt="2024-12-12T16:29:42.056" v="1976" actId="12385"/>
        <pc:sldMkLst>
          <pc:docMk/>
          <pc:sldMk cId="112009133" sldId="308"/>
        </pc:sldMkLst>
      </pc:sldChg>
      <pc:sldChg chg="addSp delSp modSp mod modNotes">
        <pc:chgData name="Federica Baldasso" userId="77aea3c1-7c69-472e-bf20-8f6fae61a860" providerId="ADAL" clId="{566BC819-5FF4-431A-8D92-CF9DD3BC9217}" dt="2024-12-12T15:50:44.112" v="1771" actId="478"/>
        <pc:sldMkLst>
          <pc:docMk/>
          <pc:sldMk cId="2100966101" sldId="309"/>
        </pc:sldMkLst>
      </pc:sldChg>
      <pc:sldChg chg="addSp delSp modSp mod modNotes">
        <pc:chgData name="Federica Baldasso" userId="77aea3c1-7c69-472e-bf20-8f6fae61a860" providerId="ADAL" clId="{566BC819-5FF4-431A-8D92-CF9DD3BC9217}" dt="2024-12-12T16:29:51.881" v="1977" actId="207"/>
        <pc:sldMkLst>
          <pc:docMk/>
          <pc:sldMk cId="123851042" sldId="310"/>
        </pc:sldMkLst>
      </pc:sldChg>
      <pc:sldChg chg="delSp modSp mod modNotes">
        <pc:chgData name="Federica Baldasso" userId="77aea3c1-7c69-472e-bf20-8f6fae61a860" providerId="ADAL" clId="{566BC819-5FF4-431A-8D92-CF9DD3BC9217}" dt="2024-12-12T16:29:58.409" v="1978" actId="207"/>
        <pc:sldMkLst>
          <pc:docMk/>
          <pc:sldMk cId="4154225649" sldId="311"/>
        </pc:sldMkLst>
      </pc:sldChg>
      <pc:sldChg chg="addSp delSp modSp del mod">
        <pc:chgData name="Federica Baldasso" userId="77aea3c1-7c69-472e-bf20-8f6fae61a860" providerId="ADAL" clId="{566BC819-5FF4-431A-8D92-CF9DD3BC9217}" dt="2024-12-12T13:31:31.642" v="1402" actId="2696"/>
        <pc:sldMkLst>
          <pc:docMk/>
          <pc:sldMk cId="4176298750" sldId="312"/>
        </pc:sldMkLst>
      </pc:sldChg>
      <pc:sldChg chg="addSp delSp modSp mod modNotes">
        <pc:chgData name="Federica Baldasso" userId="77aea3c1-7c69-472e-bf20-8f6fae61a860" providerId="ADAL" clId="{566BC819-5FF4-431A-8D92-CF9DD3BC9217}" dt="2024-12-12T16:02:53.834" v="1877" actId="1036"/>
        <pc:sldMkLst>
          <pc:docMk/>
          <pc:sldMk cId="542963893" sldId="313"/>
        </pc:sldMkLst>
      </pc:sldChg>
      <pc:sldChg chg="delSp modSp add mod modNotes">
        <pc:chgData name="Federica Baldasso" userId="77aea3c1-7c69-472e-bf20-8f6fae61a860" providerId="ADAL" clId="{566BC819-5FF4-431A-8D92-CF9DD3BC9217}" dt="2024-12-12T15:48:40.562" v="1733" actId="478"/>
        <pc:sldMkLst>
          <pc:docMk/>
          <pc:sldMk cId="3294219532" sldId="314"/>
        </pc:sldMkLst>
      </pc:sldChg>
      <pc:sldChg chg="addSp delSp modSp add mod modNotes modNotesTx">
        <pc:chgData name="Federica Baldasso" userId="77aea3c1-7c69-472e-bf20-8f6fae61a860" providerId="ADAL" clId="{566BC819-5FF4-431A-8D92-CF9DD3BC9217}" dt="2024-12-12T15:49:10.107" v="1746" actId="478"/>
        <pc:sldMkLst>
          <pc:docMk/>
          <pc:sldMk cId="2569069612" sldId="315"/>
        </pc:sldMkLst>
      </pc:sldChg>
      <pc:sldChg chg="addSp delSp modSp add mod modNotes">
        <pc:chgData name="Federica Baldasso" userId="77aea3c1-7c69-472e-bf20-8f6fae61a860" providerId="ADAL" clId="{566BC819-5FF4-431A-8D92-CF9DD3BC9217}" dt="2024-12-12T15:50:29.777" v="1766" actId="478"/>
        <pc:sldMkLst>
          <pc:docMk/>
          <pc:sldMk cId="3545497279" sldId="316"/>
        </pc:sldMkLst>
      </pc:sldChg>
      <pc:sldChg chg="delSp modSp add mod modNotes">
        <pc:chgData name="Federica Baldasso" userId="77aea3c1-7c69-472e-bf20-8f6fae61a860" providerId="ADAL" clId="{566BC819-5FF4-431A-8D92-CF9DD3BC9217}" dt="2024-12-12T16:30:04.344" v="1979" actId="207"/>
        <pc:sldMkLst>
          <pc:docMk/>
          <pc:sldMk cId="3707744727" sldId="317"/>
        </pc:sldMkLst>
      </pc:sldChg>
      <pc:sldChg chg="delSp modSp add mod modNotes">
        <pc:chgData name="Federica Baldasso" userId="77aea3c1-7c69-472e-bf20-8f6fae61a860" providerId="ADAL" clId="{566BC819-5FF4-431A-8D92-CF9DD3BC9217}" dt="2024-12-12T16:03:55.844" v="1890" actId="207"/>
        <pc:sldMkLst>
          <pc:docMk/>
          <pc:sldMk cId="239616237" sldId="318"/>
        </pc:sldMkLst>
      </pc:sldChg>
      <pc:sldMasterChg chg="addSp delSp modSp mod delAnim modSldLayout">
        <pc:chgData name="Federica Baldasso" userId="77aea3c1-7c69-472e-bf20-8f6fae61a860" providerId="ADAL" clId="{566BC819-5FF4-431A-8D92-CF9DD3BC9217}" dt="2024-12-12T16:00:47.132" v="1857"/>
        <pc:sldMasterMkLst>
          <pc:docMk/>
          <pc:sldMasterMk cId="0" sldId="2147483648"/>
        </pc:sldMasterMkLst>
        <pc:sldLayoutChg chg="modSp">
          <pc:chgData name="Federica Baldasso" userId="77aea3c1-7c69-472e-bf20-8f6fae61a860" providerId="ADAL" clId="{566BC819-5FF4-431A-8D92-CF9DD3BC9217}" dt="2024-12-12T15:31:58.683" v="1404"/>
          <pc:sldLayoutMkLst>
            <pc:docMk/>
            <pc:sldMasterMk cId="0" sldId="2147483648"/>
            <pc:sldLayoutMk cId="0" sldId="2147483649"/>
          </pc:sldLayoutMkLst>
        </pc:sldLayoutChg>
      </pc:sldMasterChg>
      <pc:sldMasterChg chg="addSp delSp modSp mod modSldLayout">
        <pc:chgData name="Federica Baldasso" userId="77aea3c1-7c69-472e-bf20-8f6fae61a860" providerId="ADAL" clId="{566BC819-5FF4-431A-8D92-CF9DD3BC9217}" dt="2024-12-12T16:00:07.141" v="1855" actId="1035"/>
        <pc:sldMasterMkLst>
          <pc:docMk/>
          <pc:sldMasterMk cId="0" sldId="2147483650"/>
        </pc:sldMasterMkLst>
        <pc:sldLayoutChg chg="modSp">
          <pc:chgData name="Federica Baldasso" userId="77aea3c1-7c69-472e-bf20-8f6fae61a860" providerId="ADAL" clId="{566BC819-5FF4-431A-8D92-CF9DD3BC9217}" dt="2024-12-12T15:31:58.683" v="1404"/>
          <pc:sldLayoutMkLst>
            <pc:docMk/>
            <pc:sldMasterMk cId="0" sldId="2147483650"/>
            <pc:sldLayoutMk cId="0" sldId="2147483651"/>
          </pc:sldLayoutMkLst>
        </pc:sldLayoutChg>
        <pc:sldLayoutChg chg="delSp modSp mod">
          <pc:chgData name="Federica Baldasso" userId="77aea3c1-7c69-472e-bf20-8f6fae61a860" providerId="ADAL" clId="{566BC819-5FF4-431A-8D92-CF9DD3BC9217}" dt="2024-12-12T15:46:15.497" v="1723" actId="478"/>
          <pc:sldLayoutMkLst>
            <pc:docMk/>
            <pc:sldMasterMk cId="0" sldId="2147483650"/>
            <pc:sldLayoutMk cId="3971273434" sldId="2147483652"/>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6DF1DA-8A85-4EB7-9948-D6F588BEEC4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6824A6A3-B226-4A38-8826-1B581E4A62FA}">
      <dgm:prSet phldrT="[Testo]"/>
      <dgm:spPr>
        <a:noFill/>
      </dgm:spPr>
      <dgm:t>
        <a:bodyPr/>
        <a:lstStyle/>
        <a:p>
          <a:endParaRPr lang="en-US"/>
        </a:p>
      </dgm:t>
    </dgm:pt>
    <dgm:pt modelId="{AE1224FA-CF30-41BE-94A5-D9CF8F96AF3C}" type="parTrans" cxnId="{AA086B00-2B67-49FC-8E97-C761C7DF5424}">
      <dgm:prSet/>
      <dgm:spPr/>
      <dgm:t>
        <a:bodyPr/>
        <a:lstStyle/>
        <a:p>
          <a:endParaRPr lang="en-US"/>
        </a:p>
      </dgm:t>
    </dgm:pt>
    <dgm:pt modelId="{7FE41A78-426D-41B9-9B50-19CCA6A14E41}" type="sibTrans" cxnId="{AA086B00-2B67-49FC-8E97-C761C7DF5424}">
      <dgm:prSet/>
      <dgm:spPr/>
      <dgm:t>
        <a:bodyPr/>
        <a:lstStyle/>
        <a:p>
          <a:endParaRPr lang="en-US"/>
        </a:p>
      </dgm:t>
    </dgm:pt>
    <dgm:pt modelId="{48835025-6D77-4350-83F7-60FDDCF29B66}">
      <dgm:prSet phldrT="[Testo]"/>
      <dgm:spPr>
        <a:noFill/>
      </dgm:spPr>
      <dgm:t>
        <a:bodyPr/>
        <a:lstStyle/>
        <a:p>
          <a:endParaRPr lang="en-US"/>
        </a:p>
      </dgm:t>
    </dgm:pt>
    <dgm:pt modelId="{ED2C4C66-7662-4F19-98CA-BDE90CF1299E}" type="parTrans" cxnId="{BA2A8222-48C3-4E34-814E-37DCE5415FC0}">
      <dgm:prSet/>
      <dgm:spPr/>
      <dgm:t>
        <a:bodyPr/>
        <a:lstStyle/>
        <a:p>
          <a:endParaRPr lang="en-US"/>
        </a:p>
      </dgm:t>
    </dgm:pt>
    <dgm:pt modelId="{C9D8ECEC-B706-4FBE-876F-63B67B31ED5C}" type="sibTrans" cxnId="{BA2A8222-48C3-4E34-814E-37DCE5415FC0}">
      <dgm:prSet/>
      <dgm:spPr/>
      <dgm:t>
        <a:bodyPr/>
        <a:lstStyle/>
        <a:p>
          <a:endParaRPr lang="en-US"/>
        </a:p>
      </dgm:t>
    </dgm:pt>
    <dgm:pt modelId="{C3D4E576-38FF-40F0-BFC6-349ECC6C613A}">
      <dgm:prSet phldrT="[Testo]"/>
      <dgm:spPr>
        <a:noFill/>
      </dgm:spPr>
      <dgm:t>
        <a:bodyPr/>
        <a:lstStyle/>
        <a:p>
          <a:endParaRPr lang="en-US"/>
        </a:p>
      </dgm:t>
    </dgm:pt>
    <dgm:pt modelId="{7F64C889-F8F2-4714-9BC0-67BE7A37832E}" type="parTrans" cxnId="{D173BEC8-149E-4313-A2E1-E2047B12CC5F}">
      <dgm:prSet/>
      <dgm:spPr/>
      <dgm:t>
        <a:bodyPr/>
        <a:lstStyle/>
        <a:p>
          <a:endParaRPr lang="en-US"/>
        </a:p>
      </dgm:t>
    </dgm:pt>
    <dgm:pt modelId="{16E42D16-B3EA-4791-A0D3-F9EDEF3BD520}" type="sibTrans" cxnId="{D173BEC8-149E-4313-A2E1-E2047B12CC5F}">
      <dgm:prSet/>
      <dgm:spPr/>
      <dgm:t>
        <a:bodyPr/>
        <a:lstStyle/>
        <a:p>
          <a:endParaRPr lang="en-US"/>
        </a:p>
      </dgm:t>
    </dgm:pt>
    <dgm:pt modelId="{B97AC30A-3CE1-4041-82FE-6252ECE938F4}">
      <dgm:prSet phldrT="[Testo]"/>
      <dgm:spPr>
        <a:noFill/>
      </dgm:spPr>
      <dgm:t>
        <a:bodyPr/>
        <a:lstStyle/>
        <a:p>
          <a:endParaRPr lang="en-US"/>
        </a:p>
      </dgm:t>
    </dgm:pt>
    <dgm:pt modelId="{ECDF38E7-A372-44B3-9A2F-CBC25FADFA49}" type="parTrans" cxnId="{7C2B3B96-203F-449F-B403-475DEAA25E39}">
      <dgm:prSet/>
      <dgm:spPr/>
      <dgm:t>
        <a:bodyPr/>
        <a:lstStyle/>
        <a:p>
          <a:endParaRPr lang="en-US"/>
        </a:p>
      </dgm:t>
    </dgm:pt>
    <dgm:pt modelId="{9E273D3C-6042-4A8D-B8C8-B57EB3CF2C2E}" type="sibTrans" cxnId="{7C2B3B96-203F-449F-B403-475DEAA25E39}">
      <dgm:prSet/>
      <dgm:spPr/>
      <dgm:t>
        <a:bodyPr/>
        <a:lstStyle/>
        <a:p>
          <a:endParaRPr lang="en-US"/>
        </a:p>
      </dgm:t>
    </dgm:pt>
    <dgm:pt modelId="{D478C3B1-6988-4E90-B431-DC5CC99FB17B}">
      <dgm:prSet phldrT="[Testo]"/>
      <dgm:spPr>
        <a:noFill/>
      </dgm:spPr>
      <dgm:t>
        <a:bodyPr/>
        <a:lstStyle/>
        <a:p>
          <a:endParaRPr lang="en-US"/>
        </a:p>
      </dgm:t>
    </dgm:pt>
    <dgm:pt modelId="{ECE33168-5426-4DE4-BD1E-43887421CDFE}" type="parTrans" cxnId="{B77235A0-BCEF-40C4-80E0-4B50C8A04A1E}">
      <dgm:prSet/>
      <dgm:spPr/>
      <dgm:t>
        <a:bodyPr/>
        <a:lstStyle/>
        <a:p>
          <a:endParaRPr lang="en-US"/>
        </a:p>
      </dgm:t>
    </dgm:pt>
    <dgm:pt modelId="{E782CB78-4B52-40CD-AC48-FA0FA1CB7BE0}" type="sibTrans" cxnId="{B77235A0-BCEF-40C4-80E0-4B50C8A04A1E}">
      <dgm:prSet/>
      <dgm:spPr/>
      <dgm:t>
        <a:bodyPr/>
        <a:lstStyle/>
        <a:p>
          <a:endParaRPr lang="en-US"/>
        </a:p>
      </dgm:t>
    </dgm:pt>
    <dgm:pt modelId="{27FB88BC-24F5-48CD-BBAB-A141DE847677}">
      <dgm:prSet phldrT="[Testo]"/>
      <dgm:spPr>
        <a:noFill/>
        <a:effectLst>
          <a:glow>
            <a:schemeClr val="accent1">
              <a:alpha val="99000"/>
            </a:schemeClr>
          </a:glow>
        </a:effectLst>
      </dgm:spPr>
      <dgm:t>
        <a:bodyPr/>
        <a:lstStyle/>
        <a:p>
          <a:r>
            <a:rPr lang="en-US"/>
            <a:t> </a:t>
          </a:r>
        </a:p>
      </dgm:t>
    </dgm:pt>
    <dgm:pt modelId="{D0ECDA26-8879-4E3A-A00F-FE4A04346781}" type="sibTrans" cxnId="{C3A1A26B-5DEC-40F4-B5AD-9235C19A3226}">
      <dgm:prSet/>
      <dgm:spPr/>
      <dgm:t>
        <a:bodyPr/>
        <a:lstStyle/>
        <a:p>
          <a:endParaRPr lang="en-US"/>
        </a:p>
      </dgm:t>
    </dgm:pt>
    <dgm:pt modelId="{B7A0A94E-4E74-42E0-A99B-DFF5A1F13A6B}" type="parTrans" cxnId="{C3A1A26B-5DEC-40F4-B5AD-9235C19A3226}">
      <dgm:prSet/>
      <dgm:spPr/>
      <dgm:t>
        <a:bodyPr/>
        <a:lstStyle/>
        <a:p>
          <a:endParaRPr lang="en-US"/>
        </a:p>
      </dgm:t>
    </dgm:pt>
    <dgm:pt modelId="{E569AE2F-53D9-4F0C-9A01-9E361411DB09}" type="pres">
      <dgm:prSet presAssocID="{596DF1DA-8A85-4EB7-9948-D6F588BEEC41}" presName="Name0" presStyleCnt="0">
        <dgm:presLayoutVars>
          <dgm:dir/>
          <dgm:resizeHandles val="exact"/>
        </dgm:presLayoutVars>
      </dgm:prSet>
      <dgm:spPr/>
    </dgm:pt>
    <dgm:pt modelId="{6731CE3C-F6C8-4092-A5B4-55DC74E9BADB}" type="pres">
      <dgm:prSet presAssocID="{27FB88BC-24F5-48CD-BBAB-A141DE847677}" presName="composite" presStyleCnt="0"/>
      <dgm:spPr/>
    </dgm:pt>
    <dgm:pt modelId="{611EA523-6AC9-45F1-8746-93A25E21227C}" type="pres">
      <dgm:prSet presAssocID="{27FB88BC-24F5-48CD-BBAB-A141DE847677}" presName="rect1" presStyleLbl="bgShp" presStyleIdx="0" presStyleCnt="6"/>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t="-32000" b="-32000"/>
          </a:stretch>
        </a:blipFill>
      </dgm:spPr>
    </dgm:pt>
    <dgm:pt modelId="{B5E7827B-7FA0-4FF1-8490-7861997E5A21}" type="pres">
      <dgm:prSet presAssocID="{27FB88BC-24F5-48CD-BBAB-A141DE847677}" presName="rect2" presStyleLbl="trBgShp" presStyleIdx="0" presStyleCnt="6">
        <dgm:presLayoutVars>
          <dgm:bulletEnabled val="1"/>
        </dgm:presLayoutVars>
      </dgm:prSet>
      <dgm:spPr/>
    </dgm:pt>
    <dgm:pt modelId="{C1CF1043-FA88-4EA9-887E-7740FE39D282}" type="pres">
      <dgm:prSet presAssocID="{D0ECDA26-8879-4E3A-A00F-FE4A04346781}" presName="sibTrans" presStyleCnt="0"/>
      <dgm:spPr/>
    </dgm:pt>
    <dgm:pt modelId="{56C88BF9-1936-4D0E-854D-28A36343A11C}" type="pres">
      <dgm:prSet presAssocID="{48835025-6D77-4350-83F7-60FDDCF29B66}" presName="composite" presStyleCnt="0"/>
      <dgm:spPr/>
    </dgm:pt>
    <dgm:pt modelId="{1180979D-3DE6-4168-87D5-DFB38FD55D16}" type="pres">
      <dgm:prSet presAssocID="{48835025-6D77-4350-83F7-60FDDCF29B66}" presName="rect1" presStyleLbl="bgShp" presStyleIdx="1" presStyleCnt="6"/>
      <dgm:spPr>
        <a:blipFill rotWithShape="1">
          <a:blip xmlns:r="http://schemas.openxmlformats.org/officeDocument/2006/relationships" r:embed="rId2"/>
          <a:srcRect/>
          <a:stretch>
            <a:fillRect t="-1000" b="-1000"/>
          </a:stretch>
        </a:blipFill>
      </dgm:spPr>
    </dgm:pt>
    <dgm:pt modelId="{3DA7443C-CFC4-437C-AF01-F111A8BCB588}" type="pres">
      <dgm:prSet presAssocID="{48835025-6D77-4350-83F7-60FDDCF29B66}" presName="rect2" presStyleLbl="trBgShp" presStyleIdx="1" presStyleCnt="6">
        <dgm:presLayoutVars>
          <dgm:bulletEnabled val="1"/>
        </dgm:presLayoutVars>
      </dgm:prSet>
      <dgm:spPr/>
    </dgm:pt>
    <dgm:pt modelId="{C465BFB3-6E9E-4A82-B41C-F40B7C2612F1}" type="pres">
      <dgm:prSet presAssocID="{C9D8ECEC-B706-4FBE-876F-63B67B31ED5C}" presName="sibTrans" presStyleCnt="0"/>
      <dgm:spPr/>
    </dgm:pt>
    <dgm:pt modelId="{9D5F95D9-A0D1-4870-99FC-5155B13A26C2}" type="pres">
      <dgm:prSet presAssocID="{C3D4E576-38FF-40F0-BFC6-349ECC6C613A}" presName="composite" presStyleCnt="0"/>
      <dgm:spPr/>
    </dgm:pt>
    <dgm:pt modelId="{A042ACC2-1315-4A7B-8652-9D777A6E3FDB}" type="pres">
      <dgm:prSet presAssocID="{C3D4E576-38FF-40F0-BFC6-349ECC6C613A}" presName="rect1" presStyleLbl="bgShp" presStyleIdx="2" presStyleCnt="6" custLinFactNeighborY="-88"/>
      <dgm:spPr>
        <a:blipFill rotWithShape="1">
          <a:blip xmlns:r="http://schemas.openxmlformats.org/officeDocument/2006/relationships" r:embed="rId3"/>
          <a:srcRect/>
          <a:stretch>
            <a:fillRect l="-23000" r="-23000"/>
          </a:stretch>
        </a:blipFill>
      </dgm:spPr>
    </dgm:pt>
    <dgm:pt modelId="{D445B408-73A6-476D-B6D3-6B3EDA768BB9}" type="pres">
      <dgm:prSet presAssocID="{C3D4E576-38FF-40F0-BFC6-349ECC6C613A}" presName="rect2" presStyleLbl="trBgShp" presStyleIdx="2" presStyleCnt="6">
        <dgm:presLayoutVars>
          <dgm:bulletEnabled val="1"/>
        </dgm:presLayoutVars>
      </dgm:prSet>
      <dgm:spPr/>
    </dgm:pt>
    <dgm:pt modelId="{0A257DC5-0C0C-4A56-8B68-F922D902D5D9}" type="pres">
      <dgm:prSet presAssocID="{16E42D16-B3EA-4791-A0D3-F9EDEF3BD520}" presName="sibTrans" presStyleCnt="0"/>
      <dgm:spPr/>
    </dgm:pt>
    <dgm:pt modelId="{973B10F2-5C63-4055-B027-1060D6847B2E}" type="pres">
      <dgm:prSet presAssocID="{B97AC30A-3CE1-4041-82FE-6252ECE938F4}" presName="composite" presStyleCnt="0"/>
      <dgm:spPr/>
    </dgm:pt>
    <dgm:pt modelId="{CF036C76-4221-4629-88AA-85987DBCA444}" type="pres">
      <dgm:prSet presAssocID="{B97AC30A-3CE1-4041-82FE-6252ECE938F4}" presName="rect1" presStyleLbl="bgShp" presStyleIdx="3" presStyleCnt="6"/>
      <dgm:spPr>
        <a:blipFill rotWithShape="1">
          <a:blip xmlns:r="http://schemas.openxmlformats.org/officeDocument/2006/relationships" r:embed="rId4"/>
          <a:srcRect/>
          <a:stretch>
            <a:fillRect t="-1000" b="-1000"/>
          </a:stretch>
        </a:blipFill>
      </dgm:spPr>
    </dgm:pt>
    <dgm:pt modelId="{A5E06E04-72A6-4DC9-9DCE-D90EC9033823}" type="pres">
      <dgm:prSet presAssocID="{B97AC30A-3CE1-4041-82FE-6252ECE938F4}" presName="rect2" presStyleLbl="trBgShp" presStyleIdx="3" presStyleCnt="6">
        <dgm:presLayoutVars>
          <dgm:bulletEnabled val="1"/>
        </dgm:presLayoutVars>
      </dgm:prSet>
      <dgm:spPr/>
    </dgm:pt>
    <dgm:pt modelId="{446A547E-3919-4EBE-A931-4692CE5AB9DB}" type="pres">
      <dgm:prSet presAssocID="{9E273D3C-6042-4A8D-B8C8-B57EB3CF2C2E}" presName="sibTrans" presStyleCnt="0"/>
      <dgm:spPr/>
    </dgm:pt>
    <dgm:pt modelId="{C369C56F-7C1B-4859-8120-138E93E4EECC}" type="pres">
      <dgm:prSet presAssocID="{D478C3B1-6988-4E90-B431-DC5CC99FB17B}" presName="composite" presStyleCnt="0"/>
      <dgm:spPr/>
    </dgm:pt>
    <dgm:pt modelId="{9FF3A907-114B-4FC7-B436-6B3BDF5EC0A4}" type="pres">
      <dgm:prSet presAssocID="{D478C3B1-6988-4E90-B431-DC5CC99FB17B}" presName="rect1" presStyleLbl="bgShp" presStyleIdx="4" presStyleCnt="6"/>
      <dgm:spPr>
        <a:blipFill rotWithShape="1">
          <a:blip xmlns:r="http://schemas.openxmlformats.org/officeDocument/2006/relationships" r:embed="rId5">
            <a:extLst>
              <a:ext uri="{28A0092B-C50C-407E-A947-70E740481C1C}">
                <a14:useLocalDpi xmlns:a14="http://schemas.microsoft.com/office/drawing/2010/main" val="0"/>
              </a:ext>
            </a:extLst>
          </a:blip>
          <a:srcRect/>
          <a:stretch>
            <a:fillRect l="-11000" r="-11000"/>
          </a:stretch>
        </a:blipFill>
      </dgm:spPr>
    </dgm:pt>
    <dgm:pt modelId="{638D7318-5589-4C02-BDB8-68C662D854C3}" type="pres">
      <dgm:prSet presAssocID="{D478C3B1-6988-4E90-B431-DC5CC99FB17B}" presName="rect2" presStyleLbl="trBgShp" presStyleIdx="4" presStyleCnt="6">
        <dgm:presLayoutVars>
          <dgm:bulletEnabled val="1"/>
        </dgm:presLayoutVars>
      </dgm:prSet>
      <dgm:spPr/>
    </dgm:pt>
    <dgm:pt modelId="{D7A9EE1C-56FF-4AF7-BE83-76C94F704B03}" type="pres">
      <dgm:prSet presAssocID="{E782CB78-4B52-40CD-AC48-FA0FA1CB7BE0}" presName="sibTrans" presStyleCnt="0"/>
      <dgm:spPr/>
    </dgm:pt>
    <dgm:pt modelId="{22AE9093-E751-4B70-831F-7C5DE48AB3AD}" type="pres">
      <dgm:prSet presAssocID="{6824A6A3-B226-4A38-8826-1B581E4A62FA}" presName="composite" presStyleCnt="0"/>
      <dgm:spPr/>
    </dgm:pt>
    <dgm:pt modelId="{1FD8A633-78B0-478B-9157-45B82366C901}" type="pres">
      <dgm:prSet presAssocID="{6824A6A3-B226-4A38-8826-1B581E4A62FA}" presName="rect1" presStyleLbl="bgShp" presStyleIdx="5" presStyleCnt="6"/>
      <dgm:spPr>
        <a:blipFill rotWithShape="1">
          <a:blip xmlns:r="http://schemas.openxmlformats.org/officeDocument/2006/relationships" r:embed="rId6" cstate="print">
            <a:extLst>
              <a:ext uri="{28A0092B-C50C-407E-A947-70E740481C1C}">
                <a14:useLocalDpi xmlns:a14="http://schemas.microsoft.com/office/drawing/2010/main"/>
              </a:ext>
            </a:extLst>
          </a:blip>
          <a:srcRect/>
          <a:stretch>
            <a:fillRect t="-5000" b="-5000"/>
          </a:stretch>
        </a:blipFill>
      </dgm:spPr>
    </dgm:pt>
    <dgm:pt modelId="{EF9775CF-7079-4CFC-AA65-98EA5AE60C16}" type="pres">
      <dgm:prSet presAssocID="{6824A6A3-B226-4A38-8826-1B581E4A62FA}" presName="rect2" presStyleLbl="trBgShp" presStyleIdx="5" presStyleCnt="6">
        <dgm:presLayoutVars>
          <dgm:bulletEnabled val="1"/>
        </dgm:presLayoutVars>
      </dgm:prSet>
      <dgm:spPr/>
    </dgm:pt>
  </dgm:ptLst>
  <dgm:cxnLst>
    <dgm:cxn modelId="{AA086B00-2B67-49FC-8E97-C761C7DF5424}" srcId="{596DF1DA-8A85-4EB7-9948-D6F588BEEC41}" destId="{6824A6A3-B226-4A38-8826-1B581E4A62FA}" srcOrd="5" destOrd="0" parTransId="{AE1224FA-CF30-41BE-94A5-D9CF8F96AF3C}" sibTransId="{7FE41A78-426D-41B9-9B50-19CCA6A14E41}"/>
    <dgm:cxn modelId="{D2E1280F-7611-5A4E-A425-5D84E83E313C}" type="presOf" srcId="{27FB88BC-24F5-48CD-BBAB-A141DE847677}" destId="{B5E7827B-7FA0-4FF1-8490-7861997E5A21}" srcOrd="0" destOrd="0" presId="urn:microsoft.com/office/officeart/2008/layout/BendingPictureSemiTransparentText"/>
    <dgm:cxn modelId="{BA2A8222-48C3-4E34-814E-37DCE5415FC0}" srcId="{596DF1DA-8A85-4EB7-9948-D6F588BEEC41}" destId="{48835025-6D77-4350-83F7-60FDDCF29B66}" srcOrd="1" destOrd="0" parTransId="{ED2C4C66-7662-4F19-98CA-BDE90CF1299E}" sibTransId="{C9D8ECEC-B706-4FBE-876F-63B67B31ED5C}"/>
    <dgm:cxn modelId="{EE473D27-D62F-0A44-AD81-CCB62D986BE0}" type="presOf" srcId="{C3D4E576-38FF-40F0-BFC6-349ECC6C613A}" destId="{D445B408-73A6-476D-B6D3-6B3EDA768BB9}" srcOrd="0" destOrd="0" presId="urn:microsoft.com/office/officeart/2008/layout/BendingPictureSemiTransparentText"/>
    <dgm:cxn modelId="{71868D5B-E05B-AA49-B283-CC37BC16A915}" type="presOf" srcId="{48835025-6D77-4350-83F7-60FDDCF29B66}" destId="{3DA7443C-CFC4-437C-AF01-F111A8BCB588}" srcOrd="0" destOrd="0" presId="urn:microsoft.com/office/officeart/2008/layout/BendingPictureSemiTransparentText"/>
    <dgm:cxn modelId="{C3A1A26B-5DEC-40F4-B5AD-9235C19A3226}" srcId="{596DF1DA-8A85-4EB7-9948-D6F588BEEC41}" destId="{27FB88BC-24F5-48CD-BBAB-A141DE847677}" srcOrd="0" destOrd="0" parTransId="{B7A0A94E-4E74-42E0-A99B-DFF5A1F13A6B}" sibTransId="{D0ECDA26-8879-4E3A-A00F-FE4A04346781}"/>
    <dgm:cxn modelId="{5087CA86-7CEB-2440-B54C-EF8A99C635E3}" type="presOf" srcId="{D478C3B1-6988-4E90-B431-DC5CC99FB17B}" destId="{638D7318-5589-4C02-BDB8-68C662D854C3}" srcOrd="0" destOrd="0" presId="urn:microsoft.com/office/officeart/2008/layout/BendingPictureSemiTransparentText"/>
    <dgm:cxn modelId="{7C2B3B96-203F-449F-B403-475DEAA25E39}" srcId="{596DF1DA-8A85-4EB7-9948-D6F588BEEC41}" destId="{B97AC30A-3CE1-4041-82FE-6252ECE938F4}" srcOrd="3" destOrd="0" parTransId="{ECDF38E7-A372-44B3-9A2F-CBC25FADFA49}" sibTransId="{9E273D3C-6042-4A8D-B8C8-B57EB3CF2C2E}"/>
    <dgm:cxn modelId="{B77235A0-BCEF-40C4-80E0-4B50C8A04A1E}" srcId="{596DF1DA-8A85-4EB7-9948-D6F588BEEC41}" destId="{D478C3B1-6988-4E90-B431-DC5CC99FB17B}" srcOrd="4" destOrd="0" parTransId="{ECE33168-5426-4DE4-BD1E-43887421CDFE}" sibTransId="{E782CB78-4B52-40CD-AC48-FA0FA1CB7BE0}"/>
    <dgm:cxn modelId="{4ABB8EB1-6C88-6044-B4F5-E29D8CAB6AA9}" type="presOf" srcId="{B97AC30A-3CE1-4041-82FE-6252ECE938F4}" destId="{A5E06E04-72A6-4DC9-9DCE-D90EC9033823}" srcOrd="0" destOrd="0" presId="urn:microsoft.com/office/officeart/2008/layout/BendingPictureSemiTransparentText"/>
    <dgm:cxn modelId="{D173BEC8-149E-4313-A2E1-E2047B12CC5F}" srcId="{596DF1DA-8A85-4EB7-9948-D6F588BEEC41}" destId="{C3D4E576-38FF-40F0-BFC6-349ECC6C613A}" srcOrd="2" destOrd="0" parTransId="{7F64C889-F8F2-4714-9BC0-67BE7A37832E}" sibTransId="{16E42D16-B3EA-4791-A0D3-F9EDEF3BD520}"/>
    <dgm:cxn modelId="{54DE68E0-6B16-9D44-9BD9-9F33010C074B}" type="presOf" srcId="{6824A6A3-B226-4A38-8826-1B581E4A62FA}" destId="{EF9775CF-7079-4CFC-AA65-98EA5AE60C16}" srcOrd="0" destOrd="0" presId="urn:microsoft.com/office/officeart/2008/layout/BendingPictureSemiTransparentText"/>
    <dgm:cxn modelId="{9234E8FC-FCD3-2040-B821-A732BFCD69CA}" type="presOf" srcId="{596DF1DA-8A85-4EB7-9948-D6F588BEEC41}" destId="{E569AE2F-53D9-4F0C-9A01-9E361411DB09}" srcOrd="0" destOrd="0" presId="urn:microsoft.com/office/officeart/2008/layout/BendingPictureSemiTransparentText"/>
    <dgm:cxn modelId="{C2458445-AC8E-DD4E-9351-ECE7C7B81C26}" type="presParOf" srcId="{E569AE2F-53D9-4F0C-9A01-9E361411DB09}" destId="{6731CE3C-F6C8-4092-A5B4-55DC74E9BADB}" srcOrd="0" destOrd="0" presId="urn:microsoft.com/office/officeart/2008/layout/BendingPictureSemiTransparentText"/>
    <dgm:cxn modelId="{0AEB001C-CEE5-C446-860D-19BA51B931F7}" type="presParOf" srcId="{6731CE3C-F6C8-4092-A5B4-55DC74E9BADB}" destId="{611EA523-6AC9-45F1-8746-93A25E21227C}" srcOrd="0" destOrd="0" presId="urn:microsoft.com/office/officeart/2008/layout/BendingPictureSemiTransparentText"/>
    <dgm:cxn modelId="{3C01ED9C-453E-6C49-B020-833016D15F7B}" type="presParOf" srcId="{6731CE3C-F6C8-4092-A5B4-55DC74E9BADB}" destId="{B5E7827B-7FA0-4FF1-8490-7861997E5A21}" srcOrd="1" destOrd="0" presId="urn:microsoft.com/office/officeart/2008/layout/BendingPictureSemiTransparentText"/>
    <dgm:cxn modelId="{98C0F0A1-8350-8642-803A-3A1F763A45FB}" type="presParOf" srcId="{E569AE2F-53D9-4F0C-9A01-9E361411DB09}" destId="{C1CF1043-FA88-4EA9-887E-7740FE39D282}" srcOrd="1" destOrd="0" presId="urn:microsoft.com/office/officeart/2008/layout/BendingPictureSemiTransparentText"/>
    <dgm:cxn modelId="{22324B3D-5363-5641-A567-5A2A6344F88D}" type="presParOf" srcId="{E569AE2F-53D9-4F0C-9A01-9E361411DB09}" destId="{56C88BF9-1936-4D0E-854D-28A36343A11C}" srcOrd="2" destOrd="0" presId="urn:microsoft.com/office/officeart/2008/layout/BendingPictureSemiTransparentText"/>
    <dgm:cxn modelId="{3450E038-438F-CE45-B565-E9DAFAC70BAF}" type="presParOf" srcId="{56C88BF9-1936-4D0E-854D-28A36343A11C}" destId="{1180979D-3DE6-4168-87D5-DFB38FD55D16}" srcOrd="0" destOrd="0" presId="urn:microsoft.com/office/officeart/2008/layout/BendingPictureSemiTransparentText"/>
    <dgm:cxn modelId="{70C6E79E-3010-AD45-AB51-A9D6F1AF846D}" type="presParOf" srcId="{56C88BF9-1936-4D0E-854D-28A36343A11C}" destId="{3DA7443C-CFC4-437C-AF01-F111A8BCB588}" srcOrd="1" destOrd="0" presId="urn:microsoft.com/office/officeart/2008/layout/BendingPictureSemiTransparentText"/>
    <dgm:cxn modelId="{B9DD9FC1-D7EE-1B40-83AE-12AD0B0971FD}" type="presParOf" srcId="{E569AE2F-53D9-4F0C-9A01-9E361411DB09}" destId="{C465BFB3-6E9E-4A82-B41C-F40B7C2612F1}" srcOrd="3" destOrd="0" presId="urn:microsoft.com/office/officeart/2008/layout/BendingPictureSemiTransparentText"/>
    <dgm:cxn modelId="{7B0D82DE-304C-F546-BCD5-4A88A9653B19}" type="presParOf" srcId="{E569AE2F-53D9-4F0C-9A01-9E361411DB09}" destId="{9D5F95D9-A0D1-4870-99FC-5155B13A26C2}" srcOrd="4" destOrd="0" presId="urn:microsoft.com/office/officeart/2008/layout/BendingPictureSemiTransparentText"/>
    <dgm:cxn modelId="{6A514C8E-D677-7049-9E66-2F76839293A4}" type="presParOf" srcId="{9D5F95D9-A0D1-4870-99FC-5155B13A26C2}" destId="{A042ACC2-1315-4A7B-8652-9D777A6E3FDB}" srcOrd="0" destOrd="0" presId="urn:microsoft.com/office/officeart/2008/layout/BendingPictureSemiTransparentText"/>
    <dgm:cxn modelId="{859E4F1C-AF67-254A-B71D-C053D5E8FED6}" type="presParOf" srcId="{9D5F95D9-A0D1-4870-99FC-5155B13A26C2}" destId="{D445B408-73A6-476D-B6D3-6B3EDA768BB9}" srcOrd="1" destOrd="0" presId="urn:microsoft.com/office/officeart/2008/layout/BendingPictureSemiTransparentText"/>
    <dgm:cxn modelId="{5DFFB2B0-E106-F740-A843-6F7862795573}" type="presParOf" srcId="{E569AE2F-53D9-4F0C-9A01-9E361411DB09}" destId="{0A257DC5-0C0C-4A56-8B68-F922D902D5D9}" srcOrd="5" destOrd="0" presId="urn:microsoft.com/office/officeart/2008/layout/BendingPictureSemiTransparentText"/>
    <dgm:cxn modelId="{FFFA11A4-405F-2340-8E77-DF987B94A950}" type="presParOf" srcId="{E569AE2F-53D9-4F0C-9A01-9E361411DB09}" destId="{973B10F2-5C63-4055-B027-1060D6847B2E}" srcOrd="6" destOrd="0" presId="urn:microsoft.com/office/officeart/2008/layout/BendingPictureSemiTransparentText"/>
    <dgm:cxn modelId="{1F4DA604-1663-2745-B80B-5F4DD7D431A8}" type="presParOf" srcId="{973B10F2-5C63-4055-B027-1060D6847B2E}" destId="{CF036C76-4221-4629-88AA-85987DBCA444}" srcOrd="0" destOrd="0" presId="urn:microsoft.com/office/officeart/2008/layout/BendingPictureSemiTransparentText"/>
    <dgm:cxn modelId="{C85F1F51-B4DC-154C-80FB-5ACF97ABB093}" type="presParOf" srcId="{973B10F2-5C63-4055-B027-1060D6847B2E}" destId="{A5E06E04-72A6-4DC9-9DCE-D90EC9033823}" srcOrd="1" destOrd="0" presId="urn:microsoft.com/office/officeart/2008/layout/BendingPictureSemiTransparentText"/>
    <dgm:cxn modelId="{8A7DCF9D-A7C5-4143-9EE4-6FFA4D3319D0}" type="presParOf" srcId="{E569AE2F-53D9-4F0C-9A01-9E361411DB09}" destId="{446A547E-3919-4EBE-A931-4692CE5AB9DB}" srcOrd="7" destOrd="0" presId="urn:microsoft.com/office/officeart/2008/layout/BendingPictureSemiTransparentText"/>
    <dgm:cxn modelId="{04DCB6E0-DAAA-F341-AB8A-5FFD64DAAF43}" type="presParOf" srcId="{E569AE2F-53D9-4F0C-9A01-9E361411DB09}" destId="{C369C56F-7C1B-4859-8120-138E93E4EECC}" srcOrd="8" destOrd="0" presId="urn:microsoft.com/office/officeart/2008/layout/BendingPictureSemiTransparentText"/>
    <dgm:cxn modelId="{50E5A21C-1FB5-7E44-B525-DBADA228D969}" type="presParOf" srcId="{C369C56F-7C1B-4859-8120-138E93E4EECC}" destId="{9FF3A907-114B-4FC7-B436-6B3BDF5EC0A4}" srcOrd="0" destOrd="0" presId="urn:microsoft.com/office/officeart/2008/layout/BendingPictureSemiTransparentText"/>
    <dgm:cxn modelId="{0E3FCF33-8585-8F44-8A2E-487412C02764}" type="presParOf" srcId="{C369C56F-7C1B-4859-8120-138E93E4EECC}" destId="{638D7318-5589-4C02-BDB8-68C662D854C3}" srcOrd="1" destOrd="0" presId="urn:microsoft.com/office/officeart/2008/layout/BendingPictureSemiTransparentText"/>
    <dgm:cxn modelId="{7F1CCF92-3955-C942-967F-C82D25540CC5}" type="presParOf" srcId="{E569AE2F-53D9-4F0C-9A01-9E361411DB09}" destId="{D7A9EE1C-56FF-4AF7-BE83-76C94F704B03}" srcOrd="9" destOrd="0" presId="urn:microsoft.com/office/officeart/2008/layout/BendingPictureSemiTransparentText"/>
    <dgm:cxn modelId="{B4F58888-4335-4543-A493-AFAC1F0DFD39}" type="presParOf" srcId="{E569AE2F-53D9-4F0C-9A01-9E361411DB09}" destId="{22AE9093-E751-4B70-831F-7C5DE48AB3AD}" srcOrd="10" destOrd="0" presId="urn:microsoft.com/office/officeart/2008/layout/BendingPictureSemiTransparentText"/>
    <dgm:cxn modelId="{844194D1-FFD9-FE4C-A2C9-DF72860CFF86}" type="presParOf" srcId="{22AE9093-E751-4B70-831F-7C5DE48AB3AD}" destId="{1FD8A633-78B0-478B-9157-45B82366C901}" srcOrd="0" destOrd="0" presId="urn:microsoft.com/office/officeart/2008/layout/BendingPictureSemiTransparentText"/>
    <dgm:cxn modelId="{D30E43C6-6143-A94A-8319-D548ADBF944C}" type="presParOf" srcId="{22AE9093-E751-4B70-831F-7C5DE48AB3AD}" destId="{EF9775CF-7079-4CFC-AA65-98EA5AE60C16}" srcOrd="1" destOrd="0" presId="urn:microsoft.com/office/officeart/2008/layout/BendingPictureSemiTransparentTex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1EA523-6AC9-45F1-8746-93A25E21227C}">
      <dsp:nvSpPr>
        <dsp:cNvPr id="0" name=""/>
        <dsp:cNvSpPr/>
      </dsp:nvSpPr>
      <dsp:spPr>
        <a:xfrm>
          <a:off x="4107" y="284461"/>
          <a:ext cx="1347165" cy="115468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t="-32000" b="-32000"/>
          </a:stretch>
        </a:blipFill>
        <a:ln>
          <a:noFill/>
        </a:ln>
        <a:effectLst/>
      </dsp:spPr>
      <dsp:style>
        <a:lnRef idx="0">
          <a:scrgbClr r="0" g="0" b="0"/>
        </a:lnRef>
        <a:fillRef idx="1">
          <a:scrgbClr r="0" g="0" b="0"/>
        </a:fillRef>
        <a:effectRef idx="0">
          <a:scrgbClr r="0" g="0" b="0"/>
        </a:effectRef>
        <a:fontRef idx="minor"/>
      </dsp:style>
    </dsp:sp>
    <dsp:sp modelId="{B5E7827B-7FA0-4FF1-8490-7861997E5A21}">
      <dsp:nvSpPr>
        <dsp:cNvPr id="0" name=""/>
        <dsp:cNvSpPr/>
      </dsp:nvSpPr>
      <dsp:spPr>
        <a:xfrm>
          <a:off x="4107" y="1092738"/>
          <a:ext cx="1347165" cy="277123"/>
        </a:xfrm>
        <a:prstGeom prst="rect">
          <a:avLst/>
        </a:prstGeom>
        <a:noFill/>
        <a:ln>
          <a:noFill/>
        </a:ln>
        <a:effectLst>
          <a:glow>
            <a:schemeClr val="accent1">
              <a:alpha val="99000"/>
            </a:schemeClr>
          </a:glow>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a:t> </a:t>
          </a:r>
        </a:p>
      </dsp:txBody>
      <dsp:txXfrm>
        <a:off x="4107" y="1092738"/>
        <a:ext cx="1347165" cy="277123"/>
      </dsp:txXfrm>
    </dsp:sp>
    <dsp:sp modelId="{1180979D-3DE6-4168-87D5-DFB38FD55D16}">
      <dsp:nvSpPr>
        <dsp:cNvPr id="0" name=""/>
        <dsp:cNvSpPr/>
      </dsp:nvSpPr>
      <dsp:spPr>
        <a:xfrm>
          <a:off x="1488679" y="284461"/>
          <a:ext cx="1347165" cy="1154680"/>
        </a:xfrm>
        <a:prstGeom prst="rect">
          <a:avLst/>
        </a:prstGeom>
        <a:blipFill rotWithShape="1">
          <a:blip xmlns:r="http://schemas.openxmlformats.org/officeDocument/2006/relationships" r:embed="rId2"/>
          <a:srcRect/>
          <a:stretch>
            <a:fillRect t="-1000" b="-1000"/>
          </a:stretch>
        </a:blipFill>
        <a:ln>
          <a:noFill/>
        </a:ln>
        <a:effectLst/>
      </dsp:spPr>
      <dsp:style>
        <a:lnRef idx="0">
          <a:scrgbClr r="0" g="0" b="0"/>
        </a:lnRef>
        <a:fillRef idx="1">
          <a:scrgbClr r="0" g="0" b="0"/>
        </a:fillRef>
        <a:effectRef idx="0">
          <a:scrgbClr r="0" g="0" b="0"/>
        </a:effectRef>
        <a:fontRef idx="minor"/>
      </dsp:style>
    </dsp:sp>
    <dsp:sp modelId="{3DA7443C-CFC4-437C-AF01-F111A8BCB588}">
      <dsp:nvSpPr>
        <dsp:cNvPr id="0" name=""/>
        <dsp:cNvSpPr/>
      </dsp:nvSpPr>
      <dsp:spPr>
        <a:xfrm>
          <a:off x="1488679"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1488679" y="1092738"/>
        <a:ext cx="1347165" cy="277123"/>
      </dsp:txXfrm>
    </dsp:sp>
    <dsp:sp modelId="{A042ACC2-1315-4A7B-8652-9D777A6E3FDB}">
      <dsp:nvSpPr>
        <dsp:cNvPr id="0" name=""/>
        <dsp:cNvSpPr/>
      </dsp:nvSpPr>
      <dsp:spPr>
        <a:xfrm>
          <a:off x="2973251" y="283445"/>
          <a:ext cx="1347165" cy="1154680"/>
        </a:xfrm>
        <a:prstGeom prst="rect">
          <a:avLst/>
        </a:prstGeom>
        <a:blipFill rotWithShape="1">
          <a:blip xmlns:r="http://schemas.openxmlformats.org/officeDocument/2006/relationships" r:embed="rId3"/>
          <a:srcRect/>
          <a:stretch>
            <a:fillRect l="-23000" r="-23000"/>
          </a:stretch>
        </a:blipFill>
        <a:ln>
          <a:noFill/>
        </a:ln>
        <a:effectLst/>
      </dsp:spPr>
      <dsp:style>
        <a:lnRef idx="0">
          <a:scrgbClr r="0" g="0" b="0"/>
        </a:lnRef>
        <a:fillRef idx="1">
          <a:scrgbClr r="0" g="0" b="0"/>
        </a:fillRef>
        <a:effectRef idx="0">
          <a:scrgbClr r="0" g="0" b="0"/>
        </a:effectRef>
        <a:fontRef idx="minor"/>
      </dsp:style>
    </dsp:sp>
    <dsp:sp modelId="{D445B408-73A6-476D-B6D3-6B3EDA768BB9}">
      <dsp:nvSpPr>
        <dsp:cNvPr id="0" name=""/>
        <dsp:cNvSpPr/>
      </dsp:nvSpPr>
      <dsp:spPr>
        <a:xfrm>
          <a:off x="2973251"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973251" y="1092738"/>
        <a:ext cx="1347165" cy="277123"/>
      </dsp:txXfrm>
    </dsp:sp>
    <dsp:sp modelId="{CF036C76-4221-4629-88AA-85987DBCA444}">
      <dsp:nvSpPr>
        <dsp:cNvPr id="0" name=""/>
        <dsp:cNvSpPr/>
      </dsp:nvSpPr>
      <dsp:spPr>
        <a:xfrm>
          <a:off x="4457823" y="284461"/>
          <a:ext cx="1347165" cy="1154680"/>
        </a:xfrm>
        <a:prstGeom prst="rect">
          <a:avLst/>
        </a:prstGeom>
        <a:blipFill rotWithShape="1">
          <a:blip xmlns:r="http://schemas.openxmlformats.org/officeDocument/2006/relationships" r:embed="rId4"/>
          <a:srcRect/>
          <a:stretch>
            <a:fillRect t="-1000" b="-1000"/>
          </a:stretch>
        </a:blipFill>
        <a:ln>
          <a:noFill/>
        </a:ln>
        <a:effectLst/>
      </dsp:spPr>
      <dsp:style>
        <a:lnRef idx="0">
          <a:scrgbClr r="0" g="0" b="0"/>
        </a:lnRef>
        <a:fillRef idx="1">
          <a:scrgbClr r="0" g="0" b="0"/>
        </a:fillRef>
        <a:effectRef idx="0">
          <a:scrgbClr r="0" g="0" b="0"/>
        </a:effectRef>
        <a:fontRef idx="minor"/>
      </dsp:style>
    </dsp:sp>
    <dsp:sp modelId="{A5E06E04-72A6-4DC9-9DCE-D90EC9033823}">
      <dsp:nvSpPr>
        <dsp:cNvPr id="0" name=""/>
        <dsp:cNvSpPr/>
      </dsp:nvSpPr>
      <dsp:spPr>
        <a:xfrm>
          <a:off x="4457823"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457823" y="1092738"/>
        <a:ext cx="1347165" cy="277123"/>
      </dsp:txXfrm>
    </dsp:sp>
    <dsp:sp modelId="{9FF3A907-114B-4FC7-B436-6B3BDF5EC0A4}">
      <dsp:nvSpPr>
        <dsp:cNvPr id="0" name=""/>
        <dsp:cNvSpPr/>
      </dsp:nvSpPr>
      <dsp:spPr>
        <a:xfrm>
          <a:off x="5942395" y="284461"/>
          <a:ext cx="1347165" cy="1154680"/>
        </a:xfrm>
        <a:prstGeom prst="rect">
          <a:avLst/>
        </a:prstGeom>
        <a:blipFill rotWithShape="1">
          <a:blip xmlns:r="http://schemas.openxmlformats.org/officeDocument/2006/relationships" r:embed="rId5">
            <a:extLst>
              <a:ext uri="{28A0092B-C50C-407E-A947-70E740481C1C}">
                <a14:useLocalDpi xmlns:a14="http://schemas.microsoft.com/office/drawing/2010/main" val="0"/>
              </a:ext>
            </a:extLst>
          </a:blip>
          <a:srcRect/>
          <a:stretch>
            <a:fillRect l="-11000" r="-11000"/>
          </a:stretch>
        </a:blipFill>
        <a:ln>
          <a:noFill/>
        </a:ln>
        <a:effectLst/>
      </dsp:spPr>
      <dsp:style>
        <a:lnRef idx="0">
          <a:scrgbClr r="0" g="0" b="0"/>
        </a:lnRef>
        <a:fillRef idx="1">
          <a:scrgbClr r="0" g="0" b="0"/>
        </a:fillRef>
        <a:effectRef idx="0">
          <a:scrgbClr r="0" g="0" b="0"/>
        </a:effectRef>
        <a:fontRef idx="minor"/>
      </dsp:style>
    </dsp:sp>
    <dsp:sp modelId="{638D7318-5589-4C02-BDB8-68C662D854C3}">
      <dsp:nvSpPr>
        <dsp:cNvPr id="0" name=""/>
        <dsp:cNvSpPr/>
      </dsp:nvSpPr>
      <dsp:spPr>
        <a:xfrm>
          <a:off x="5942395"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5942395" y="1092738"/>
        <a:ext cx="1347165" cy="277123"/>
      </dsp:txXfrm>
    </dsp:sp>
    <dsp:sp modelId="{1FD8A633-78B0-478B-9157-45B82366C901}">
      <dsp:nvSpPr>
        <dsp:cNvPr id="0" name=""/>
        <dsp:cNvSpPr/>
      </dsp:nvSpPr>
      <dsp:spPr>
        <a:xfrm>
          <a:off x="7426967" y="284461"/>
          <a:ext cx="1347165" cy="1154680"/>
        </a:xfrm>
        <a:prstGeom prst="rect">
          <a:avLst/>
        </a:prstGeom>
        <a:blipFill rotWithShape="1">
          <a:blip xmlns:r="http://schemas.openxmlformats.org/officeDocument/2006/relationships" r:embed="rId6" cstate="print">
            <a:extLst>
              <a:ext uri="{28A0092B-C50C-407E-A947-70E740481C1C}">
                <a14:useLocalDpi xmlns:a14="http://schemas.microsoft.com/office/drawing/2010/main"/>
              </a:ext>
            </a:extLst>
          </a:blip>
          <a:srcRect/>
          <a:stretch>
            <a:fillRect t="-5000" b="-5000"/>
          </a:stretch>
        </a:blipFill>
        <a:ln>
          <a:noFill/>
        </a:ln>
        <a:effectLst/>
      </dsp:spPr>
      <dsp:style>
        <a:lnRef idx="0">
          <a:scrgbClr r="0" g="0" b="0"/>
        </a:lnRef>
        <a:fillRef idx="1">
          <a:scrgbClr r="0" g="0" b="0"/>
        </a:fillRef>
        <a:effectRef idx="0">
          <a:scrgbClr r="0" g="0" b="0"/>
        </a:effectRef>
        <a:fontRef idx="minor"/>
      </dsp:style>
    </dsp:sp>
    <dsp:sp modelId="{EF9775CF-7079-4CFC-AA65-98EA5AE60C16}">
      <dsp:nvSpPr>
        <dsp:cNvPr id="0" name=""/>
        <dsp:cNvSpPr/>
      </dsp:nvSpPr>
      <dsp:spPr>
        <a:xfrm>
          <a:off x="7426967" y="1092738"/>
          <a:ext cx="1347165" cy="27712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7426967" y="1092738"/>
        <a:ext cx="1347165" cy="277123"/>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314BCA-26AA-4BE1-AD8A-50EC3E159908}" type="datetimeFigureOut">
              <a:rPr lang="it-IT" smtClean="0"/>
              <a:pPr/>
              <a:t>30/04/2025</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67E572-AD48-46F8-84E6-2D7CC856FCAB}" type="slidenum">
              <a:rPr lang="it-IT" smtClean="0"/>
              <a:pPr/>
              <a:t>‹#›</a:t>
            </a:fld>
            <a:endParaRPr lang="it-IT"/>
          </a:p>
        </p:txBody>
      </p:sp>
    </p:spTree>
    <p:extLst>
      <p:ext uri="{BB962C8B-B14F-4D97-AF65-F5344CB8AC3E}">
        <p14:creationId xmlns:p14="http://schemas.microsoft.com/office/powerpoint/2010/main" val="212838883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CF54B-E59C-4A60-838B-B3D5EAF12C46}" type="datetimeFigureOut">
              <a:rPr lang="it-IT" smtClean="0"/>
              <a:pPr/>
              <a:t>30/04/2025</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4D07DD-F8C4-4EB9-85AD-A0CE8D342CE7}" type="slidenum">
              <a:rPr lang="it-IT" smtClean="0"/>
              <a:pPr/>
              <a:t>‹#›</a:t>
            </a:fld>
            <a:endParaRPr lang="it-IT"/>
          </a:p>
        </p:txBody>
      </p:sp>
    </p:spTree>
    <p:extLst>
      <p:ext uri="{BB962C8B-B14F-4D97-AF65-F5344CB8AC3E}">
        <p14:creationId xmlns:p14="http://schemas.microsoft.com/office/powerpoint/2010/main" val="371224654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ECA70-6E88-C2CA-F3D3-155341E9D6E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A2E0B53-7616-42EC-9174-4A36C286EBC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28F595CE-FAF6-0A3E-ABCB-8C2737B1D64D}"/>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61F6BAE1-69E1-84BA-8600-81BB16B7AE4D}"/>
              </a:ext>
            </a:extLst>
          </p:cNvPr>
          <p:cNvSpPr>
            <a:spLocks noGrp="1"/>
          </p:cNvSpPr>
          <p:nvPr>
            <p:ph type="sldNum" sz="quarter" idx="10"/>
          </p:nvPr>
        </p:nvSpPr>
        <p:spPr/>
        <p:txBody>
          <a:bodyPr/>
          <a:lstStyle/>
          <a:p>
            <a:fld id="{5A26DEF5-8561-42E0-8ED1-2513A8C8ABCF}" type="slidenum">
              <a:rPr lang="en-US" smtClean="0"/>
              <a:t>2</a:t>
            </a:fld>
            <a:endParaRPr lang="en-US"/>
          </a:p>
        </p:txBody>
      </p:sp>
    </p:spTree>
    <p:extLst>
      <p:ext uri="{BB962C8B-B14F-4D97-AF65-F5344CB8AC3E}">
        <p14:creationId xmlns:p14="http://schemas.microsoft.com/office/powerpoint/2010/main" val="1256628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8DA38-3B90-9881-4ADF-C1040906A32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CE40D60-A5E6-1864-5F02-D545ADEFBCE9}"/>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4DBDE6BD-5049-EB08-2777-D5CCAB55279A}"/>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E978304B-C804-85E8-4DFB-BB34C9FFFA69}"/>
              </a:ext>
            </a:extLst>
          </p:cNvPr>
          <p:cNvSpPr>
            <a:spLocks noGrp="1"/>
          </p:cNvSpPr>
          <p:nvPr>
            <p:ph type="sldNum" sz="quarter" idx="10"/>
          </p:nvPr>
        </p:nvSpPr>
        <p:spPr/>
        <p:txBody>
          <a:bodyPr/>
          <a:lstStyle/>
          <a:p>
            <a:fld id="{5A26DEF5-8561-42E0-8ED1-2513A8C8ABCF}" type="slidenum">
              <a:rPr lang="en-US" smtClean="0"/>
              <a:t>11</a:t>
            </a:fld>
            <a:endParaRPr lang="en-US"/>
          </a:p>
        </p:txBody>
      </p:sp>
    </p:spTree>
    <p:extLst>
      <p:ext uri="{BB962C8B-B14F-4D97-AF65-F5344CB8AC3E}">
        <p14:creationId xmlns:p14="http://schemas.microsoft.com/office/powerpoint/2010/main" val="1729425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A3BE2-2222-0C6B-B227-7726229CDF2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F22C177-DB03-4A45-DB4A-9157476FEE75}"/>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7B598B1E-D8CC-E49A-E915-DA7AFDB9F937}"/>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5E957B61-2855-A347-4BF0-A6B288E96676}"/>
              </a:ext>
            </a:extLst>
          </p:cNvPr>
          <p:cNvSpPr>
            <a:spLocks noGrp="1"/>
          </p:cNvSpPr>
          <p:nvPr>
            <p:ph type="sldNum" sz="quarter" idx="10"/>
          </p:nvPr>
        </p:nvSpPr>
        <p:spPr/>
        <p:txBody>
          <a:bodyPr/>
          <a:lstStyle/>
          <a:p>
            <a:fld id="{5A26DEF5-8561-42E0-8ED1-2513A8C8ABCF}" type="slidenum">
              <a:rPr lang="en-US" smtClean="0"/>
              <a:t>12</a:t>
            </a:fld>
            <a:endParaRPr lang="en-US"/>
          </a:p>
        </p:txBody>
      </p:sp>
    </p:spTree>
    <p:extLst>
      <p:ext uri="{BB962C8B-B14F-4D97-AF65-F5344CB8AC3E}">
        <p14:creationId xmlns:p14="http://schemas.microsoft.com/office/powerpoint/2010/main" val="1022211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45B3C4-B011-FB32-87CB-C93B8738E66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1F6E1EB-CFC4-E4DF-0E37-382666803B2B}"/>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C23A0AE9-74C5-16A5-8BBB-6A96E3BAD1C6}"/>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F81B0BBD-CB9B-82D0-DF3C-847F20E1BF2A}"/>
              </a:ext>
            </a:extLst>
          </p:cNvPr>
          <p:cNvSpPr>
            <a:spLocks noGrp="1"/>
          </p:cNvSpPr>
          <p:nvPr>
            <p:ph type="sldNum" sz="quarter" idx="10"/>
          </p:nvPr>
        </p:nvSpPr>
        <p:spPr/>
        <p:txBody>
          <a:bodyPr/>
          <a:lstStyle/>
          <a:p>
            <a:fld id="{5A26DEF5-8561-42E0-8ED1-2513A8C8ABCF}" type="slidenum">
              <a:rPr lang="en-US" smtClean="0"/>
              <a:t>13</a:t>
            </a:fld>
            <a:endParaRPr lang="en-US"/>
          </a:p>
        </p:txBody>
      </p:sp>
    </p:spTree>
    <p:extLst>
      <p:ext uri="{BB962C8B-B14F-4D97-AF65-F5344CB8AC3E}">
        <p14:creationId xmlns:p14="http://schemas.microsoft.com/office/powerpoint/2010/main" val="1521743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F219D-55A1-3ACB-E513-99EC750727E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B0225A2-6D96-0BAD-31ED-B69A068E6FC7}"/>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0A01543-B737-1783-38EC-DF390FFDB025}"/>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1282B3C2-7555-D777-2A5C-715C3D139394}"/>
              </a:ext>
            </a:extLst>
          </p:cNvPr>
          <p:cNvSpPr>
            <a:spLocks noGrp="1"/>
          </p:cNvSpPr>
          <p:nvPr>
            <p:ph type="sldNum" sz="quarter" idx="10"/>
          </p:nvPr>
        </p:nvSpPr>
        <p:spPr/>
        <p:txBody>
          <a:bodyPr/>
          <a:lstStyle/>
          <a:p>
            <a:fld id="{5A26DEF5-8561-42E0-8ED1-2513A8C8ABCF}" type="slidenum">
              <a:rPr lang="en-US" smtClean="0"/>
              <a:t>14</a:t>
            </a:fld>
            <a:endParaRPr lang="en-US"/>
          </a:p>
        </p:txBody>
      </p:sp>
    </p:spTree>
    <p:extLst>
      <p:ext uri="{BB962C8B-B14F-4D97-AF65-F5344CB8AC3E}">
        <p14:creationId xmlns:p14="http://schemas.microsoft.com/office/powerpoint/2010/main" val="1351767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F3437-DA14-2295-7989-5E8D38D5418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F485DAB-DD5C-5074-AD80-49BBA497ECA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767C33FF-032B-229B-26CC-09C166E039D4}"/>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09FB2295-CA88-D46D-130F-50C6AF3D6A19}"/>
              </a:ext>
            </a:extLst>
          </p:cNvPr>
          <p:cNvSpPr>
            <a:spLocks noGrp="1"/>
          </p:cNvSpPr>
          <p:nvPr>
            <p:ph type="sldNum" sz="quarter" idx="10"/>
          </p:nvPr>
        </p:nvSpPr>
        <p:spPr/>
        <p:txBody>
          <a:bodyPr/>
          <a:lstStyle/>
          <a:p>
            <a:fld id="{5A26DEF5-8561-42E0-8ED1-2513A8C8ABCF}" type="slidenum">
              <a:rPr lang="en-US" smtClean="0"/>
              <a:t>15</a:t>
            </a:fld>
            <a:endParaRPr lang="en-US"/>
          </a:p>
        </p:txBody>
      </p:sp>
    </p:spTree>
    <p:extLst>
      <p:ext uri="{BB962C8B-B14F-4D97-AF65-F5344CB8AC3E}">
        <p14:creationId xmlns:p14="http://schemas.microsoft.com/office/powerpoint/2010/main" val="2342606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6FDD4-B7C8-335A-046F-23B074E3696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213784F-170C-6FB2-F840-FEF4CBE58C4B}"/>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CC3CA6F-0F29-1B6B-87D9-35C69F964A6C}"/>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C8E19EAF-EB3E-FFC4-7553-31242E742527}"/>
              </a:ext>
            </a:extLst>
          </p:cNvPr>
          <p:cNvSpPr>
            <a:spLocks noGrp="1"/>
          </p:cNvSpPr>
          <p:nvPr>
            <p:ph type="sldNum" sz="quarter" idx="10"/>
          </p:nvPr>
        </p:nvSpPr>
        <p:spPr/>
        <p:txBody>
          <a:bodyPr/>
          <a:lstStyle/>
          <a:p>
            <a:fld id="{5A26DEF5-8561-42E0-8ED1-2513A8C8ABCF}" type="slidenum">
              <a:rPr lang="en-US" smtClean="0"/>
              <a:t>16</a:t>
            </a:fld>
            <a:endParaRPr lang="en-US"/>
          </a:p>
        </p:txBody>
      </p:sp>
    </p:spTree>
    <p:extLst>
      <p:ext uri="{BB962C8B-B14F-4D97-AF65-F5344CB8AC3E}">
        <p14:creationId xmlns:p14="http://schemas.microsoft.com/office/powerpoint/2010/main" val="201095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444FAF-BDE4-199D-6836-0F4EBB35C1E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86A4A41-7462-E917-D1BC-7716AD435152}"/>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E7DB3563-FA4E-634B-FB43-53BD45CEBD03}"/>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F862BA44-E400-D5CB-9D79-61C15B588FED}"/>
              </a:ext>
            </a:extLst>
          </p:cNvPr>
          <p:cNvSpPr>
            <a:spLocks noGrp="1"/>
          </p:cNvSpPr>
          <p:nvPr>
            <p:ph type="sldNum" sz="quarter" idx="10"/>
          </p:nvPr>
        </p:nvSpPr>
        <p:spPr/>
        <p:txBody>
          <a:bodyPr/>
          <a:lstStyle/>
          <a:p>
            <a:fld id="{5A26DEF5-8561-42E0-8ED1-2513A8C8ABCF}" type="slidenum">
              <a:rPr lang="en-US" smtClean="0"/>
              <a:t>17</a:t>
            </a:fld>
            <a:endParaRPr lang="en-US"/>
          </a:p>
        </p:txBody>
      </p:sp>
    </p:spTree>
    <p:extLst>
      <p:ext uri="{BB962C8B-B14F-4D97-AF65-F5344CB8AC3E}">
        <p14:creationId xmlns:p14="http://schemas.microsoft.com/office/powerpoint/2010/main" val="3764942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8C452-300B-EB89-E3A2-40958CC4A02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708BA4C-267A-BA8D-5BD2-5DE12F6B1C42}"/>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5B497372-2B0A-385C-B436-9206D3189F03}"/>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C62374C0-F8BF-1A08-3A58-2244C4FA1954}"/>
              </a:ext>
            </a:extLst>
          </p:cNvPr>
          <p:cNvSpPr>
            <a:spLocks noGrp="1"/>
          </p:cNvSpPr>
          <p:nvPr>
            <p:ph type="sldNum" sz="quarter" idx="10"/>
          </p:nvPr>
        </p:nvSpPr>
        <p:spPr/>
        <p:txBody>
          <a:bodyPr/>
          <a:lstStyle/>
          <a:p>
            <a:fld id="{5A26DEF5-8561-42E0-8ED1-2513A8C8ABCF}" type="slidenum">
              <a:rPr lang="en-US" smtClean="0"/>
              <a:t>18</a:t>
            </a:fld>
            <a:endParaRPr lang="en-US"/>
          </a:p>
        </p:txBody>
      </p:sp>
    </p:spTree>
    <p:extLst>
      <p:ext uri="{BB962C8B-B14F-4D97-AF65-F5344CB8AC3E}">
        <p14:creationId xmlns:p14="http://schemas.microsoft.com/office/powerpoint/2010/main" val="5343826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48705-E3D4-FA89-F5C6-A3D893603CF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80B0B15-17D5-3075-3C7C-975538A7411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5446E35-6356-9BFD-C5EB-AC1F06DA3711}"/>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B1A0CCFB-1C67-5A05-9BDA-B62A157B21EB}"/>
              </a:ext>
            </a:extLst>
          </p:cNvPr>
          <p:cNvSpPr>
            <a:spLocks noGrp="1"/>
          </p:cNvSpPr>
          <p:nvPr>
            <p:ph type="sldNum" sz="quarter" idx="10"/>
          </p:nvPr>
        </p:nvSpPr>
        <p:spPr/>
        <p:txBody>
          <a:bodyPr/>
          <a:lstStyle/>
          <a:p>
            <a:fld id="{5A26DEF5-8561-42E0-8ED1-2513A8C8ABCF}" type="slidenum">
              <a:rPr lang="en-US" smtClean="0"/>
              <a:t>19</a:t>
            </a:fld>
            <a:endParaRPr lang="en-US"/>
          </a:p>
        </p:txBody>
      </p:sp>
    </p:spTree>
    <p:extLst>
      <p:ext uri="{BB962C8B-B14F-4D97-AF65-F5344CB8AC3E}">
        <p14:creationId xmlns:p14="http://schemas.microsoft.com/office/powerpoint/2010/main" val="318875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97291-FF29-766C-3EAE-2CB0AB06CD9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C6B827D-E427-ACD5-FCA3-22853429C3F0}"/>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AF59A787-0949-A6B6-F150-BE5941474319}"/>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2C17EF0F-9F1F-61D7-1872-433F7AEB1E75}"/>
              </a:ext>
            </a:extLst>
          </p:cNvPr>
          <p:cNvSpPr>
            <a:spLocks noGrp="1"/>
          </p:cNvSpPr>
          <p:nvPr>
            <p:ph type="sldNum" sz="quarter" idx="10"/>
          </p:nvPr>
        </p:nvSpPr>
        <p:spPr/>
        <p:txBody>
          <a:bodyPr/>
          <a:lstStyle/>
          <a:p>
            <a:fld id="{5A26DEF5-8561-42E0-8ED1-2513A8C8ABCF}" type="slidenum">
              <a:rPr lang="en-US" smtClean="0"/>
              <a:t>20</a:t>
            </a:fld>
            <a:endParaRPr lang="en-US"/>
          </a:p>
        </p:txBody>
      </p:sp>
    </p:spTree>
    <p:extLst>
      <p:ext uri="{BB962C8B-B14F-4D97-AF65-F5344CB8AC3E}">
        <p14:creationId xmlns:p14="http://schemas.microsoft.com/office/powerpoint/2010/main" val="3247414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143000" y="685800"/>
            <a:ext cx="4572000" cy="3429000"/>
          </a:xfrm>
        </p:spPr>
      </p:sp>
      <p:sp>
        <p:nvSpPr>
          <p:cNvPr id="3" name="Segnaposto note 2"/>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p:cNvSpPr>
            <a:spLocks noGrp="1"/>
          </p:cNvSpPr>
          <p:nvPr>
            <p:ph type="sldNum" sz="quarter" idx="10"/>
          </p:nvPr>
        </p:nvSpPr>
        <p:spPr/>
        <p:txBody>
          <a:bodyPr/>
          <a:lstStyle/>
          <a:p>
            <a:fld id="{5A26DEF5-8561-42E0-8ED1-2513A8C8ABCF}" type="slidenum">
              <a:rPr lang="en-US" smtClean="0"/>
              <a:t>3</a:t>
            </a:fld>
            <a:endParaRPr lang="en-US"/>
          </a:p>
        </p:txBody>
      </p:sp>
    </p:spTree>
    <p:extLst>
      <p:ext uri="{BB962C8B-B14F-4D97-AF65-F5344CB8AC3E}">
        <p14:creationId xmlns:p14="http://schemas.microsoft.com/office/powerpoint/2010/main" val="4263956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A1DD6-569E-7F17-A148-08F1150E008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D15DA45-384B-2094-C823-63EBE30F9DA5}"/>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80394D93-0B97-E399-8BEC-01B6A4804765}"/>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4F8ED6C4-88A4-75DB-7B77-604C58A6AD7C}"/>
              </a:ext>
            </a:extLst>
          </p:cNvPr>
          <p:cNvSpPr>
            <a:spLocks noGrp="1"/>
          </p:cNvSpPr>
          <p:nvPr>
            <p:ph type="sldNum" sz="quarter" idx="10"/>
          </p:nvPr>
        </p:nvSpPr>
        <p:spPr/>
        <p:txBody>
          <a:bodyPr/>
          <a:lstStyle/>
          <a:p>
            <a:fld id="{5A26DEF5-8561-42E0-8ED1-2513A8C8ABCF}" type="slidenum">
              <a:rPr lang="en-US" smtClean="0"/>
              <a:t>21</a:t>
            </a:fld>
            <a:endParaRPr lang="en-US"/>
          </a:p>
        </p:txBody>
      </p:sp>
    </p:spTree>
    <p:extLst>
      <p:ext uri="{BB962C8B-B14F-4D97-AF65-F5344CB8AC3E}">
        <p14:creationId xmlns:p14="http://schemas.microsoft.com/office/powerpoint/2010/main" val="643082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544F2-8795-AF3F-E67E-F6B0EEDA4C9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160274E-10B7-A4A6-D71C-288B6D53071B}"/>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9060E17C-B98C-F055-E30D-DA65EAFF19BB}"/>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D919B634-A2F7-567C-3B3E-CCCBA3DDEDFC}"/>
              </a:ext>
            </a:extLst>
          </p:cNvPr>
          <p:cNvSpPr>
            <a:spLocks noGrp="1"/>
          </p:cNvSpPr>
          <p:nvPr>
            <p:ph type="sldNum" sz="quarter" idx="10"/>
          </p:nvPr>
        </p:nvSpPr>
        <p:spPr/>
        <p:txBody>
          <a:bodyPr/>
          <a:lstStyle/>
          <a:p>
            <a:fld id="{5A26DEF5-8561-42E0-8ED1-2513A8C8ABCF}" type="slidenum">
              <a:rPr lang="en-US" smtClean="0"/>
              <a:t>22</a:t>
            </a:fld>
            <a:endParaRPr lang="en-US"/>
          </a:p>
        </p:txBody>
      </p:sp>
    </p:spTree>
    <p:extLst>
      <p:ext uri="{BB962C8B-B14F-4D97-AF65-F5344CB8AC3E}">
        <p14:creationId xmlns:p14="http://schemas.microsoft.com/office/powerpoint/2010/main" val="1937218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CBD07-BE43-E206-FA5C-CAC65FA723D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27F3E81-653D-F3C8-7C01-5245E40616BF}"/>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02AFCA01-950E-FF7D-EA7B-7FB5CF8EAB3A}"/>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A0435C22-C660-F745-8067-55884070292C}"/>
              </a:ext>
            </a:extLst>
          </p:cNvPr>
          <p:cNvSpPr>
            <a:spLocks noGrp="1"/>
          </p:cNvSpPr>
          <p:nvPr>
            <p:ph type="sldNum" sz="quarter" idx="10"/>
          </p:nvPr>
        </p:nvSpPr>
        <p:spPr/>
        <p:txBody>
          <a:bodyPr/>
          <a:lstStyle/>
          <a:p>
            <a:fld id="{5A26DEF5-8561-42E0-8ED1-2513A8C8ABCF}" type="slidenum">
              <a:rPr lang="en-US" smtClean="0"/>
              <a:t>23</a:t>
            </a:fld>
            <a:endParaRPr lang="en-US"/>
          </a:p>
        </p:txBody>
      </p:sp>
    </p:spTree>
    <p:extLst>
      <p:ext uri="{BB962C8B-B14F-4D97-AF65-F5344CB8AC3E}">
        <p14:creationId xmlns:p14="http://schemas.microsoft.com/office/powerpoint/2010/main" val="180764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AA3E6-C7ED-5892-1496-0DDEDDEA117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5476CB0-AB96-6B84-E073-906BF72116EA}"/>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BF6DD708-2F04-2D93-B8B6-D34C403A1BA4}"/>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D7F7AE43-FF9E-E9C3-DA0E-3A3169824205}"/>
              </a:ext>
            </a:extLst>
          </p:cNvPr>
          <p:cNvSpPr>
            <a:spLocks noGrp="1"/>
          </p:cNvSpPr>
          <p:nvPr>
            <p:ph type="sldNum" sz="quarter" idx="10"/>
          </p:nvPr>
        </p:nvSpPr>
        <p:spPr/>
        <p:txBody>
          <a:bodyPr/>
          <a:lstStyle/>
          <a:p>
            <a:fld id="{5A26DEF5-8561-42E0-8ED1-2513A8C8ABCF}" type="slidenum">
              <a:rPr lang="en-US" smtClean="0"/>
              <a:t>24</a:t>
            </a:fld>
            <a:endParaRPr lang="en-US"/>
          </a:p>
        </p:txBody>
      </p:sp>
    </p:spTree>
    <p:extLst>
      <p:ext uri="{BB962C8B-B14F-4D97-AF65-F5344CB8AC3E}">
        <p14:creationId xmlns:p14="http://schemas.microsoft.com/office/powerpoint/2010/main" val="2754246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C2E7-6D77-623B-7A7E-6F9BBC0D89D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F3D9E3B-D440-3081-5077-E0F195FEFE7C}"/>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C97C59C0-8592-A4AF-6EDB-5AD33D7E4C33}"/>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4B005796-3E01-2391-90D7-F65C59787FDB}"/>
              </a:ext>
            </a:extLst>
          </p:cNvPr>
          <p:cNvSpPr>
            <a:spLocks noGrp="1"/>
          </p:cNvSpPr>
          <p:nvPr>
            <p:ph type="sldNum" sz="quarter" idx="10"/>
          </p:nvPr>
        </p:nvSpPr>
        <p:spPr/>
        <p:txBody>
          <a:bodyPr/>
          <a:lstStyle/>
          <a:p>
            <a:fld id="{5A26DEF5-8561-42E0-8ED1-2513A8C8ABCF}" type="slidenum">
              <a:rPr lang="en-US" smtClean="0"/>
              <a:t>25</a:t>
            </a:fld>
            <a:endParaRPr lang="en-US"/>
          </a:p>
        </p:txBody>
      </p:sp>
    </p:spTree>
    <p:extLst>
      <p:ext uri="{BB962C8B-B14F-4D97-AF65-F5344CB8AC3E}">
        <p14:creationId xmlns:p14="http://schemas.microsoft.com/office/powerpoint/2010/main" val="23448639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80BEF-4216-42BB-11FC-8BC960E96C2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3D1350F-74F4-80D5-C091-AA42845EBFC5}"/>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9B902C3E-1372-B79F-669D-83C9690F2910}"/>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BC003EBF-9664-AA19-AD90-51C479DB4B35}"/>
              </a:ext>
            </a:extLst>
          </p:cNvPr>
          <p:cNvSpPr>
            <a:spLocks noGrp="1"/>
          </p:cNvSpPr>
          <p:nvPr>
            <p:ph type="sldNum" sz="quarter" idx="10"/>
          </p:nvPr>
        </p:nvSpPr>
        <p:spPr/>
        <p:txBody>
          <a:bodyPr/>
          <a:lstStyle/>
          <a:p>
            <a:fld id="{5A26DEF5-8561-42E0-8ED1-2513A8C8ABCF}" type="slidenum">
              <a:rPr lang="en-US" smtClean="0"/>
              <a:t>26</a:t>
            </a:fld>
            <a:endParaRPr lang="en-US"/>
          </a:p>
        </p:txBody>
      </p:sp>
    </p:spTree>
    <p:extLst>
      <p:ext uri="{BB962C8B-B14F-4D97-AF65-F5344CB8AC3E}">
        <p14:creationId xmlns:p14="http://schemas.microsoft.com/office/powerpoint/2010/main" val="108175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BB4E7-5B1B-81A3-B6F4-29A55A28E30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BADBB38-F5CD-3EE5-9756-8195F07D0D1A}"/>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515D4A35-CEE7-2881-812D-CD4FE16DF6CE}"/>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C0FE0CDF-2CEE-C258-5CBC-E0DF3C19ECA2}"/>
              </a:ext>
            </a:extLst>
          </p:cNvPr>
          <p:cNvSpPr>
            <a:spLocks noGrp="1"/>
          </p:cNvSpPr>
          <p:nvPr>
            <p:ph type="sldNum" sz="quarter" idx="10"/>
          </p:nvPr>
        </p:nvSpPr>
        <p:spPr/>
        <p:txBody>
          <a:bodyPr/>
          <a:lstStyle/>
          <a:p>
            <a:fld id="{5A26DEF5-8561-42E0-8ED1-2513A8C8ABCF}" type="slidenum">
              <a:rPr lang="en-US" smtClean="0"/>
              <a:t>27</a:t>
            </a:fld>
            <a:endParaRPr lang="en-US"/>
          </a:p>
        </p:txBody>
      </p:sp>
    </p:spTree>
    <p:extLst>
      <p:ext uri="{BB962C8B-B14F-4D97-AF65-F5344CB8AC3E}">
        <p14:creationId xmlns:p14="http://schemas.microsoft.com/office/powerpoint/2010/main" val="1277812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05E4F-22D8-BB79-9F4A-1BF60FC74E7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9892ABD-5EDB-0061-A3EB-27A968DF1271}"/>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2754AEB6-2C12-EE73-3173-46888F3978FD}"/>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14A40375-29FC-0C71-D0DC-669FD732A332}"/>
              </a:ext>
            </a:extLst>
          </p:cNvPr>
          <p:cNvSpPr>
            <a:spLocks noGrp="1"/>
          </p:cNvSpPr>
          <p:nvPr>
            <p:ph type="sldNum" sz="quarter" idx="10"/>
          </p:nvPr>
        </p:nvSpPr>
        <p:spPr/>
        <p:txBody>
          <a:bodyPr/>
          <a:lstStyle/>
          <a:p>
            <a:fld id="{5A26DEF5-8561-42E0-8ED1-2513A8C8ABCF}" type="slidenum">
              <a:rPr lang="en-US" smtClean="0"/>
              <a:t>28</a:t>
            </a:fld>
            <a:endParaRPr lang="en-US"/>
          </a:p>
        </p:txBody>
      </p:sp>
    </p:spTree>
    <p:extLst>
      <p:ext uri="{BB962C8B-B14F-4D97-AF65-F5344CB8AC3E}">
        <p14:creationId xmlns:p14="http://schemas.microsoft.com/office/powerpoint/2010/main" val="1588279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50B86-0B4B-86CF-228B-6ADB06673D5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A1B79AB-C3E6-C1FE-A714-5A555F9A3D6B}"/>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DA48EAB0-92D5-AD7B-69B8-F095D07088A3}"/>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309E80D5-C09E-801C-21A8-0080BF179C72}"/>
              </a:ext>
            </a:extLst>
          </p:cNvPr>
          <p:cNvSpPr>
            <a:spLocks noGrp="1"/>
          </p:cNvSpPr>
          <p:nvPr>
            <p:ph type="sldNum" sz="quarter" idx="10"/>
          </p:nvPr>
        </p:nvSpPr>
        <p:spPr/>
        <p:txBody>
          <a:bodyPr/>
          <a:lstStyle/>
          <a:p>
            <a:fld id="{5A26DEF5-8561-42E0-8ED1-2513A8C8ABCF}" type="slidenum">
              <a:rPr lang="en-US" smtClean="0"/>
              <a:t>29</a:t>
            </a:fld>
            <a:endParaRPr lang="en-US"/>
          </a:p>
        </p:txBody>
      </p:sp>
    </p:spTree>
    <p:extLst>
      <p:ext uri="{BB962C8B-B14F-4D97-AF65-F5344CB8AC3E}">
        <p14:creationId xmlns:p14="http://schemas.microsoft.com/office/powerpoint/2010/main" val="38391207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DB39A6-978E-0D79-2D81-B635A4BD514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623781D-1B00-2B6D-9248-48DC87A4BEC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CE0889A9-4F50-0F49-9788-EF63909EC0BF}"/>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E77C3087-632A-DB49-9EFF-9DAC6E3FC142}"/>
              </a:ext>
            </a:extLst>
          </p:cNvPr>
          <p:cNvSpPr>
            <a:spLocks noGrp="1"/>
          </p:cNvSpPr>
          <p:nvPr>
            <p:ph type="sldNum" sz="quarter" idx="10"/>
          </p:nvPr>
        </p:nvSpPr>
        <p:spPr/>
        <p:txBody>
          <a:bodyPr/>
          <a:lstStyle/>
          <a:p>
            <a:fld id="{5A26DEF5-8561-42E0-8ED1-2513A8C8ABCF}" type="slidenum">
              <a:rPr lang="en-US" smtClean="0"/>
              <a:t>30</a:t>
            </a:fld>
            <a:endParaRPr lang="en-US"/>
          </a:p>
        </p:txBody>
      </p:sp>
    </p:spTree>
    <p:extLst>
      <p:ext uri="{BB962C8B-B14F-4D97-AF65-F5344CB8AC3E}">
        <p14:creationId xmlns:p14="http://schemas.microsoft.com/office/powerpoint/2010/main" val="4098454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EAB32-287D-FFEE-15F0-3BD0472DA5A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AD7FBCF-2226-5621-FCB3-7348A175ED0A}"/>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7E4726D6-12E1-95CF-5CC0-DDF76E5FE6D6}"/>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AF570628-6BCC-E3F6-F418-234412C24D39}"/>
              </a:ext>
            </a:extLst>
          </p:cNvPr>
          <p:cNvSpPr>
            <a:spLocks noGrp="1"/>
          </p:cNvSpPr>
          <p:nvPr>
            <p:ph type="sldNum" sz="quarter" idx="10"/>
          </p:nvPr>
        </p:nvSpPr>
        <p:spPr/>
        <p:txBody>
          <a:bodyPr/>
          <a:lstStyle/>
          <a:p>
            <a:fld id="{5A26DEF5-8561-42E0-8ED1-2513A8C8ABCF}" type="slidenum">
              <a:rPr lang="en-US" smtClean="0"/>
              <a:t>4</a:t>
            </a:fld>
            <a:endParaRPr lang="en-US"/>
          </a:p>
        </p:txBody>
      </p:sp>
    </p:spTree>
    <p:extLst>
      <p:ext uri="{BB962C8B-B14F-4D97-AF65-F5344CB8AC3E}">
        <p14:creationId xmlns:p14="http://schemas.microsoft.com/office/powerpoint/2010/main" val="16817617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FB963-5F16-F3E3-8AD9-75DC12458B8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42907F4-C03D-72C4-339A-B2C526AF3D19}"/>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2F723115-BF58-0D4F-526B-E03AB406647C}"/>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2A2F5F5D-1239-A50B-619D-FD08247BAE13}"/>
              </a:ext>
            </a:extLst>
          </p:cNvPr>
          <p:cNvSpPr>
            <a:spLocks noGrp="1"/>
          </p:cNvSpPr>
          <p:nvPr>
            <p:ph type="sldNum" sz="quarter" idx="10"/>
          </p:nvPr>
        </p:nvSpPr>
        <p:spPr/>
        <p:txBody>
          <a:bodyPr/>
          <a:lstStyle/>
          <a:p>
            <a:fld id="{5A26DEF5-8561-42E0-8ED1-2513A8C8ABCF}" type="slidenum">
              <a:rPr lang="en-US" smtClean="0"/>
              <a:t>31</a:t>
            </a:fld>
            <a:endParaRPr lang="en-US"/>
          </a:p>
        </p:txBody>
      </p:sp>
    </p:spTree>
    <p:extLst>
      <p:ext uri="{BB962C8B-B14F-4D97-AF65-F5344CB8AC3E}">
        <p14:creationId xmlns:p14="http://schemas.microsoft.com/office/powerpoint/2010/main" val="38669449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CD3A92-FD0F-71A7-4576-0A172F81A67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6889B86-47AF-D47F-7B81-BAEBEF41E130}"/>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69453DC-07AF-3901-8766-ABA52995E73E}"/>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0EE04CC4-0586-1B3A-CC0F-05D4C4BF027D}"/>
              </a:ext>
            </a:extLst>
          </p:cNvPr>
          <p:cNvSpPr>
            <a:spLocks noGrp="1"/>
          </p:cNvSpPr>
          <p:nvPr>
            <p:ph type="sldNum" sz="quarter" idx="10"/>
          </p:nvPr>
        </p:nvSpPr>
        <p:spPr/>
        <p:txBody>
          <a:bodyPr/>
          <a:lstStyle/>
          <a:p>
            <a:fld id="{5A26DEF5-8561-42E0-8ED1-2513A8C8ABCF}" type="slidenum">
              <a:rPr lang="en-US" smtClean="0"/>
              <a:t>32</a:t>
            </a:fld>
            <a:endParaRPr lang="en-US"/>
          </a:p>
        </p:txBody>
      </p:sp>
    </p:spTree>
    <p:extLst>
      <p:ext uri="{BB962C8B-B14F-4D97-AF65-F5344CB8AC3E}">
        <p14:creationId xmlns:p14="http://schemas.microsoft.com/office/powerpoint/2010/main" val="27332893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918CF-C18C-0F16-B9BD-1068C88B6AD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D96691B-01E0-147A-CD2F-489D11D40FEE}"/>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58549BE7-C797-3E6B-C6BB-40C8B3EB3072}"/>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B9EEC961-D27C-B9A9-FC08-C084F6AE01AA}"/>
              </a:ext>
            </a:extLst>
          </p:cNvPr>
          <p:cNvSpPr>
            <a:spLocks noGrp="1"/>
          </p:cNvSpPr>
          <p:nvPr>
            <p:ph type="sldNum" sz="quarter" idx="10"/>
          </p:nvPr>
        </p:nvSpPr>
        <p:spPr/>
        <p:txBody>
          <a:bodyPr/>
          <a:lstStyle/>
          <a:p>
            <a:fld id="{5A26DEF5-8561-42E0-8ED1-2513A8C8ABCF}" type="slidenum">
              <a:rPr lang="en-US" smtClean="0"/>
              <a:t>33</a:t>
            </a:fld>
            <a:endParaRPr lang="en-US"/>
          </a:p>
        </p:txBody>
      </p:sp>
    </p:spTree>
    <p:extLst>
      <p:ext uri="{BB962C8B-B14F-4D97-AF65-F5344CB8AC3E}">
        <p14:creationId xmlns:p14="http://schemas.microsoft.com/office/powerpoint/2010/main" val="41898514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A5917F-331C-150D-564F-2A410BD4F27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1CBC67C-A161-646F-C762-C78B8F8934F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A8A8AA7B-1322-9811-77A2-55398C447FC2}"/>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F1E66F98-0EE0-2158-F4D8-BF2D4413CFFD}"/>
              </a:ext>
            </a:extLst>
          </p:cNvPr>
          <p:cNvSpPr>
            <a:spLocks noGrp="1"/>
          </p:cNvSpPr>
          <p:nvPr>
            <p:ph type="sldNum" sz="quarter" idx="10"/>
          </p:nvPr>
        </p:nvSpPr>
        <p:spPr/>
        <p:txBody>
          <a:bodyPr/>
          <a:lstStyle/>
          <a:p>
            <a:fld id="{5A26DEF5-8561-42E0-8ED1-2513A8C8ABCF}" type="slidenum">
              <a:rPr lang="en-US" smtClean="0"/>
              <a:t>34</a:t>
            </a:fld>
            <a:endParaRPr lang="en-US"/>
          </a:p>
        </p:txBody>
      </p:sp>
    </p:spTree>
    <p:extLst>
      <p:ext uri="{BB962C8B-B14F-4D97-AF65-F5344CB8AC3E}">
        <p14:creationId xmlns:p14="http://schemas.microsoft.com/office/powerpoint/2010/main" val="5106564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EEB21-9295-AC04-D746-769BA1A4BD1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D9464C0-F6A0-FE54-C7ED-003687509D4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67809E86-F647-6746-7052-AFC0D55F9086}"/>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9AF1AD5D-B0F2-7EB8-F066-74A5C2B50F10}"/>
              </a:ext>
            </a:extLst>
          </p:cNvPr>
          <p:cNvSpPr>
            <a:spLocks noGrp="1"/>
          </p:cNvSpPr>
          <p:nvPr>
            <p:ph type="sldNum" sz="quarter" idx="10"/>
          </p:nvPr>
        </p:nvSpPr>
        <p:spPr/>
        <p:txBody>
          <a:bodyPr/>
          <a:lstStyle/>
          <a:p>
            <a:fld id="{5A26DEF5-8561-42E0-8ED1-2513A8C8ABCF}" type="slidenum">
              <a:rPr lang="en-US" smtClean="0"/>
              <a:t>35</a:t>
            </a:fld>
            <a:endParaRPr lang="en-US"/>
          </a:p>
        </p:txBody>
      </p:sp>
    </p:spTree>
    <p:extLst>
      <p:ext uri="{BB962C8B-B14F-4D97-AF65-F5344CB8AC3E}">
        <p14:creationId xmlns:p14="http://schemas.microsoft.com/office/powerpoint/2010/main" val="30067274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C380D-273A-8BCD-A792-9E83B58A127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A2899D8-B1B9-FEBA-84D5-CED910F4B97C}"/>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BF598AB-8E44-C92C-F987-E009490C9487}"/>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9691A399-E964-3D49-05E8-541D9FAFB0EC}"/>
              </a:ext>
            </a:extLst>
          </p:cNvPr>
          <p:cNvSpPr>
            <a:spLocks noGrp="1"/>
          </p:cNvSpPr>
          <p:nvPr>
            <p:ph type="sldNum" sz="quarter" idx="10"/>
          </p:nvPr>
        </p:nvSpPr>
        <p:spPr/>
        <p:txBody>
          <a:bodyPr/>
          <a:lstStyle/>
          <a:p>
            <a:fld id="{5A26DEF5-8561-42E0-8ED1-2513A8C8ABCF}" type="slidenum">
              <a:rPr lang="en-US" smtClean="0"/>
              <a:t>36</a:t>
            </a:fld>
            <a:endParaRPr lang="en-US"/>
          </a:p>
        </p:txBody>
      </p:sp>
    </p:spTree>
    <p:extLst>
      <p:ext uri="{BB962C8B-B14F-4D97-AF65-F5344CB8AC3E}">
        <p14:creationId xmlns:p14="http://schemas.microsoft.com/office/powerpoint/2010/main" val="30597602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6C742F-43C8-6882-3682-92EC11F931C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F535F61-A993-14AE-8135-ED1BA2BD838D}"/>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83947730-B0BE-7E41-61BC-1C8EE012D7EA}"/>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5AD368DA-90F0-C507-427C-154E5EBEBFCB}"/>
              </a:ext>
            </a:extLst>
          </p:cNvPr>
          <p:cNvSpPr>
            <a:spLocks noGrp="1"/>
          </p:cNvSpPr>
          <p:nvPr>
            <p:ph type="sldNum" sz="quarter" idx="10"/>
          </p:nvPr>
        </p:nvSpPr>
        <p:spPr/>
        <p:txBody>
          <a:bodyPr/>
          <a:lstStyle/>
          <a:p>
            <a:fld id="{5A26DEF5-8561-42E0-8ED1-2513A8C8ABCF}" type="slidenum">
              <a:rPr lang="en-US" smtClean="0"/>
              <a:t>37</a:t>
            </a:fld>
            <a:endParaRPr lang="en-US"/>
          </a:p>
        </p:txBody>
      </p:sp>
    </p:spTree>
    <p:extLst>
      <p:ext uri="{BB962C8B-B14F-4D97-AF65-F5344CB8AC3E}">
        <p14:creationId xmlns:p14="http://schemas.microsoft.com/office/powerpoint/2010/main" val="21969508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DF3DC-88CB-7A15-964F-AE1EBD9A5D0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32AB744-4649-F71F-5794-CE0171AF6930}"/>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229388CE-1E77-6420-D2DE-BB4D83C84D9E}"/>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730638E4-1854-FBC1-CA89-FACAA8361B2F}"/>
              </a:ext>
            </a:extLst>
          </p:cNvPr>
          <p:cNvSpPr>
            <a:spLocks noGrp="1"/>
          </p:cNvSpPr>
          <p:nvPr>
            <p:ph type="sldNum" sz="quarter" idx="10"/>
          </p:nvPr>
        </p:nvSpPr>
        <p:spPr/>
        <p:txBody>
          <a:bodyPr/>
          <a:lstStyle/>
          <a:p>
            <a:fld id="{5A26DEF5-8561-42E0-8ED1-2513A8C8ABCF}" type="slidenum">
              <a:rPr lang="en-US" smtClean="0"/>
              <a:t>38</a:t>
            </a:fld>
            <a:endParaRPr lang="en-US"/>
          </a:p>
        </p:txBody>
      </p:sp>
    </p:spTree>
    <p:extLst>
      <p:ext uri="{BB962C8B-B14F-4D97-AF65-F5344CB8AC3E}">
        <p14:creationId xmlns:p14="http://schemas.microsoft.com/office/powerpoint/2010/main" val="11841002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A26E6-7649-616E-EBB8-B985D579F64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F6BB336-F461-D2F3-7E96-EA2DA749AA6E}"/>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4199A5A2-1FFE-EBC1-2A30-B72A9A473795}"/>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26CEE6CF-F891-25D2-C07B-0E83A4F8F89B}"/>
              </a:ext>
            </a:extLst>
          </p:cNvPr>
          <p:cNvSpPr>
            <a:spLocks noGrp="1"/>
          </p:cNvSpPr>
          <p:nvPr>
            <p:ph type="sldNum" sz="quarter" idx="10"/>
          </p:nvPr>
        </p:nvSpPr>
        <p:spPr/>
        <p:txBody>
          <a:bodyPr/>
          <a:lstStyle/>
          <a:p>
            <a:fld id="{5A26DEF5-8561-42E0-8ED1-2513A8C8ABCF}" type="slidenum">
              <a:rPr lang="en-US" smtClean="0"/>
              <a:t>39</a:t>
            </a:fld>
            <a:endParaRPr lang="en-US"/>
          </a:p>
        </p:txBody>
      </p:sp>
    </p:spTree>
    <p:extLst>
      <p:ext uri="{BB962C8B-B14F-4D97-AF65-F5344CB8AC3E}">
        <p14:creationId xmlns:p14="http://schemas.microsoft.com/office/powerpoint/2010/main" val="32840168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09369-5364-C0FA-828B-A0B1D5C091B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076C434-27C4-87FE-A0A4-ADD3973A083F}"/>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B86638FC-5F56-8FC6-0522-182249C7056E}"/>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B91606AE-630F-467A-A0D9-C701A58C9BD1}"/>
              </a:ext>
            </a:extLst>
          </p:cNvPr>
          <p:cNvSpPr>
            <a:spLocks noGrp="1"/>
          </p:cNvSpPr>
          <p:nvPr>
            <p:ph type="sldNum" sz="quarter" idx="10"/>
          </p:nvPr>
        </p:nvSpPr>
        <p:spPr/>
        <p:txBody>
          <a:bodyPr/>
          <a:lstStyle/>
          <a:p>
            <a:fld id="{5A26DEF5-8561-42E0-8ED1-2513A8C8ABCF}" type="slidenum">
              <a:rPr lang="en-US" smtClean="0"/>
              <a:t>40</a:t>
            </a:fld>
            <a:endParaRPr lang="en-US"/>
          </a:p>
        </p:txBody>
      </p:sp>
    </p:spTree>
    <p:extLst>
      <p:ext uri="{BB962C8B-B14F-4D97-AF65-F5344CB8AC3E}">
        <p14:creationId xmlns:p14="http://schemas.microsoft.com/office/powerpoint/2010/main" val="2419199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2C114-182C-4806-DF18-75046F9D631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A534EA8-5925-98AE-CC65-4A3AE81D2029}"/>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9F0E6209-616B-C0D5-2CC9-1A34CABCBB42}"/>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23D5667E-9A06-2E4D-D44B-6E6694CD8100}"/>
              </a:ext>
            </a:extLst>
          </p:cNvPr>
          <p:cNvSpPr>
            <a:spLocks noGrp="1"/>
          </p:cNvSpPr>
          <p:nvPr>
            <p:ph type="sldNum" sz="quarter" idx="10"/>
          </p:nvPr>
        </p:nvSpPr>
        <p:spPr/>
        <p:txBody>
          <a:bodyPr/>
          <a:lstStyle/>
          <a:p>
            <a:fld id="{5A26DEF5-8561-42E0-8ED1-2513A8C8ABCF}" type="slidenum">
              <a:rPr lang="en-US" smtClean="0"/>
              <a:t>5</a:t>
            </a:fld>
            <a:endParaRPr lang="en-US"/>
          </a:p>
        </p:txBody>
      </p:sp>
    </p:spTree>
    <p:extLst>
      <p:ext uri="{BB962C8B-B14F-4D97-AF65-F5344CB8AC3E}">
        <p14:creationId xmlns:p14="http://schemas.microsoft.com/office/powerpoint/2010/main" val="34772440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0AFEA-D8BA-FF95-1BA7-0C6C5395C5C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DA42690-040E-EC37-B059-C3C7A6638421}"/>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F0C52831-82F3-37AE-103D-24738D127DF6}"/>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E8493D4A-08EF-84F4-D566-3C2F84B33F2F}"/>
              </a:ext>
            </a:extLst>
          </p:cNvPr>
          <p:cNvSpPr>
            <a:spLocks noGrp="1"/>
          </p:cNvSpPr>
          <p:nvPr>
            <p:ph type="sldNum" sz="quarter" idx="10"/>
          </p:nvPr>
        </p:nvSpPr>
        <p:spPr/>
        <p:txBody>
          <a:bodyPr/>
          <a:lstStyle/>
          <a:p>
            <a:fld id="{5A26DEF5-8561-42E0-8ED1-2513A8C8ABCF}" type="slidenum">
              <a:rPr lang="en-US" smtClean="0"/>
              <a:t>41</a:t>
            </a:fld>
            <a:endParaRPr lang="en-US"/>
          </a:p>
        </p:txBody>
      </p:sp>
    </p:spTree>
    <p:extLst>
      <p:ext uri="{BB962C8B-B14F-4D97-AF65-F5344CB8AC3E}">
        <p14:creationId xmlns:p14="http://schemas.microsoft.com/office/powerpoint/2010/main" val="260155858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D39AD-8DA1-4464-962B-1939F7657F6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79A6AF4-D049-034F-F4FE-4EFD1B16E9E8}"/>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FA8501E-D253-23CF-6794-9D5B9C540132}"/>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DDECF6BC-1B1E-F3EE-9E6E-493924C4962D}"/>
              </a:ext>
            </a:extLst>
          </p:cNvPr>
          <p:cNvSpPr>
            <a:spLocks noGrp="1"/>
          </p:cNvSpPr>
          <p:nvPr>
            <p:ph type="sldNum" sz="quarter" idx="10"/>
          </p:nvPr>
        </p:nvSpPr>
        <p:spPr/>
        <p:txBody>
          <a:bodyPr/>
          <a:lstStyle/>
          <a:p>
            <a:fld id="{5A26DEF5-8561-42E0-8ED1-2513A8C8ABCF}" type="slidenum">
              <a:rPr lang="en-US" smtClean="0"/>
              <a:t>42</a:t>
            </a:fld>
            <a:endParaRPr lang="en-US"/>
          </a:p>
        </p:txBody>
      </p:sp>
    </p:spTree>
    <p:extLst>
      <p:ext uri="{BB962C8B-B14F-4D97-AF65-F5344CB8AC3E}">
        <p14:creationId xmlns:p14="http://schemas.microsoft.com/office/powerpoint/2010/main" val="38069272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039AC-FF65-A533-871E-B8FA360EAA5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7555D14-396D-49F0-842B-BD39F4F10E71}"/>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B6CDC598-2693-A07E-BE65-E4F17A3FF15A}"/>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BB95BB4E-9357-3B49-1816-C3C30DDBF936}"/>
              </a:ext>
            </a:extLst>
          </p:cNvPr>
          <p:cNvSpPr>
            <a:spLocks noGrp="1"/>
          </p:cNvSpPr>
          <p:nvPr>
            <p:ph type="sldNum" sz="quarter" idx="10"/>
          </p:nvPr>
        </p:nvSpPr>
        <p:spPr/>
        <p:txBody>
          <a:bodyPr/>
          <a:lstStyle/>
          <a:p>
            <a:fld id="{5A26DEF5-8561-42E0-8ED1-2513A8C8ABCF}" type="slidenum">
              <a:rPr lang="en-US" smtClean="0"/>
              <a:t>43</a:t>
            </a:fld>
            <a:endParaRPr lang="en-US"/>
          </a:p>
        </p:txBody>
      </p:sp>
    </p:spTree>
    <p:extLst>
      <p:ext uri="{BB962C8B-B14F-4D97-AF65-F5344CB8AC3E}">
        <p14:creationId xmlns:p14="http://schemas.microsoft.com/office/powerpoint/2010/main" val="11079670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2245E-77C3-44AB-E461-1412A28E56B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38D13CE-9345-CFC2-A3F3-B10417FB68BF}"/>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9439112F-6FDC-C0E9-822F-91947E78BE18}"/>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657FD247-292C-8934-E02F-13BA2DCC5F44}"/>
              </a:ext>
            </a:extLst>
          </p:cNvPr>
          <p:cNvSpPr>
            <a:spLocks noGrp="1"/>
          </p:cNvSpPr>
          <p:nvPr>
            <p:ph type="sldNum" sz="quarter" idx="10"/>
          </p:nvPr>
        </p:nvSpPr>
        <p:spPr/>
        <p:txBody>
          <a:bodyPr/>
          <a:lstStyle/>
          <a:p>
            <a:fld id="{5A26DEF5-8561-42E0-8ED1-2513A8C8ABCF}" type="slidenum">
              <a:rPr lang="en-US" smtClean="0"/>
              <a:t>44</a:t>
            </a:fld>
            <a:endParaRPr lang="en-US"/>
          </a:p>
        </p:txBody>
      </p:sp>
    </p:spTree>
    <p:extLst>
      <p:ext uri="{BB962C8B-B14F-4D97-AF65-F5344CB8AC3E}">
        <p14:creationId xmlns:p14="http://schemas.microsoft.com/office/powerpoint/2010/main" val="21489998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A2391-0030-5FF9-5D46-9140DD51853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F7F4D68-61A3-0490-90E2-A363C3655817}"/>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8275E05-050B-DF40-7AA4-592B5D0EC8E7}"/>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C45AE0E8-D61A-CE8F-E0E8-AAFEE35D2D76}"/>
              </a:ext>
            </a:extLst>
          </p:cNvPr>
          <p:cNvSpPr>
            <a:spLocks noGrp="1"/>
          </p:cNvSpPr>
          <p:nvPr>
            <p:ph type="sldNum" sz="quarter" idx="10"/>
          </p:nvPr>
        </p:nvSpPr>
        <p:spPr/>
        <p:txBody>
          <a:bodyPr/>
          <a:lstStyle/>
          <a:p>
            <a:fld id="{5A26DEF5-8561-42E0-8ED1-2513A8C8ABCF}" type="slidenum">
              <a:rPr lang="en-US" smtClean="0"/>
              <a:t>45</a:t>
            </a:fld>
            <a:endParaRPr lang="en-US"/>
          </a:p>
        </p:txBody>
      </p:sp>
    </p:spTree>
    <p:extLst>
      <p:ext uri="{BB962C8B-B14F-4D97-AF65-F5344CB8AC3E}">
        <p14:creationId xmlns:p14="http://schemas.microsoft.com/office/powerpoint/2010/main" val="2812724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89B4C-B2C1-3431-5470-143340FAA7C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51887D0-98FE-B4BC-3373-F2501DFD07C3}"/>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816D9C4C-02D5-7BC7-138F-39EE44189A75}"/>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B6ADF64A-5E0B-8175-0BEF-758EB8A42E30}"/>
              </a:ext>
            </a:extLst>
          </p:cNvPr>
          <p:cNvSpPr>
            <a:spLocks noGrp="1"/>
          </p:cNvSpPr>
          <p:nvPr>
            <p:ph type="sldNum" sz="quarter" idx="10"/>
          </p:nvPr>
        </p:nvSpPr>
        <p:spPr/>
        <p:txBody>
          <a:bodyPr/>
          <a:lstStyle/>
          <a:p>
            <a:fld id="{5A26DEF5-8561-42E0-8ED1-2513A8C8ABCF}" type="slidenum">
              <a:rPr lang="en-US" smtClean="0"/>
              <a:t>46</a:t>
            </a:fld>
            <a:endParaRPr lang="en-US"/>
          </a:p>
        </p:txBody>
      </p:sp>
    </p:spTree>
    <p:extLst>
      <p:ext uri="{BB962C8B-B14F-4D97-AF65-F5344CB8AC3E}">
        <p14:creationId xmlns:p14="http://schemas.microsoft.com/office/powerpoint/2010/main" val="1720469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9B017-0DCF-78FA-2CE6-61EF1628E1F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50AD64D-A085-424D-6B6B-E33846CA3C2A}"/>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16040806-F38E-E8D7-710A-3B9FFA5768C6}"/>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62B6003E-EE45-A218-F8DB-5665C0DD5496}"/>
              </a:ext>
            </a:extLst>
          </p:cNvPr>
          <p:cNvSpPr>
            <a:spLocks noGrp="1"/>
          </p:cNvSpPr>
          <p:nvPr>
            <p:ph type="sldNum" sz="quarter" idx="10"/>
          </p:nvPr>
        </p:nvSpPr>
        <p:spPr/>
        <p:txBody>
          <a:bodyPr/>
          <a:lstStyle/>
          <a:p>
            <a:fld id="{5A26DEF5-8561-42E0-8ED1-2513A8C8ABCF}" type="slidenum">
              <a:rPr lang="en-US" smtClean="0"/>
              <a:t>6</a:t>
            </a:fld>
            <a:endParaRPr lang="en-US"/>
          </a:p>
        </p:txBody>
      </p:sp>
    </p:spTree>
    <p:extLst>
      <p:ext uri="{BB962C8B-B14F-4D97-AF65-F5344CB8AC3E}">
        <p14:creationId xmlns:p14="http://schemas.microsoft.com/office/powerpoint/2010/main" val="2743983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0E7AD-B0D1-5ECE-4E8F-E84417249AF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F2531E6-D827-6E0F-54B3-921CDDFE63A9}"/>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CC0AA1B2-E8DD-D6F9-5E6C-A4AC9C22540C}"/>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29942C7F-2737-129A-A50C-722EACAF1F1E}"/>
              </a:ext>
            </a:extLst>
          </p:cNvPr>
          <p:cNvSpPr>
            <a:spLocks noGrp="1"/>
          </p:cNvSpPr>
          <p:nvPr>
            <p:ph type="sldNum" sz="quarter" idx="10"/>
          </p:nvPr>
        </p:nvSpPr>
        <p:spPr/>
        <p:txBody>
          <a:bodyPr/>
          <a:lstStyle/>
          <a:p>
            <a:fld id="{5A26DEF5-8561-42E0-8ED1-2513A8C8ABCF}" type="slidenum">
              <a:rPr lang="en-US" smtClean="0"/>
              <a:t>7</a:t>
            </a:fld>
            <a:endParaRPr lang="en-US"/>
          </a:p>
        </p:txBody>
      </p:sp>
    </p:spTree>
    <p:extLst>
      <p:ext uri="{BB962C8B-B14F-4D97-AF65-F5344CB8AC3E}">
        <p14:creationId xmlns:p14="http://schemas.microsoft.com/office/powerpoint/2010/main" val="1053819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4E7D4A-081C-D038-7A8E-AD19CE68ECC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3F921E5-9CE1-66D7-4BE5-A14AC23E502F}"/>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D0F73C39-8C41-CDA4-7D2E-A1809D34B617}"/>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C754113C-8D0C-2834-6BEA-DA9368737FD4}"/>
              </a:ext>
            </a:extLst>
          </p:cNvPr>
          <p:cNvSpPr>
            <a:spLocks noGrp="1"/>
          </p:cNvSpPr>
          <p:nvPr>
            <p:ph type="sldNum" sz="quarter" idx="10"/>
          </p:nvPr>
        </p:nvSpPr>
        <p:spPr/>
        <p:txBody>
          <a:bodyPr/>
          <a:lstStyle/>
          <a:p>
            <a:fld id="{5A26DEF5-8561-42E0-8ED1-2513A8C8ABCF}" type="slidenum">
              <a:rPr lang="en-US" smtClean="0"/>
              <a:t>8</a:t>
            </a:fld>
            <a:endParaRPr lang="en-US"/>
          </a:p>
        </p:txBody>
      </p:sp>
    </p:spTree>
    <p:extLst>
      <p:ext uri="{BB962C8B-B14F-4D97-AF65-F5344CB8AC3E}">
        <p14:creationId xmlns:p14="http://schemas.microsoft.com/office/powerpoint/2010/main" val="1713250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8AC3CF-301C-08FD-C0CE-3C82B0E8CED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009E83C-0602-4266-9647-9B2835AA84FC}"/>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E38BC8CE-F2C2-32C6-9F90-284E2AE73E6F}"/>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799CC6EB-7911-89E0-16DA-C1AC861A0354}"/>
              </a:ext>
            </a:extLst>
          </p:cNvPr>
          <p:cNvSpPr>
            <a:spLocks noGrp="1"/>
          </p:cNvSpPr>
          <p:nvPr>
            <p:ph type="sldNum" sz="quarter" idx="10"/>
          </p:nvPr>
        </p:nvSpPr>
        <p:spPr/>
        <p:txBody>
          <a:bodyPr/>
          <a:lstStyle/>
          <a:p>
            <a:fld id="{5A26DEF5-8561-42E0-8ED1-2513A8C8ABCF}" type="slidenum">
              <a:rPr lang="en-US" smtClean="0"/>
              <a:t>9</a:t>
            </a:fld>
            <a:endParaRPr lang="en-US"/>
          </a:p>
        </p:txBody>
      </p:sp>
    </p:spTree>
    <p:extLst>
      <p:ext uri="{BB962C8B-B14F-4D97-AF65-F5344CB8AC3E}">
        <p14:creationId xmlns:p14="http://schemas.microsoft.com/office/powerpoint/2010/main" val="2985394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661EF-8CBF-9913-BA61-FDCD7DE1C82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901A0EF-CC5C-017A-4872-F40C538A7BE5}"/>
              </a:ext>
            </a:extLst>
          </p:cNvPr>
          <p:cNvSpPr>
            <a:spLocks noGrp="1" noRot="1" noChangeAspect="1"/>
          </p:cNvSpPr>
          <p:nvPr>
            <p:ph type="sldImg"/>
          </p:nvPr>
        </p:nvSpPr>
        <p:spPr>
          <a:xfrm>
            <a:off x="1143000" y="685800"/>
            <a:ext cx="4572000" cy="3429000"/>
          </a:xfrm>
        </p:spPr>
      </p:sp>
      <p:sp>
        <p:nvSpPr>
          <p:cNvPr id="3" name="Segnaposto note 2">
            <a:extLst>
              <a:ext uri="{FF2B5EF4-FFF2-40B4-BE49-F238E27FC236}">
                <a16:creationId xmlns:a16="http://schemas.microsoft.com/office/drawing/2014/main" id="{2DAD0575-0DF6-6764-F69C-B10D208D4F6F}"/>
              </a:ext>
            </a:extLst>
          </p:cNvPr>
          <p:cNvSpPr>
            <a:spLocks noGrp="1"/>
          </p:cNvSpPr>
          <p:nvPr>
            <p:ph type="body" idx="1"/>
          </p:nvPr>
        </p:nvSpPr>
        <p:spPr/>
        <p:txBody>
          <a:bodyPr/>
          <a:lstStyle/>
          <a:p>
            <a:r>
              <a:rPr lang="en-US" dirty="0"/>
              <a:t>The U.S. Army Corps of Engineers’ Hydrologic Engineering Center Data Storage System, or HEC-DSS, is a database system designed to efficiently store and retrieve scientific data that is typically sequential.</a:t>
            </a:r>
          </a:p>
        </p:txBody>
      </p:sp>
      <p:sp>
        <p:nvSpPr>
          <p:cNvPr id="4" name="Segnaposto numero diapositiva 3">
            <a:extLst>
              <a:ext uri="{FF2B5EF4-FFF2-40B4-BE49-F238E27FC236}">
                <a16:creationId xmlns:a16="http://schemas.microsoft.com/office/drawing/2014/main" id="{7DEF2DF8-8A84-434C-FAF5-CB6151006531}"/>
              </a:ext>
            </a:extLst>
          </p:cNvPr>
          <p:cNvSpPr>
            <a:spLocks noGrp="1"/>
          </p:cNvSpPr>
          <p:nvPr>
            <p:ph type="sldNum" sz="quarter" idx="10"/>
          </p:nvPr>
        </p:nvSpPr>
        <p:spPr/>
        <p:txBody>
          <a:bodyPr/>
          <a:lstStyle/>
          <a:p>
            <a:fld id="{5A26DEF5-8561-42E0-8ED1-2513A8C8ABCF}" type="slidenum">
              <a:rPr lang="en-US" smtClean="0"/>
              <a:t>10</a:t>
            </a:fld>
            <a:endParaRPr lang="en-US"/>
          </a:p>
        </p:txBody>
      </p:sp>
    </p:spTree>
    <p:extLst>
      <p:ext uri="{BB962C8B-B14F-4D97-AF65-F5344CB8AC3E}">
        <p14:creationId xmlns:p14="http://schemas.microsoft.com/office/powerpoint/2010/main" val="1936798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dirty="0"/>
              <a:t>Click to edit Master title style</a:t>
            </a:r>
            <a:endParaRPr lang="it-IT"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it-IT"/>
          </a:p>
        </p:txBody>
      </p:sp>
      <p:sp>
        <p:nvSpPr>
          <p:cNvPr id="4" name="Date Placeholder 3"/>
          <p:cNvSpPr>
            <a:spLocks noGrp="1"/>
          </p:cNvSpPr>
          <p:nvPr>
            <p:ph type="dt" sz="half" idx="10"/>
          </p:nvPr>
        </p:nvSpPr>
        <p:spPr>
          <a:xfrm>
            <a:off x="457200" y="6284344"/>
            <a:ext cx="2133600" cy="365125"/>
          </a:xfrm>
          <a:prstGeom prst="rect">
            <a:avLst/>
          </a:prstGeom>
        </p:spPr>
        <p:txBody>
          <a:bodyPr/>
          <a:lstStyle/>
          <a:p>
            <a:endParaRPr lang="it-IT"/>
          </a:p>
        </p:txBody>
      </p:sp>
      <p:sp>
        <p:nvSpPr>
          <p:cNvPr id="5" name="Footer Placeholder 4"/>
          <p:cNvSpPr>
            <a:spLocks noGrp="1"/>
          </p:cNvSpPr>
          <p:nvPr>
            <p:ph type="ftr" sz="quarter" idx="11"/>
          </p:nvPr>
        </p:nvSpPr>
        <p:spPr>
          <a:xfrm>
            <a:off x="3124200" y="6284344"/>
            <a:ext cx="2895600" cy="365125"/>
          </a:xfrm>
          <a:prstGeom prst="rect">
            <a:avLst/>
          </a:prstGeom>
        </p:spPr>
        <p:txBody>
          <a:bodyPr/>
          <a:lstStyle/>
          <a:p>
            <a:r>
              <a:rPr lang="it-IT"/>
              <a:t>XXX modelling</a:t>
            </a: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BFD1C381-D026-4ECF-B4F4-A3F59C845E47}" type="slidenum">
              <a:rPr lang="it-IT" smtClean="0"/>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2"/>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2"/>
            <a:ext cx="2133600" cy="365125"/>
          </a:xfrm>
          <a:prstGeom prst="rect">
            <a:avLst/>
          </a:prstGeom>
        </p:spPr>
        <p:txBody>
          <a:bodyPr/>
          <a:lstStyle/>
          <a:p>
            <a:fld id="{F16669DB-CCD3-46A0-B188-3E228E09A429}" type="datetimeFigureOut">
              <a:rPr lang="it-IT" smtClean="0"/>
              <a:t>30/04/2025</a:t>
            </a:fld>
            <a:endParaRPr lang="it-IT"/>
          </a:p>
        </p:txBody>
      </p:sp>
      <p:sp>
        <p:nvSpPr>
          <p:cNvPr id="6" name="Segnaposto numero diapositiva 5"/>
          <p:cNvSpPr>
            <a:spLocks noGrp="1"/>
          </p:cNvSpPr>
          <p:nvPr>
            <p:ph type="sldNum" sz="quarter" idx="12"/>
          </p:nvPr>
        </p:nvSpPr>
        <p:spPr>
          <a:xfrm>
            <a:off x="6553200" y="6356352"/>
            <a:ext cx="2133600" cy="365125"/>
          </a:xfrm>
          <a:prstGeom prst="rect">
            <a:avLst/>
          </a:prstGeom>
        </p:spPr>
        <p:txBody>
          <a:bodyPr/>
          <a:lstStyle/>
          <a:p>
            <a:fld id="{8775B9E8-9E8F-4AC1-A2BB-34C5984AEA0E}" type="slidenum">
              <a:rPr lang="it-IT" smtClean="0"/>
              <a:t>‹#›</a:t>
            </a:fld>
            <a:endParaRPr lang="it-IT"/>
          </a:p>
        </p:txBody>
      </p:sp>
    </p:spTree>
    <p:extLst>
      <p:ext uri="{BB962C8B-B14F-4D97-AF65-F5344CB8AC3E}">
        <p14:creationId xmlns:p14="http://schemas.microsoft.com/office/powerpoint/2010/main" val="3971273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eg"/><Relationship Id="rId7" Type="http://schemas.openxmlformats.org/officeDocument/2006/relationships/diagramQuickStyle" Target="../diagrams/quickStyle1.xm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10.png"/><Relationship Id="rId5" Type="http://schemas.openxmlformats.org/officeDocument/2006/relationships/diagramData" Target="../diagrams/data1.xml"/><Relationship Id="rId10" Type="http://schemas.openxmlformats.org/officeDocument/2006/relationships/image" Target="../media/image9.png"/><Relationship Id="rId4" Type="http://schemas.openxmlformats.org/officeDocument/2006/relationships/image" Target="../media/image2.png"/><Relationship Id="rId9" Type="http://schemas.microsoft.com/office/2007/relationships/diagramDrawing" Target="../diagrams/drawing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2" descr="Graphical user interface, website&#10;&#10;Description automatically generated">
            <a:extLst>
              <a:ext uri="{FF2B5EF4-FFF2-40B4-BE49-F238E27FC236}">
                <a16:creationId xmlns:a16="http://schemas.microsoft.com/office/drawing/2014/main" id="{C57BD207-D76B-9F94-8A36-514604BD5AE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17" name="Group 20">
            <a:extLst>
              <a:ext uri="{FF2B5EF4-FFF2-40B4-BE49-F238E27FC236}">
                <a16:creationId xmlns:a16="http://schemas.microsoft.com/office/drawing/2014/main" id="{53196189-D141-FDE3-912C-D1859F7BC279}"/>
              </a:ext>
            </a:extLst>
          </p:cNvPr>
          <p:cNvGrpSpPr/>
          <p:nvPr userDrawn="1"/>
        </p:nvGrpSpPr>
        <p:grpSpPr>
          <a:xfrm>
            <a:off x="3240077" y="5877272"/>
            <a:ext cx="2890531" cy="731520"/>
            <a:chOff x="778401" y="4839743"/>
            <a:chExt cx="2890531" cy="731520"/>
          </a:xfrm>
        </p:grpSpPr>
        <p:pic>
          <p:nvPicPr>
            <p:cNvPr id="18" name="Picture 9" descr="Logo&#10;&#10;Description automatically generated">
              <a:extLst>
                <a:ext uri="{FF2B5EF4-FFF2-40B4-BE49-F238E27FC236}">
                  <a16:creationId xmlns:a16="http://schemas.microsoft.com/office/drawing/2014/main" id="{5BF88CE0-45E6-3B59-4F77-6D50256DF26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877992" y="4931183"/>
              <a:ext cx="1790940" cy="548640"/>
            </a:xfrm>
            <a:prstGeom prst="rect">
              <a:avLst/>
            </a:prstGeom>
          </p:spPr>
        </p:pic>
        <p:sp>
          <p:nvSpPr>
            <p:cNvPr id="19" name="TextBox 10">
              <a:extLst>
                <a:ext uri="{FF2B5EF4-FFF2-40B4-BE49-F238E27FC236}">
                  <a16:creationId xmlns:a16="http://schemas.microsoft.com/office/drawing/2014/main" id="{A33792AD-CE66-6445-0F89-520E60666846}"/>
                </a:ext>
              </a:extLst>
            </p:cNvPr>
            <p:cNvSpPr txBox="1"/>
            <p:nvPr userDrawn="1"/>
          </p:nvSpPr>
          <p:spPr>
            <a:xfrm>
              <a:off x="778401" y="5078545"/>
              <a:ext cx="787396" cy="253916"/>
            </a:xfrm>
            <a:prstGeom prst="rect">
              <a:avLst/>
            </a:prstGeom>
            <a:noFill/>
          </p:spPr>
          <p:txBody>
            <a:bodyPr wrap="none" rtlCol="0" anchor="ctr">
              <a:spAutoFit/>
            </a:bodyPr>
            <a:lstStyle/>
            <a:p>
              <a:pPr algn="ctr"/>
              <a:r>
                <a:rPr lang="en-US" sz="1050" b="0" i="0">
                  <a:solidFill>
                    <a:srgbClr val="1A699E"/>
                  </a:solidFill>
                  <a:latin typeface="Arial Nova Cond Light" panose="020B0306020202020204" pitchFamily="34" charset="0"/>
                </a:rPr>
                <a:t>Prepared by:</a:t>
              </a:r>
            </a:p>
          </p:txBody>
        </p:sp>
        <p:sp>
          <p:nvSpPr>
            <p:cNvPr id="20" name="Rounded Rectangle 17">
              <a:extLst>
                <a:ext uri="{FF2B5EF4-FFF2-40B4-BE49-F238E27FC236}">
                  <a16:creationId xmlns:a16="http://schemas.microsoft.com/office/drawing/2014/main" id="{F939019B-AA6E-3122-A8D9-304A65EB54DF}"/>
                </a:ext>
              </a:extLst>
            </p:cNvPr>
            <p:cNvSpPr/>
            <p:nvPr userDrawn="1"/>
          </p:nvSpPr>
          <p:spPr>
            <a:xfrm>
              <a:off x="1610036" y="4839743"/>
              <a:ext cx="27432" cy="731520"/>
            </a:xfrm>
            <a:prstGeom prst="roundRect">
              <a:avLst>
                <a:gd name="adj" fmla="val 50000"/>
              </a:avLst>
            </a:prstGeom>
            <a:solidFill>
              <a:srgbClr val="F7B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3">
            <a:extLst>
              <a:ext uri="{FF2B5EF4-FFF2-40B4-BE49-F238E27FC236}">
                <a16:creationId xmlns:a16="http://schemas.microsoft.com/office/drawing/2014/main" id="{9E2BDE6C-D4D1-C5A2-6A4F-9137085036DF}"/>
              </a:ext>
            </a:extLst>
          </p:cNvPr>
          <p:cNvGrpSpPr/>
          <p:nvPr userDrawn="1"/>
        </p:nvGrpSpPr>
        <p:grpSpPr>
          <a:xfrm>
            <a:off x="5078454" y="234759"/>
            <a:ext cx="866278" cy="731520"/>
            <a:chOff x="5078454" y="234759"/>
            <a:chExt cx="866278" cy="731520"/>
          </a:xfrm>
        </p:grpSpPr>
        <p:sp>
          <p:nvSpPr>
            <p:cNvPr id="22" name="TextBox 21">
              <a:extLst>
                <a:ext uri="{FF2B5EF4-FFF2-40B4-BE49-F238E27FC236}">
                  <a16:creationId xmlns:a16="http://schemas.microsoft.com/office/drawing/2014/main" id="{7C2568CA-E1C4-0223-1A9C-0275257D22A0}"/>
                </a:ext>
              </a:extLst>
            </p:cNvPr>
            <p:cNvSpPr txBox="1"/>
            <p:nvPr userDrawn="1"/>
          </p:nvSpPr>
          <p:spPr>
            <a:xfrm>
              <a:off x="5078454" y="473561"/>
              <a:ext cx="801823" cy="253916"/>
            </a:xfrm>
            <a:prstGeom prst="rect">
              <a:avLst/>
            </a:prstGeom>
            <a:noFill/>
          </p:spPr>
          <p:txBody>
            <a:bodyPr wrap="none" rtlCol="0" anchor="ctr">
              <a:spAutoFit/>
            </a:bodyPr>
            <a:lstStyle/>
            <a:p>
              <a:pPr algn="ctr"/>
              <a:r>
                <a:rPr lang="en-US" sz="1050" b="0" i="0">
                  <a:solidFill>
                    <a:srgbClr val="1A699E"/>
                  </a:solidFill>
                  <a:latin typeface="Arial Nova Cond Light" panose="020B0306020202020204" pitchFamily="34" charset="0"/>
                </a:rPr>
                <a:t>Prepared for:</a:t>
              </a:r>
            </a:p>
          </p:txBody>
        </p:sp>
        <p:sp>
          <p:nvSpPr>
            <p:cNvPr id="23" name="Rounded Rectangle 22">
              <a:extLst>
                <a:ext uri="{FF2B5EF4-FFF2-40B4-BE49-F238E27FC236}">
                  <a16:creationId xmlns:a16="http://schemas.microsoft.com/office/drawing/2014/main" id="{3FC167F3-6367-66CA-8973-0C969F70CECA}"/>
                </a:ext>
              </a:extLst>
            </p:cNvPr>
            <p:cNvSpPr/>
            <p:nvPr userDrawn="1"/>
          </p:nvSpPr>
          <p:spPr>
            <a:xfrm>
              <a:off x="5917300" y="234759"/>
              <a:ext cx="27432" cy="731520"/>
            </a:xfrm>
            <a:prstGeom prst="roundRect">
              <a:avLst>
                <a:gd name="adj" fmla="val 50000"/>
              </a:avLst>
            </a:prstGeom>
            <a:solidFill>
              <a:srgbClr val="F7B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1">
            <a:extLst>
              <a:ext uri="{FF2B5EF4-FFF2-40B4-BE49-F238E27FC236}">
                <a16:creationId xmlns:a16="http://schemas.microsoft.com/office/drawing/2014/main" id="{4BE8DC32-F53A-8785-BC76-701830D1B26A}"/>
              </a:ext>
            </a:extLst>
          </p:cNvPr>
          <p:cNvSpPr/>
          <p:nvPr userDrawn="1"/>
        </p:nvSpPr>
        <p:spPr>
          <a:xfrm>
            <a:off x="365760" y="3459777"/>
            <a:ext cx="8778240" cy="1625408"/>
          </a:xfrm>
          <a:prstGeom prst="rect">
            <a:avLst/>
          </a:prstGeom>
          <a:solidFill>
            <a:srgbClr val="3CB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25" name="Diagramma 24">
            <a:extLst>
              <a:ext uri="{FF2B5EF4-FFF2-40B4-BE49-F238E27FC236}">
                <a16:creationId xmlns:a16="http://schemas.microsoft.com/office/drawing/2014/main" id="{E8E79EC7-C816-2C11-B50A-804C681A2916}"/>
              </a:ext>
            </a:extLst>
          </p:cNvPr>
          <p:cNvGraphicFramePr/>
          <p:nvPr userDrawn="1">
            <p:extLst>
              <p:ext uri="{D42A27DB-BD31-4B8C-83A1-F6EECF244321}">
                <p14:modId xmlns:p14="http://schemas.microsoft.com/office/powerpoint/2010/main" val="3178153344"/>
              </p:ext>
            </p:extLst>
          </p:nvPr>
        </p:nvGraphicFramePr>
        <p:xfrm>
          <a:off x="365760" y="3361580"/>
          <a:ext cx="8778240" cy="17236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6" name="Picture 1">
            <a:extLst>
              <a:ext uri="{FF2B5EF4-FFF2-40B4-BE49-F238E27FC236}">
                <a16:creationId xmlns:a16="http://schemas.microsoft.com/office/drawing/2014/main" id="{B8633609-00B9-F8E0-C90F-57C06736029E}"/>
              </a:ext>
            </a:extLst>
          </p:cNvPr>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6130608" y="5946675"/>
            <a:ext cx="1090295" cy="502920"/>
          </a:xfrm>
          <a:prstGeom prst="rect">
            <a:avLst/>
          </a:prstGeom>
        </p:spPr>
      </p:pic>
      <p:pic>
        <p:nvPicPr>
          <p:cNvPr id="27" name="Picture 120623122">
            <a:extLst>
              <a:ext uri="{FF2B5EF4-FFF2-40B4-BE49-F238E27FC236}">
                <a16:creationId xmlns:a16="http://schemas.microsoft.com/office/drawing/2014/main" id="{6A90F1D7-E28F-5F08-F204-EE6EEEFB0263}"/>
              </a:ext>
            </a:extLst>
          </p:cNvPr>
          <p:cNvPicPr>
            <a:picLocks noChangeAspect="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371812" y="5968712"/>
            <a:ext cx="1492885" cy="377190"/>
          </a:xfrm>
          <a:prstGeom prst="rect">
            <a:avLst/>
          </a:prstGeom>
          <a:noFill/>
        </p:spPr>
      </p:pic>
      <p:sp>
        <p:nvSpPr>
          <p:cNvPr id="29" name="Rectangle 1">
            <a:extLst>
              <a:ext uri="{FF2B5EF4-FFF2-40B4-BE49-F238E27FC236}">
                <a16:creationId xmlns:a16="http://schemas.microsoft.com/office/drawing/2014/main" id="{8223C3B4-3D1C-279F-9E85-D9CD3996DC21}"/>
              </a:ext>
            </a:extLst>
          </p:cNvPr>
          <p:cNvSpPr/>
          <p:nvPr userDrawn="1"/>
        </p:nvSpPr>
        <p:spPr>
          <a:xfrm>
            <a:off x="365760" y="5060248"/>
            <a:ext cx="8778240" cy="849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Isosceles Triangle 12">
            <a:extLst>
              <a:ext uri="{FF2B5EF4-FFF2-40B4-BE49-F238E27FC236}">
                <a16:creationId xmlns:a16="http://schemas.microsoft.com/office/drawing/2014/main" id="{0EB5D049-A796-02A4-56FC-83BBAFE5E1CD}"/>
              </a:ext>
            </a:extLst>
          </p:cNvPr>
          <p:cNvSpPr>
            <a:spLocks noChangeAspect="1"/>
          </p:cNvSpPr>
          <p:nvPr userDrawn="1"/>
        </p:nvSpPr>
        <p:spPr>
          <a:xfrm rot="16200000">
            <a:off x="8602970" y="6310798"/>
            <a:ext cx="542956" cy="540000"/>
          </a:xfrm>
          <a:custGeom>
            <a:avLst/>
            <a:gdLst>
              <a:gd name="connsiteX0" fmla="*/ 0 w 1828800"/>
              <a:gd name="connsiteY0" fmla="*/ 1600200 h 1600200"/>
              <a:gd name="connsiteX1" fmla="*/ 914400 w 1828800"/>
              <a:gd name="connsiteY1" fmla="*/ 0 h 1600200"/>
              <a:gd name="connsiteX2" fmla="*/ 1828800 w 1828800"/>
              <a:gd name="connsiteY2" fmla="*/ 1600200 h 1600200"/>
              <a:gd name="connsiteX3" fmla="*/ 0 w 1828800"/>
              <a:gd name="connsiteY3" fmla="*/ 1600200 h 1600200"/>
              <a:gd name="connsiteX0" fmla="*/ 0 w 1828800"/>
              <a:gd name="connsiteY0" fmla="*/ 1104900 h 1104900"/>
              <a:gd name="connsiteX1" fmla="*/ 19050 w 1828800"/>
              <a:gd name="connsiteY1" fmla="*/ 0 h 1104900"/>
              <a:gd name="connsiteX2" fmla="*/ 1828800 w 1828800"/>
              <a:gd name="connsiteY2" fmla="*/ 1104900 h 1104900"/>
              <a:gd name="connsiteX3" fmla="*/ 0 w 1828800"/>
              <a:gd name="connsiteY3" fmla="*/ 1104900 h 1104900"/>
              <a:gd name="connsiteX0" fmla="*/ 0 w 952500"/>
              <a:gd name="connsiteY0" fmla="*/ 1104900 h 1104900"/>
              <a:gd name="connsiteX1" fmla="*/ 19050 w 952500"/>
              <a:gd name="connsiteY1" fmla="*/ 0 h 1104900"/>
              <a:gd name="connsiteX2" fmla="*/ 952500 w 952500"/>
              <a:gd name="connsiteY2" fmla="*/ 1085850 h 1104900"/>
              <a:gd name="connsiteX3" fmla="*/ 0 w 952500"/>
              <a:gd name="connsiteY3" fmla="*/ 1104900 h 1104900"/>
              <a:gd name="connsiteX0" fmla="*/ 0 w 952500"/>
              <a:gd name="connsiteY0" fmla="*/ 1102519 h 1102519"/>
              <a:gd name="connsiteX1" fmla="*/ 2381 w 952500"/>
              <a:gd name="connsiteY1" fmla="*/ 0 h 1102519"/>
              <a:gd name="connsiteX2" fmla="*/ 952500 w 952500"/>
              <a:gd name="connsiteY2" fmla="*/ 1083469 h 1102519"/>
              <a:gd name="connsiteX3" fmla="*/ 0 w 952500"/>
              <a:gd name="connsiteY3" fmla="*/ 1102519 h 1102519"/>
              <a:gd name="connsiteX0" fmla="*/ 0 w 947738"/>
              <a:gd name="connsiteY0" fmla="*/ 1102519 h 1102522"/>
              <a:gd name="connsiteX1" fmla="*/ 2381 w 947738"/>
              <a:gd name="connsiteY1" fmla="*/ 0 h 1102522"/>
              <a:gd name="connsiteX2" fmla="*/ 947738 w 947738"/>
              <a:gd name="connsiteY2" fmla="*/ 1102522 h 1102522"/>
              <a:gd name="connsiteX3" fmla="*/ 0 w 947738"/>
              <a:gd name="connsiteY3" fmla="*/ 1102519 h 1102522"/>
            </a:gdLst>
            <a:ahLst/>
            <a:cxnLst>
              <a:cxn ang="0">
                <a:pos x="connsiteX0" y="connsiteY0"/>
              </a:cxn>
              <a:cxn ang="0">
                <a:pos x="connsiteX1" y="connsiteY1"/>
              </a:cxn>
              <a:cxn ang="0">
                <a:pos x="connsiteX2" y="connsiteY2"/>
              </a:cxn>
              <a:cxn ang="0">
                <a:pos x="connsiteX3" y="connsiteY3"/>
              </a:cxn>
            </a:cxnLst>
            <a:rect l="l" t="t" r="r" b="b"/>
            <a:pathLst>
              <a:path w="947738" h="1102522">
                <a:moveTo>
                  <a:pt x="0" y="1102519"/>
                </a:moveTo>
                <a:cubicBezTo>
                  <a:pt x="794" y="735013"/>
                  <a:pt x="1587" y="367506"/>
                  <a:pt x="2381" y="0"/>
                </a:cubicBezTo>
                <a:lnTo>
                  <a:pt x="947738" y="1102522"/>
                </a:lnTo>
                <a:lnTo>
                  <a:pt x="0" y="1102519"/>
                </a:lnTo>
                <a:close/>
              </a:path>
            </a:pathLst>
          </a:custGeom>
          <a:solidFill>
            <a:srgbClr val="1A6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0" i="0">
              <a:latin typeface="Arial" panose="020B0604020202020204" pitchFamily="34" charset="0"/>
            </a:endParaRPr>
          </a:p>
        </p:txBody>
      </p:sp>
      <p:sp>
        <p:nvSpPr>
          <p:cNvPr id="3" name="Page no.">
            <a:extLst>
              <a:ext uri="{FF2B5EF4-FFF2-40B4-BE49-F238E27FC236}">
                <a16:creationId xmlns:a16="http://schemas.microsoft.com/office/drawing/2014/main" id="{3DE45FA5-A01B-206A-ED46-E7BC06F66A68}"/>
              </a:ext>
            </a:extLst>
          </p:cNvPr>
          <p:cNvSpPr txBox="1">
            <a:spLocks/>
          </p:cNvSpPr>
          <p:nvPr userDrawn="1"/>
        </p:nvSpPr>
        <p:spPr>
          <a:xfrm>
            <a:off x="8827458" y="6579320"/>
            <a:ext cx="335348" cy="246221"/>
          </a:xfrm>
          <a:prstGeom prst="rect">
            <a:avLst/>
          </a:prstGeom>
          <a:noFill/>
        </p:spPr>
        <p:txBody>
          <a:bodyPr wrap="none" rtlCol="0">
            <a:spAutoFit/>
          </a:bodyPr>
          <a:lstStyle/>
          <a:p>
            <a:fld id="{5E1986D8-6157-458B-9E00-8B8A2706D7C2}" type="slidenum">
              <a:rPr lang="id-ID" sz="1000" b="0" i="0" smtClean="0">
                <a:solidFill>
                  <a:schemeClr val="bg1"/>
                </a:solidFill>
                <a:latin typeface="Arial Nova" panose="020B0504020202020204" pitchFamily="34" charset="0"/>
                <a:ea typeface="Lato" panose="020F0502020204030203" pitchFamily="34" charset="0"/>
                <a:cs typeface="Arial" panose="020B0604020202020204" pitchFamily="34" charset="0"/>
              </a:rPr>
              <a:t>‹#›</a:t>
            </a:fld>
            <a:endParaRPr lang="id-ID" sz="1000" b="0" i="0" dirty="0">
              <a:solidFill>
                <a:schemeClr val="bg1"/>
              </a:solidFill>
              <a:latin typeface="Arial Nova" panose="020B0504020202020204" pitchFamily="34" charset="0"/>
              <a:ea typeface="Lato" panose="020F0502020204030203" pitchFamily="34" charset="0"/>
              <a:cs typeface="Arial" panose="020B0604020202020204" pitchFamily="34" charset="0"/>
            </a:endParaRPr>
          </a:p>
        </p:txBody>
      </p:sp>
      <p:sp>
        <p:nvSpPr>
          <p:cNvPr id="5" name="TextBox 15">
            <a:extLst>
              <a:ext uri="{FF2B5EF4-FFF2-40B4-BE49-F238E27FC236}">
                <a16:creationId xmlns:a16="http://schemas.microsoft.com/office/drawing/2014/main" id="{1A200E1E-EAFD-B1B2-F2C4-A5C3C1B273C7}"/>
              </a:ext>
            </a:extLst>
          </p:cNvPr>
          <p:cNvSpPr txBox="1"/>
          <p:nvPr userDrawn="1"/>
        </p:nvSpPr>
        <p:spPr>
          <a:xfrm>
            <a:off x="400050" y="6381328"/>
            <a:ext cx="5180062" cy="384721"/>
          </a:xfrm>
          <a:prstGeom prst="rect">
            <a:avLst/>
          </a:prstGeom>
          <a:noFill/>
          <a:ln>
            <a:noFill/>
          </a:ln>
        </p:spPr>
        <p:txBody>
          <a:bodyPr wrap="square" rtlCol="0">
            <a:spAutoFit/>
          </a:bodyPr>
          <a:lstStyle/>
          <a:p>
            <a:r>
              <a:rPr lang="en-US" sz="1000" b="0" i="0" dirty="0">
                <a:solidFill>
                  <a:srgbClr val="1A699E"/>
                </a:solidFill>
                <a:latin typeface="Arial Nova Cond" panose="020B0506020202020204" pitchFamily="34" charset="0"/>
              </a:rPr>
              <a:t>Consultancy service for the Development of the Eastern Nile Water Resources Models and Tools</a:t>
            </a:r>
          </a:p>
          <a:p>
            <a:r>
              <a:rPr lang="en-US" sz="900" b="0" i="1" dirty="0">
                <a:solidFill>
                  <a:srgbClr val="F7B316"/>
                </a:solidFill>
                <a:latin typeface="Arial Nova Cond" panose="020B0506020202020204" pitchFamily="34" charset="0"/>
              </a:rPr>
              <a:t>Training of Trainers in Eastern Nile Water Resources Models and Tools HEC-</a:t>
            </a:r>
            <a:r>
              <a:rPr lang="en-US" sz="900" b="0" i="1" dirty="0" err="1">
                <a:solidFill>
                  <a:srgbClr val="F7B316"/>
                </a:solidFill>
                <a:latin typeface="Arial Nova Cond" panose="020B0506020202020204" pitchFamily="34" charset="0"/>
              </a:rPr>
              <a:t>DSSVue</a:t>
            </a:r>
            <a:r>
              <a:rPr lang="en-US" sz="900" b="0" i="1" dirty="0">
                <a:solidFill>
                  <a:srgbClr val="F7B316"/>
                </a:solidFill>
                <a:latin typeface="Arial Nova Cond" panose="020B0506020202020204" pitchFamily="34" charset="0"/>
              </a:rPr>
              <a:t> – Exercise 1</a:t>
            </a:r>
          </a:p>
        </p:txBody>
      </p:sp>
      <p:cxnSp>
        <p:nvCxnSpPr>
          <p:cNvPr id="6" name="Straight Connector 7">
            <a:extLst>
              <a:ext uri="{FF2B5EF4-FFF2-40B4-BE49-F238E27FC236}">
                <a16:creationId xmlns:a16="http://schemas.microsoft.com/office/drawing/2014/main" id="{CAA3D2BC-54BC-577D-9F63-DF2EC2F66FD3}"/>
              </a:ext>
            </a:extLst>
          </p:cNvPr>
          <p:cNvCxnSpPr>
            <a:cxnSpLocks/>
          </p:cNvCxnSpPr>
          <p:nvPr userDrawn="1"/>
        </p:nvCxnSpPr>
        <p:spPr>
          <a:xfrm flipH="1">
            <a:off x="282960" y="6381328"/>
            <a:ext cx="5297152" cy="0"/>
          </a:xfrm>
          <a:prstGeom prst="line">
            <a:avLst/>
          </a:prstGeom>
          <a:ln>
            <a:solidFill>
              <a:srgbClr val="1A699E"/>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0" name="Straight Connector 20">
            <a:extLst>
              <a:ext uri="{FF2B5EF4-FFF2-40B4-BE49-F238E27FC236}">
                <a16:creationId xmlns:a16="http://schemas.microsoft.com/office/drawing/2014/main" id="{864CEBE7-3AC1-6560-CA54-2AB1C81A4FB7}"/>
              </a:ext>
            </a:extLst>
          </p:cNvPr>
          <p:cNvCxnSpPr>
            <a:cxnSpLocks/>
          </p:cNvCxnSpPr>
          <p:nvPr userDrawn="1"/>
        </p:nvCxnSpPr>
        <p:spPr>
          <a:xfrm>
            <a:off x="228672" y="620688"/>
            <a:ext cx="6306011" cy="0"/>
          </a:xfrm>
          <a:prstGeom prst="line">
            <a:avLst/>
          </a:prstGeom>
          <a:ln>
            <a:solidFill>
              <a:srgbClr val="1A699E"/>
            </a:solidFill>
            <a:tailEnd type="oval" w="med" len="med"/>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1" r:id="rId1"/>
    <p:sldLayoutId id="2147483652" r:id="rId2"/>
  </p:sldLayoutIdLst>
  <p:hf sldNum="0" hdr="0" dt="0"/>
  <p:txStyles>
    <p:titleStyle>
      <a:lvl1pPr algn="l" defTabSz="914400" rtl="0" eaLnBrk="1" latinLnBrk="0" hangingPunct="1">
        <a:spcBef>
          <a:spcPct val="0"/>
        </a:spcBef>
        <a:buNone/>
        <a:defRPr sz="1600" i="1" kern="1200" baseline="0">
          <a:solidFill>
            <a:schemeClr val="tx1"/>
          </a:solidFill>
          <a:latin typeface="Trebuchet MS"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7500958" y="6677050"/>
            <a:ext cx="1643042" cy="188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
            <a:extLst>
              <a:ext uri="{FF2B5EF4-FFF2-40B4-BE49-F238E27FC236}">
                <a16:creationId xmlns:a16="http://schemas.microsoft.com/office/drawing/2014/main" id="{12958E24-DD0C-3071-8FED-AF56CD0EFEB8}"/>
              </a:ext>
            </a:extLst>
          </p:cNvPr>
          <p:cNvGrpSpPr/>
          <p:nvPr/>
        </p:nvGrpSpPr>
        <p:grpSpPr>
          <a:xfrm>
            <a:off x="601481" y="1498138"/>
            <a:ext cx="7762125" cy="1138774"/>
            <a:chOff x="1733971" y="732943"/>
            <a:chExt cx="5586177" cy="1138774"/>
          </a:xfrm>
        </p:grpSpPr>
        <p:sp>
          <p:nvSpPr>
            <p:cNvPr id="13" name="TextBox 2">
              <a:extLst>
                <a:ext uri="{FF2B5EF4-FFF2-40B4-BE49-F238E27FC236}">
                  <a16:creationId xmlns:a16="http://schemas.microsoft.com/office/drawing/2014/main" id="{09E79895-9B60-B09C-C53A-36AAA8913D62}"/>
                </a:ext>
              </a:extLst>
            </p:cNvPr>
            <p:cNvSpPr txBox="1"/>
            <p:nvPr/>
          </p:nvSpPr>
          <p:spPr>
            <a:xfrm>
              <a:off x="1733971" y="732943"/>
              <a:ext cx="5586177" cy="707886"/>
            </a:xfrm>
            <a:prstGeom prst="rect">
              <a:avLst/>
            </a:prstGeom>
            <a:noFill/>
          </p:spPr>
          <p:txBody>
            <a:bodyPr wrap="square" rtlCol="0">
              <a:spAutoFit/>
            </a:bodyPr>
            <a:lstStyle/>
            <a:p>
              <a:r>
                <a:rPr lang="en-US" sz="2000" b="1" dirty="0">
                  <a:solidFill>
                    <a:srgbClr val="1A699E"/>
                  </a:solidFill>
                  <a:latin typeface="Arial Nova" panose="020B0504020202020204" pitchFamily="34" charset="0"/>
                </a:rPr>
                <a:t>Consultancy service for the Development of the Eastern Nile Water Resources Models and Tools</a:t>
              </a:r>
              <a:endParaRPr lang="en-US" sz="1600" b="1" dirty="0">
                <a:solidFill>
                  <a:srgbClr val="1A699E"/>
                </a:solidFill>
                <a:latin typeface="Arial Nova" panose="020B0504020202020204" pitchFamily="34" charset="0"/>
              </a:endParaRPr>
            </a:p>
          </p:txBody>
        </p:sp>
        <p:sp>
          <p:nvSpPr>
            <p:cNvPr id="14" name="TextBox 3">
              <a:extLst>
                <a:ext uri="{FF2B5EF4-FFF2-40B4-BE49-F238E27FC236}">
                  <a16:creationId xmlns:a16="http://schemas.microsoft.com/office/drawing/2014/main" id="{304C7BB0-0426-A87F-B14E-B8103F3BE92F}"/>
                </a:ext>
              </a:extLst>
            </p:cNvPr>
            <p:cNvSpPr txBox="1"/>
            <p:nvPr/>
          </p:nvSpPr>
          <p:spPr>
            <a:xfrm>
              <a:off x="1733971" y="1563940"/>
              <a:ext cx="2280044" cy="307777"/>
            </a:xfrm>
            <a:prstGeom prst="rect">
              <a:avLst/>
            </a:prstGeom>
            <a:noFill/>
          </p:spPr>
          <p:txBody>
            <a:bodyPr wrap="none" rtlCol="0">
              <a:spAutoFit/>
            </a:bodyPr>
            <a:lstStyle/>
            <a:p>
              <a:r>
                <a:rPr lang="en-US" sz="1400" dirty="0">
                  <a:solidFill>
                    <a:srgbClr val="F7B316"/>
                  </a:solidFill>
                  <a:latin typeface="Arial Nova Light" panose="020B0304020202020204" pitchFamily="34" charset="0"/>
                </a:rPr>
                <a:t>Nile Cooperation for Climate Resilience</a:t>
              </a:r>
            </a:p>
          </p:txBody>
        </p:sp>
      </p:grpSp>
      <p:sp>
        <p:nvSpPr>
          <p:cNvPr id="15" name="TextBox 5">
            <a:extLst>
              <a:ext uri="{FF2B5EF4-FFF2-40B4-BE49-F238E27FC236}">
                <a16:creationId xmlns:a16="http://schemas.microsoft.com/office/drawing/2014/main" id="{2767C2ED-5D51-04A9-46A8-B08B30530AFA}"/>
              </a:ext>
            </a:extLst>
          </p:cNvPr>
          <p:cNvSpPr txBox="1"/>
          <p:nvPr/>
        </p:nvSpPr>
        <p:spPr>
          <a:xfrm>
            <a:off x="5977921" y="887065"/>
            <a:ext cx="2339602" cy="200055"/>
          </a:xfrm>
          <a:prstGeom prst="rect">
            <a:avLst/>
          </a:prstGeom>
          <a:noFill/>
        </p:spPr>
        <p:txBody>
          <a:bodyPr wrap="square" rtlCol="0">
            <a:spAutoFit/>
          </a:bodyPr>
          <a:lstStyle/>
          <a:p>
            <a:pPr algn="r"/>
            <a:r>
              <a:rPr lang="en-US" sz="700">
                <a:effectLst/>
                <a:latin typeface="Arial Nova Light" panose="020B0304020202020204" pitchFamily="34" charset="0"/>
                <a:ea typeface="MS Mincho" panose="02020609040205080304" pitchFamily="49" charset="-128"/>
                <a:cs typeface="Times New Roman" panose="02020603050405020304" pitchFamily="18" charset="0"/>
              </a:rPr>
              <a:t>Eastern Nile Technical Regional Office (ENTRO)</a:t>
            </a:r>
            <a:endParaRPr lang="it-IT" sz="700"/>
          </a:p>
        </p:txBody>
      </p:sp>
      <p:sp>
        <p:nvSpPr>
          <p:cNvPr id="16" name="TextBox 6">
            <a:extLst>
              <a:ext uri="{FF2B5EF4-FFF2-40B4-BE49-F238E27FC236}">
                <a16:creationId xmlns:a16="http://schemas.microsoft.com/office/drawing/2014/main" id="{16FC0668-D70B-6A4C-91A8-340D09A4E679}"/>
              </a:ext>
            </a:extLst>
          </p:cNvPr>
          <p:cNvSpPr txBox="1"/>
          <p:nvPr/>
        </p:nvSpPr>
        <p:spPr>
          <a:xfrm>
            <a:off x="539947" y="5445224"/>
            <a:ext cx="3291242" cy="1169551"/>
          </a:xfrm>
          <a:prstGeom prst="rect">
            <a:avLst/>
          </a:prstGeom>
          <a:noFill/>
        </p:spPr>
        <p:txBody>
          <a:bodyPr wrap="square" rtlCol="0">
            <a:spAutoFit/>
          </a:bodyPr>
          <a:lstStyle/>
          <a:p>
            <a:r>
              <a:rPr lang="en-US" sz="1400" b="1" dirty="0">
                <a:solidFill>
                  <a:srgbClr val="1A699E"/>
                </a:solidFill>
                <a:latin typeface="Arial Nova" panose="020B0504020202020204" pitchFamily="34" charset="0"/>
              </a:rPr>
              <a:t>Training of Trainers in Eastern Nile Water Resources Models and Tools </a:t>
            </a:r>
          </a:p>
          <a:p>
            <a:r>
              <a:rPr lang="en-US" sz="1400" b="1" dirty="0">
                <a:solidFill>
                  <a:srgbClr val="1A699E"/>
                </a:solidFill>
                <a:latin typeface="Arial Nova" panose="020B0504020202020204" pitchFamily="34" charset="0"/>
              </a:rPr>
              <a:t>HEC-</a:t>
            </a:r>
            <a:r>
              <a:rPr lang="en-US" sz="1400" b="1" dirty="0" err="1">
                <a:solidFill>
                  <a:srgbClr val="1A699E"/>
                </a:solidFill>
                <a:latin typeface="Arial Nova" panose="020B0504020202020204" pitchFamily="34" charset="0"/>
              </a:rPr>
              <a:t>DSSVue</a:t>
            </a:r>
            <a:r>
              <a:rPr lang="en-US" sz="1400" b="1" dirty="0">
                <a:solidFill>
                  <a:srgbClr val="1A699E"/>
                </a:solidFill>
                <a:latin typeface="Arial Nova" panose="020B0504020202020204" pitchFamily="34" charset="0"/>
              </a:rPr>
              <a:t> – Exercise 1</a:t>
            </a:r>
          </a:p>
          <a:p>
            <a:endParaRPr lang="it-IT" sz="1400" b="1" dirty="0">
              <a:solidFill>
                <a:srgbClr val="1A699E"/>
              </a:solidFill>
              <a:latin typeface="Arial Nova" panose="020B0504020202020204" pitchFamily="34" charset="0"/>
            </a:endParaRPr>
          </a:p>
          <a:p>
            <a:r>
              <a:rPr lang="it-IT" sz="1400" b="1" dirty="0">
                <a:solidFill>
                  <a:srgbClr val="1A699E"/>
                </a:solidFill>
                <a:latin typeface="Arial Nova" panose="020B0504020202020204" pitchFamily="34" charset="0"/>
              </a:rPr>
              <a:t>6 – 10 </a:t>
            </a:r>
            <a:r>
              <a:rPr lang="it-IT" sz="1400" b="1" dirty="0" err="1">
                <a:solidFill>
                  <a:srgbClr val="1A699E"/>
                </a:solidFill>
                <a:latin typeface="Arial Nova" panose="020B0504020202020204" pitchFamily="34" charset="0"/>
              </a:rPr>
              <a:t>May</a:t>
            </a:r>
            <a:r>
              <a:rPr lang="it-IT" sz="1400" b="1" dirty="0">
                <a:solidFill>
                  <a:srgbClr val="1A699E"/>
                </a:solidFill>
                <a:latin typeface="Arial Nova" panose="020B0504020202020204" pitchFamily="34" charset="0"/>
              </a:rPr>
              <a:t> 2025</a:t>
            </a:r>
            <a:endParaRPr lang="en-IT" sz="1400" b="1" dirty="0">
              <a:solidFill>
                <a:srgbClr val="1A699E"/>
              </a:solidFill>
              <a:latin typeface="Arial Nova" panose="020B0504020202020204" pitchFamily="34" charset="0"/>
            </a:endParaRPr>
          </a:p>
        </p:txBody>
      </p:sp>
      <p:pic>
        <p:nvPicPr>
          <p:cNvPr id="17" name="Picture 1">
            <a:extLst>
              <a:ext uri="{FF2B5EF4-FFF2-40B4-BE49-F238E27FC236}">
                <a16:creationId xmlns:a16="http://schemas.microsoft.com/office/drawing/2014/main" id="{50339516-5D25-BA75-CA08-276252D5626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26438" y="283981"/>
            <a:ext cx="1727835" cy="503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41808A-47D3-9556-0CCA-A4816EF0CE5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CB8BB9C-C394-F9EA-66A4-B01D8609058A}"/>
              </a:ext>
            </a:extLst>
          </p:cNvPr>
          <p:cNvSpPr>
            <a:spLocks noGrp="1" noChangeArrowheads="1"/>
          </p:cNvSpPr>
          <p:nvPr>
            <p:ph idx="1"/>
          </p:nvPr>
        </p:nvSpPr>
        <p:spPr>
          <a:xfrm>
            <a:off x="467544" y="1196752"/>
            <a:ext cx="8352928" cy="4896544"/>
          </a:xfrm>
        </p:spPr>
        <p:txBody>
          <a:bodyPr/>
          <a:lstStyle/>
          <a:p>
            <a:pPr marL="0" indent="0">
              <a:spcBef>
                <a:spcPts val="600"/>
              </a:spcBef>
              <a:spcAft>
                <a:spcPts val="600"/>
              </a:spcAft>
              <a:buNone/>
            </a:pPr>
            <a:r>
              <a:rPr lang="en-US" sz="1800" b="1" i="0" dirty="0">
                <a:solidFill>
                  <a:srgbClr val="000C34"/>
                </a:solidFill>
                <a:effectLst/>
              </a:rPr>
              <a:t>Answer</a:t>
            </a:r>
          </a:p>
          <a:p>
            <a:pPr marL="0" indent="0">
              <a:spcBef>
                <a:spcPts val="600"/>
              </a:spcBef>
              <a:spcAft>
                <a:spcPts val="600"/>
              </a:spcAft>
              <a:buNone/>
            </a:pPr>
            <a:endParaRPr lang="en-US" sz="1800" b="1" i="0" dirty="0">
              <a:solidFill>
                <a:srgbClr val="000C34"/>
              </a:solidFill>
              <a:effectLst/>
            </a:endParaRPr>
          </a:p>
          <a:p>
            <a:pPr>
              <a:spcBef>
                <a:spcPts val="600"/>
              </a:spcBef>
              <a:spcAft>
                <a:spcPts val="600"/>
              </a:spcAft>
            </a:pPr>
            <a:r>
              <a:rPr lang="en-US" sz="1800" i="0" dirty="0">
                <a:solidFill>
                  <a:srgbClr val="000C34"/>
                </a:solidFill>
                <a:effectLst/>
              </a:rPr>
              <a:t>5.</a:t>
            </a:r>
          </a:p>
          <a:p>
            <a:pPr marL="0" indent="0">
              <a:spcBef>
                <a:spcPts val="600"/>
              </a:spcBef>
              <a:spcAft>
                <a:spcPts val="600"/>
              </a:spcAft>
              <a:buNone/>
            </a:pPr>
            <a:endParaRPr lang="en-US" sz="1800" i="0" dirty="0">
              <a:solidFill>
                <a:srgbClr val="000C34"/>
              </a:solidFill>
              <a:effectLst/>
            </a:endParaRPr>
          </a:p>
          <a:p>
            <a:pPr>
              <a:spcBef>
                <a:spcPts val="600"/>
              </a:spcBef>
              <a:spcAft>
                <a:spcPts val="600"/>
              </a:spcAft>
            </a:pPr>
            <a:r>
              <a:rPr lang="en-US" sz="1800" i="0" dirty="0">
                <a:solidFill>
                  <a:srgbClr val="000C34"/>
                </a:solidFill>
                <a:effectLst/>
              </a:rPr>
              <a:t>Searching with 'Search pathnames by string' allows searching for '1945'.  This works with all catalogs except (no pathnames, and condensed catalog).</a:t>
            </a:r>
          </a:p>
          <a:p>
            <a:pPr>
              <a:spcBef>
                <a:spcPts val="600"/>
              </a:spcBef>
              <a:spcAft>
                <a:spcPts val="600"/>
              </a:spcAft>
            </a:pPr>
            <a:endParaRPr lang="en-US" sz="1800" i="0" dirty="0">
              <a:solidFill>
                <a:srgbClr val="000C34"/>
              </a:solidFill>
              <a:effectLst/>
            </a:endParaRPr>
          </a:p>
          <a:p>
            <a:pPr>
              <a:spcBef>
                <a:spcPts val="600"/>
              </a:spcBef>
              <a:spcAft>
                <a:spcPts val="600"/>
              </a:spcAft>
            </a:pPr>
            <a:r>
              <a:rPr lang="en-US" sz="1800" i="0" dirty="0">
                <a:solidFill>
                  <a:srgbClr val="000C34"/>
                </a:solidFill>
                <a:effectLst/>
              </a:rPr>
              <a:t>Note: visually verify the string 1945 does not occur in other than the D parts.</a:t>
            </a:r>
          </a:p>
        </p:txBody>
      </p:sp>
      <p:sp>
        <p:nvSpPr>
          <p:cNvPr id="5" name="CasellaDiTesto 4">
            <a:extLst>
              <a:ext uri="{FF2B5EF4-FFF2-40B4-BE49-F238E27FC236}">
                <a16:creationId xmlns:a16="http://schemas.microsoft.com/office/drawing/2014/main" id="{DAF376DF-4D15-F72F-54A2-25EBE1788544}"/>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3528492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8D073-21A0-6C80-F66F-FA91876F084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A806AD81-9307-A1A9-41F9-01D3AB65C2C2}"/>
              </a:ext>
            </a:extLst>
          </p:cNvPr>
          <p:cNvSpPr>
            <a:spLocks noGrp="1" noChangeArrowheads="1"/>
          </p:cNvSpPr>
          <p:nvPr>
            <p:ph idx="1"/>
          </p:nvPr>
        </p:nvSpPr>
        <p:spPr>
          <a:xfrm>
            <a:off x="467544" y="1196752"/>
            <a:ext cx="8352928" cy="4536504"/>
          </a:xfrm>
        </p:spPr>
        <p:txBody>
          <a:bodyPr/>
          <a:lstStyle/>
          <a:p>
            <a:pPr eaLnBrk="1" hangingPunct="1">
              <a:lnSpc>
                <a:spcPct val="150000"/>
              </a:lnSpc>
              <a:defRPr/>
            </a:pPr>
            <a:r>
              <a:rPr lang="en-US" sz="1800" b="0" i="0" dirty="0">
                <a:solidFill>
                  <a:srgbClr val="000C34"/>
                </a:solidFill>
                <a:effectLst/>
              </a:rPr>
              <a:t>Open the DSS file </a:t>
            </a:r>
            <a:r>
              <a:rPr lang="en-US" sz="1800" b="1" i="0" dirty="0" err="1">
                <a:solidFill>
                  <a:srgbClr val="000C34"/>
                </a:solidFill>
                <a:effectLst/>
              </a:rPr>
              <a:t>Sample.dss</a:t>
            </a:r>
            <a:r>
              <a:rPr lang="en-US" sz="1800" b="0" i="0" dirty="0">
                <a:solidFill>
                  <a:srgbClr val="000C34"/>
                </a:solidFill>
                <a:effectLst/>
              </a:rPr>
              <a:t> and select the </a:t>
            </a:r>
            <a:r>
              <a:rPr lang="en-US" sz="1800" b="1" i="0" dirty="0">
                <a:solidFill>
                  <a:srgbClr val="000C34"/>
                </a:solidFill>
                <a:effectLst/>
              </a:rPr>
              <a:t>Condensed Catalog</a:t>
            </a:r>
            <a:r>
              <a:rPr lang="en-US" sz="1800" b="0" i="0" dirty="0">
                <a:solidFill>
                  <a:srgbClr val="000C34"/>
                </a:solidFill>
                <a:effectLst/>
              </a:rPr>
              <a:t> view.   </a:t>
            </a:r>
          </a:p>
          <a:p>
            <a:pPr eaLnBrk="1" hangingPunct="1">
              <a:lnSpc>
                <a:spcPct val="150000"/>
              </a:lnSpc>
              <a:defRPr/>
            </a:pPr>
            <a:r>
              <a:rPr lang="en-US" sz="1800" b="0" i="0" dirty="0">
                <a:solidFill>
                  <a:srgbClr val="000C34"/>
                </a:solidFill>
                <a:effectLst/>
              </a:rPr>
              <a:t>A single DSS record or multiple DSS records listed in the main </a:t>
            </a:r>
            <a:r>
              <a:rPr lang="en-US" sz="1800" b="0" i="0" dirty="0" err="1">
                <a:solidFill>
                  <a:srgbClr val="000C34"/>
                </a:solidFill>
                <a:effectLst/>
              </a:rPr>
              <a:t>DSSVue</a:t>
            </a:r>
            <a:r>
              <a:rPr lang="en-US" sz="1800" b="0" i="0" dirty="0">
                <a:solidFill>
                  <a:srgbClr val="000C34"/>
                </a:solidFill>
                <a:effectLst/>
              </a:rPr>
              <a:t> window can be plotted and/or tabulated by using the </a:t>
            </a:r>
            <a:r>
              <a:rPr lang="en-US" sz="1800" b="1" i="0" dirty="0">
                <a:solidFill>
                  <a:srgbClr val="000C34"/>
                </a:solidFill>
                <a:effectLst/>
              </a:rPr>
              <a:t>Plot</a:t>
            </a:r>
            <a:r>
              <a:rPr lang="en-US" sz="1800" b="0" i="0" dirty="0">
                <a:solidFill>
                  <a:srgbClr val="000C34"/>
                </a:solidFill>
                <a:effectLst/>
              </a:rPr>
              <a:t> and </a:t>
            </a:r>
            <a:r>
              <a:rPr lang="en-US" sz="1800" b="1" i="0" dirty="0">
                <a:solidFill>
                  <a:srgbClr val="000C34"/>
                </a:solidFill>
                <a:effectLst/>
              </a:rPr>
              <a:t>Tabulate</a:t>
            </a:r>
            <a:r>
              <a:rPr lang="en-US" sz="1800" b="0" i="0" dirty="0">
                <a:solidFill>
                  <a:srgbClr val="000C34"/>
                </a:solidFill>
                <a:effectLst/>
              </a:rPr>
              <a:t> options in the </a:t>
            </a:r>
            <a:r>
              <a:rPr lang="en-US" sz="1800" b="1" i="0" dirty="0">
                <a:solidFill>
                  <a:srgbClr val="000C34"/>
                </a:solidFill>
                <a:effectLst/>
              </a:rPr>
              <a:t>Display</a:t>
            </a:r>
            <a:r>
              <a:rPr lang="en-US" sz="1800" b="0" i="0" dirty="0">
                <a:solidFill>
                  <a:srgbClr val="000C34"/>
                </a:solidFill>
                <a:effectLst/>
              </a:rPr>
              <a:t> menu or using the shortcut buttons in the tool bar menu (for plotting, and for tabulating).</a:t>
            </a:r>
            <a:endParaRPr lang="en-US" sz="4800" dirty="0"/>
          </a:p>
        </p:txBody>
      </p:sp>
      <p:sp>
        <p:nvSpPr>
          <p:cNvPr id="5" name="CasellaDiTesto 4">
            <a:extLst>
              <a:ext uri="{FF2B5EF4-FFF2-40B4-BE49-F238E27FC236}">
                <a16:creationId xmlns:a16="http://schemas.microsoft.com/office/drawing/2014/main" id="{757F2F33-027F-A49B-5601-EB0CCFB38EE2}"/>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GB" b="1" i="1" dirty="0">
                <a:latin typeface="Trebuchet MS" pitchFamily="34" charset="0"/>
              </a:rPr>
              <a:t>1.2  </a:t>
            </a:r>
            <a:r>
              <a:rPr lang="en-US" b="1" i="1" dirty="0">
                <a:latin typeface="Trebuchet MS" pitchFamily="34" charset="0"/>
              </a:rPr>
              <a:t>Task 2.  Plotting and Tabulating data</a:t>
            </a:r>
            <a:endParaRPr lang="en-GB" b="1" i="1" dirty="0">
              <a:latin typeface="Trebuchet MS" pitchFamily="34" charset="0"/>
            </a:endParaRPr>
          </a:p>
        </p:txBody>
      </p:sp>
    </p:spTree>
    <p:extLst>
      <p:ext uri="{BB962C8B-B14F-4D97-AF65-F5344CB8AC3E}">
        <p14:creationId xmlns:p14="http://schemas.microsoft.com/office/powerpoint/2010/main" val="4039063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957F92-6797-8796-F3CC-91B07331CB5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AC224D0-DD09-74E9-BF68-8EDDFD3E283E}"/>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1. Plotting a single record.</a:t>
            </a:r>
          </a:p>
          <a:p>
            <a:pPr algn="l">
              <a:spcBef>
                <a:spcPts val="600"/>
              </a:spcBef>
              <a:spcAft>
                <a:spcPts val="600"/>
              </a:spcAft>
              <a:buFont typeface="+mj-lt"/>
              <a:buAutoNum type="alphaLcParenR"/>
            </a:pPr>
            <a:r>
              <a:rPr lang="en-US" sz="1800" b="0" i="0" dirty="0">
                <a:solidFill>
                  <a:srgbClr val="000C34"/>
                </a:solidFill>
                <a:effectLst/>
              </a:rPr>
              <a:t>Highlight any row in the list of pathnames.</a:t>
            </a:r>
          </a:p>
          <a:p>
            <a:pPr algn="l">
              <a:spcBef>
                <a:spcPts val="600"/>
              </a:spcBef>
              <a:spcAft>
                <a:spcPts val="600"/>
              </a:spcAft>
              <a:buFont typeface="+mj-lt"/>
              <a:buAutoNum type="alphaLcParenR"/>
            </a:pPr>
            <a:r>
              <a:rPr lang="en-US" sz="1800" b="0" i="0" dirty="0">
                <a:solidFill>
                  <a:srgbClr val="000C34"/>
                </a:solidFill>
                <a:effectLst/>
              </a:rPr>
              <a:t>Double click on the row, or alternatively press the </a:t>
            </a:r>
            <a:r>
              <a:rPr lang="en-US" sz="1800" b="1" i="0" dirty="0">
                <a:solidFill>
                  <a:srgbClr val="000C34"/>
                </a:solidFill>
                <a:effectLst/>
              </a:rPr>
              <a:t>Select</a:t>
            </a:r>
            <a:r>
              <a:rPr lang="en-US" sz="1800" b="0" i="0" dirty="0">
                <a:solidFill>
                  <a:srgbClr val="000C34"/>
                </a:solidFill>
                <a:effectLst/>
              </a:rPr>
              <a:t> button at the bottom of the main </a:t>
            </a:r>
            <a:r>
              <a:rPr lang="en-US" sz="1800" b="0" i="0" dirty="0" err="1">
                <a:solidFill>
                  <a:srgbClr val="000C34"/>
                </a:solidFill>
                <a:effectLst/>
              </a:rPr>
              <a:t>DSSVue</a:t>
            </a:r>
            <a:r>
              <a:rPr lang="en-US" sz="1800" b="0" i="0" dirty="0">
                <a:solidFill>
                  <a:srgbClr val="000C34"/>
                </a:solidFill>
                <a:effectLst/>
              </a:rPr>
              <a:t> window. The complete pathname should appear in the Selected Records section of the main window.</a:t>
            </a:r>
          </a:p>
          <a:p>
            <a:pPr algn="l">
              <a:spcBef>
                <a:spcPts val="600"/>
              </a:spcBef>
              <a:spcAft>
                <a:spcPts val="600"/>
              </a:spcAft>
              <a:buFont typeface="+mj-lt"/>
              <a:buAutoNum type="alphaLcParenR"/>
            </a:pPr>
            <a:r>
              <a:rPr lang="en-US" sz="1800" b="0" i="0" dirty="0">
                <a:solidFill>
                  <a:srgbClr val="000C34"/>
                </a:solidFill>
                <a:effectLst/>
              </a:rPr>
              <a:t>Try plotting and then tabulating. Separate windows should pop up, one for the plot and another for the table.</a:t>
            </a:r>
          </a:p>
          <a:p>
            <a:pPr algn="l">
              <a:spcBef>
                <a:spcPts val="600"/>
              </a:spcBef>
              <a:spcAft>
                <a:spcPts val="600"/>
              </a:spcAft>
              <a:buFont typeface="+mj-lt"/>
              <a:buAutoNum type="alphaLcParenR"/>
            </a:pPr>
            <a:r>
              <a:rPr lang="en-US" sz="1800" b="0" i="0" dirty="0">
                <a:solidFill>
                  <a:srgbClr val="000C34"/>
                </a:solidFill>
                <a:effectLst/>
              </a:rPr>
              <a:t>The plot and table windows can be closed when they are no longer of use.</a:t>
            </a:r>
          </a:p>
          <a:p>
            <a:pPr algn="l">
              <a:spcBef>
                <a:spcPts val="600"/>
              </a:spcBef>
              <a:spcAft>
                <a:spcPts val="600"/>
              </a:spcAft>
              <a:buFont typeface="+mj-lt"/>
              <a:buAutoNum type="alphaLcParenR"/>
            </a:pPr>
            <a:r>
              <a:rPr lang="en-US" sz="1800" b="0" i="0" dirty="0">
                <a:solidFill>
                  <a:srgbClr val="000C34"/>
                </a:solidFill>
                <a:effectLst/>
              </a:rPr>
              <a:t>In the main </a:t>
            </a:r>
            <a:r>
              <a:rPr lang="en-US" sz="1800" b="0" i="0" dirty="0" err="1">
                <a:solidFill>
                  <a:srgbClr val="000C34"/>
                </a:solidFill>
                <a:effectLst/>
              </a:rPr>
              <a:t>DSSVue</a:t>
            </a:r>
            <a:r>
              <a:rPr lang="en-US" sz="1800" b="0" i="0" dirty="0">
                <a:solidFill>
                  <a:srgbClr val="000C34"/>
                </a:solidFill>
                <a:effectLst/>
              </a:rPr>
              <a:t> window, deselect the pathname in the Selected Records section by highlighting and then pressing the </a:t>
            </a:r>
            <a:r>
              <a:rPr lang="en-US" sz="1800" b="1" i="0" dirty="0">
                <a:solidFill>
                  <a:srgbClr val="000C34"/>
                </a:solidFill>
                <a:effectLst/>
              </a:rPr>
              <a:t>De-Select</a:t>
            </a:r>
            <a:r>
              <a:rPr lang="en-US" sz="1800" b="0" i="0" dirty="0">
                <a:solidFill>
                  <a:srgbClr val="000C34"/>
                </a:solidFill>
                <a:effectLst/>
              </a:rPr>
              <a:t> button at the bottom of the main window.</a:t>
            </a:r>
          </a:p>
        </p:txBody>
      </p:sp>
      <p:sp>
        <p:nvSpPr>
          <p:cNvPr id="5" name="CasellaDiTesto 4">
            <a:extLst>
              <a:ext uri="{FF2B5EF4-FFF2-40B4-BE49-F238E27FC236}">
                <a16:creationId xmlns:a16="http://schemas.microsoft.com/office/drawing/2014/main" id="{C52042AE-6CC8-4E58-CD9A-048B54746012}"/>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spTree>
    <p:extLst>
      <p:ext uri="{BB962C8B-B14F-4D97-AF65-F5344CB8AC3E}">
        <p14:creationId xmlns:p14="http://schemas.microsoft.com/office/powerpoint/2010/main" val="2748277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85396-C5C7-D780-633F-E8249C14C2C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E967253-1B9D-16E8-D8AD-9E6B5524356B}"/>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 2. Plotting multiple records at the same time.</a:t>
            </a:r>
          </a:p>
          <a:p>
            <a:pPr algn="l">
              <a:spcBef>
                <a:spcPts val="600"/>
              </a:spcBef>
              <a:spcAft>
                <a:spcPts val="600"/>
              </a:spcAft>
              <a:buFont typeface="+mj-lt"/>
              <a:buAutoNum type="alphaLcParenR"/>
            </a:pPr>
            <a:r>
              <a:rPr lang="en-US" sz="1800" i="0" dirty="0">
                <a:solidFill>
                  <a:srgbClr val="000C34"/>
                </a:solidFill>
                <a:effectLst/>
              </a:rPr>
              <a:t>Highlight, Select, and Plot two non-consecutive rows from the list of pathnames that have different C Parts:</a:t>
            </a:r>
          </a:p>
          <a:p>
            <a:pPr marL="0" indent="0" algn="l">
              <a:spcBef>
                <a:spcPts val="600"/>
              </a:spcBef>
              <a:spcAft>
                <a:spcPts val="600"/>
              </a:spcAft>
              <a:buNone/>
            </a:pPr>
            <a:r>
              <a:rPr lang="en-US" sz="1800" i="0" dirty="0">
                <a:solidFill>
                  <a:srgbClr val="000C34"/>
                </a:solidFill>
                <a:effectLst/>
              </a:rPr>
              <a:t>/GREEN RIVER/GLENFIR/FLOW/01APR1992 – 01MAY1992/1HOUR/EDIT/</a:t>
            </a:r>
          </a:p>
          <a:p>
            <a:pPr marL="0" indent="0" algn="l">
              <a:spcBef>
                <a:spcPts val="600"/>
              </a:spcBef>
              <a:spcAft>
                <a:spcPts val="600"/>
              </a:spcAft>
              <a:buNone/>
            </a:pPr>
            <a:r>
              <a:rPr lang="en-US" sz="1800" i="0" dirty="0">
                <a:solidFill>
                  <a:srgbClr val="000C34"/>
                </a:solidFill>
                <a:effectLst/>
              </a:rPr>
              <a:t>/GREEN RIVER/OAKVILLE/ELEVATION/01MAY1992/1HOUR/OBS/</a:t>
            </a:r>
          </a:p>
          <a:p>
            <a:pPr algn="l">
              <a:spcBef>
                <a:spcPts val="600"/>
              </a:spcBef>
              <a:spcAft>
                <a:spcPts val="600"/>
              </a:spcAft>
              <a:buFont typeface="+mj-lt"/>
              <a:buAutoNum type="alphaLcParenR" startAt="2"/>
            </a:pPr>
            <a:r>
              <a:rPr lang="en-US" sz="1800" i="0" dirty="0">
                <a:solidFill>
                  <a:srgbClr val="000C34"/>
                </a:solidFill>
                <a:effectLst/>
              </a:rPr>
              <a:t>You can highlight and select one row at a time. Or you can highlight the two different rows at the same time with the left mouse button while holding down the </a:t>
            </a:r>
            <a:r>
              <a:rPr lang="en-US" sz="1800" b="1" i="0" dirty="0">
                <a:solidFill>
                  <a:srgbClr val="000C34"/>
                </a:solidFill>
                <a:effectLst/>
              </a:rPr>
              <a:t>CTRL</a:t>
            </a:r>
            <a:r>
              <a:rPr lang="en-US" sz="1800" i="0" dirty="0">
                <a:solidFill>
                  <a:srgbClr val="000C34"/>
                </a:solidFill>
                <a:effectLst/>
              </a:rPr>
              <a:t> key, then press the </a:t>
            </a:r>
            <a:r>
              <a:rPr lang="en-US" sz="1800" b="1" i="0" dirty="0">
                <a:solidFill>
                  <a:srgbClr val="000C34"/>
                </a:solidFill>
                <a:effectLst/>
              </a:rPr>
              <a:t>Select</a:t>
            </a:r>
            <a:r>
              <a:rPr lang="en-US" sz="1800" i="0" dirty="0">
                <a:solidFill>
                  <a:srgbClr val="000C34"/>
                </a:solidFill>
                <a:effectLst/>
              </a:rPr>
              <a:t> button to select the pathnames simultaneously.</a:t>
            </a:r>
          </a:p>
          <a:p>
            <a:pPr algn="l">
              <a:spcBef>
                <a:spcPts val="600"/>
              </a:spcBef>
              <a:spcAft>
                <a:spcPts val="600"/>
              </a:spcAft>
              <a:buFont typeface="+mj-lt"/>
              <a:buAutoNum type="alphaLcParenR" startAt="2"/>
            </a:pPr>
            <a:endParaRPr lang="en-US" sz="1800" i="0" dirty="0">
              <a:solidFill>
                <a:srgbClr val="000C34"/>
              </a:solidFill>
              <a:effectLst/>
            </a:endParaRPr>
          </a:p>
        </p:txBody>
      </p:sp>
      <p:sp>
        <p:nvSpPr>
          <p:cNvPr id="5" name="CasellaDiTesto 4">
            <a:extLst>
              <a:ext uri="{FF2B5EF4-FFF2-40B4-BE49-F238E27FC236}">
                <a16:creationId xmlns:a16="http://schemas.microsoft.com/office/drawing/2014/main" id="{BE7EA6D7-7979-3FCC-7B3C-DBC3DC07DFA6}"/>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pic>
        <p:nvPicPr>
          <p:cNvPr id="7" name="Immagine 6">
            <a:extLst>
              <a:ext uri="{FF2B5EF4-FFF2-40B4-BE49-F238E27FC236}">
                <a16:creationId xmlns:a16="http://schemas.microsoft.com/office/drawing/2014/main" id="{9D0D7978-3B61-400E-7E06-DBA5D1472008}"/>
              </a:ext>
            </a:extLst>
          </p:cNvPr>
          <p:cNvPicPr>
            <a:picLocks noChangeAspect="1"/>
          </p:cNvPicPr>
          <p:nvPr/>
        </p:nvPicPr>
        <p:blipFill>
          <a:blip r:embed="rId3"/>
          <a:stretch>
            <a:fillRect/>
          </a:stretch>
        </p:blipFill>
        <p:spPr>
          <a:xfrm>
            <a:off x="946994" y="4365104"/>
            <a:ext cx="7394028" cy="1509352"/>
          </a:xfrm>
          <a:prstGeom prst="rect">
            <a:avLst/>
          </a:prstGeom>
        </p:spPr>
      </p:pic>
    </p:spTree>
    <p:extLst>
      <p:ext uri="{BB962C8B-B14F-4D97-AF65-F5344CB8AC3E}">
        <p14:creationId xmlns:p14="http://schemas.microsoft.com/office/powerpoint/2010/main" val="331713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5FC91-9625-E738-F1DD-FD101B4487A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36B41BB-DF70-E82D-1638-4BAE4E536EF5}"/>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 Plotting multiple records at the same time.</a:t>
            </a:r>
          </a:p>
          <a:p>
            <a:pPr algn="l">
              <a:spcBef>
                <a:spcPts val="600"/>
              </a:spcBef>
              <a:spcAft>
                <a:spcPts val="600"/>
              </a:spcAft>
              <a:buFont typeface="+mj-lt"/>
              <a:buAutoNum type="alphaLcParenR" startAt="3"/>
            </a:pPr>
            <a:r>
              <a:rPr lang="en-US" sz="1800" i="0" dirty="0">
                <a:solidFill>
                  <a:srgbClr val="000C34"/>
                </a:solidFill>
                <a:effectLst/>
              </a:rPr>
              <a:t>Once the pathnames are selected, plot their associated records.</a:t>
            </a:r>
            <a:endParaRPr lang="en-US" sz="1800" dirty="0">
              <a:solidFill>
                <a:srgbClr val="000C34"/>
              </a:solidFill>
            </a:endParaRPr>
          </a:p>
          <a:p>
            <a:pPr marL="0" indent="0" algn="l">
              <a:spcBef>
                <a:spcPts val="600"/>
              </a:spcBef>
              <a:spcAft>
                <a:spcPts val="600"/>
              </a:spcAft>
              <a:buNone/>
            </a:pPr>
            <a:endParaRPr lang="en-US" sz="1800" i="0" dirty="0">
              <a:solidFill>
                <a:srgbClr val="000C34"/>
              </a:solidFill>
              <a:effectLst/>
            </a:endParaRPr>
          </a:p>
          <a:p>
            <a:pPr marL="0" indent="0" algn="l">
              <a:spcBef>
                <a:spcPts val="600"/>
              </a:spcBef>
              <a:spcAft>
                <a:spcPts val="600"/>
              </a:spcAft>
              <a:buNone/>
            </a:pPr>
            <a:r>
              <a:rPr lang="en-US" sz="1800" i="0" dirty="0">
                <a:solidFill>
                  <a:srgbClr val="000C34"/>
                </a:solidFill>
                <a:effectLst/>
              </a:rPr>
              <a:t>The resulting plot should contain two viewports for the different records, as well as a legend.  Notice that as a default setting within the plot, the viewports have the same weight in area.  </a:t>
            </a:r>
          </a:p>
          <a:p>
            <a:pPr marL="0" indent="0" algn="l">
              <a:spcBef>
                <a:spcPts val="600"/>
              </a:spcBef>
              <a:spcAft>
                <a:spcPts val="600"/>
              </a:spcAft>
              <a:buNone/>
            </a:pPr>
            <a:r>
              <a:rPr lang="en-US" sz="1800" i="0" dirty="0">
                <a:solidFill>
                  <a:srgbClr val="000C34"/>
                </a:solidFill>
                <a:effectLst/>
              </a:rPr>
              <a:t>Changing the relative sizes of viewports in a plot as well as other wide-ranging customizations of plots, such as customizing axes and adding titles, are possible in </a:t>
            </a:r>
            <a:r>
              <a:rPr lang="en-US" sz="1800" i="0" dirty="0" err="1">
                <a:solidFill>
                  <a:srgbClr val="000C34"/>
                </a:solidFill>
                <a:effectLst/>
              </a:rPr>
              <a:t>DSSVue</a:t>
            </a:r>
            <a:r>
              <a:rPr lang="en-US" sz="1800" i="0" dirty="0">
                <a:solidFill>
                  <a:srgbClr val="000C34"/>
                </a:solidFill>
                <a:effectLst/>
              </a:rPr>
              <a:t>.</a:t>
            </a:r>
          </a:p>
        </p:txBody>
      </p:sp>
      <p:sp>
        <p:nvSpPr>
          <p:cNvPr id="5" name="CasellaDiTesto 4">
            <a:extLst>
              <a:ext uri="{FF2B5EF4-FFF2-40B4-BE49-F238E27FC236}">
                <a16:creationId xmlns:a16="http://schemas.microsoft.com/office/drawing/2014/main" id="{535CA020-DE1D-0307-E6A3-BA8E993FC8AD}"/>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spTree>
    <p:extLst>
      <p:ext uri="{BB962C8B-B14F-4D97-AF65-F5344CB8AC3E}">
        <p14:creationId xmlns:p14="http://schemas.microsoft.com/office/powerpoint/2010/main" val="4230403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ECFBE-0B82-1B66-7FED-C877A86E704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3909F99-A21E-20F9-AF65-AF677C249614}"/>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3. Drag the following pathname on to your plot:  /GREEN RIVER/ OAKVILLE/STORAGE/01MAY1992/1HOUR/OBS/.</a:t>
            </a:r>
          </a:p>
          <a:p>
            <a:pPr marL="0" indent="0" algn="l">
              <a:spcBef>
                <a:spcPts val="600"/>
              </a:spcBef>
              <a:spcAft>
                <a:spcPts val="600"/>
              </a:spcAft>
              <a:buNone/>
            </a:pPr>
            <a:endParaRPr lang="en-US" sz="1800" b="1" i="0" dirty="0">
              <a:solidFill>
                <a:srgbClr val="000C34"/>
              </a:solidFill>
              <a:effectLst/>
            </a:endParaRPr>
          </a:p>
          <a:p>
            <a:pPr algn="l">
              <a:spcBef>
                <a:spcPts val="600"/>
              </a:spcBef>
              <a:spcAft>
                <a:spcPts val="600"/>
              </a:spcAft>
              <a:buFont typeface="+mj-lt"/>
              <a:buAutoNum type="alphaLcParenR"/>
            </a:pPr>
            <a:r>
              <a:rPr lang="en-US" sz="1800" b="0" i="0" dirty="0">
                <a:solidFill>
                  <a:srgbClr val="000C34"/>
                </a:solidFill>
                <a:effectLst/>
              </a:rPr>
              <a:t>With your mouse, highlight the pathname. Do this by single clicking it.</a:t>
            </a:r>
          </a:p>
          <a:p>
            <a:pPr algn="l">
              <a:spcBef>
                <a:spcPts val="600"/>
              </a:spcBef>
              <a:spcAft>
                <a:spcPts val="600"/>
              </a:spcAft>
              <a:buFont typeface="+mj-lt"/>
              <a:buAutoNum type="alphaLcParenR"/>
            </a:pPr>
            <a:r>
              <a:rPr lang="en-US" sz="1800" b="0" i="0" dirty="0">
                <a:solidFill>
                  <a:srgbClr val="000C34"/>
                </a:solidFill>
                <a:effectLst/>
              </a:rPr>
              <a:t>Release the mouse button. Now click it again and hold down the mouse in the highlighted pathname.  Move your mouse, without lifting up the button, to the plot.  Release when you are on the plot.</a:t>
            </a:r>
          </a:p>
          <a:p>
            <a:pPr algn="l">
              <a:spcBef>
                <a:spcPts val="600"/>
              </a:spcBef>
              <a:spcAft>
                <a:spcPts val="600"/>
              </a:spcAft>
              <a:buFont typeface="+mj-lt"/>
              <a:buAutoNum type="alphaLcParenR"/>
            </a:pPr>
            <a:r>
              <a:rPr lang="en-US" sz="1800" b="0" i="0" dirty="0">
                <a:solidFill>
                  <a:srgbClr val="000C34"/>
                </a:solidFill>
                <a:effectLst/>
              </a:rPr>
              <a:t>It can take some time to get the hang of selecting and dragging in Windows.</a:t>
            </a:r>
          </a:p>
        </p:txBody>
      </p:sp>
      <p:sp>
        <p:nvSpPr>
          <p:cNvPr id="5" name="CasellaDiTesto 4">
            <a:extLst>
              <a:ext uri="{FF2B5EF4-FFF2-40B4-BE49-F238E27FC236}">
                <a16:creationId xmlns:a16="http://schemas.microsoft.com/office/drawing/2014/main" id="{618DBED4-1C4E-BF5B-B2EF-F9A4C1C01E4C}"/>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spTree>
    <p:extLst>
      <p:ext uri="{BB962C8B-B14F-4D97-AF65-F5344CB8AC3E}">
        <p14:creationId xmlns:p14="http://schemas.microsoft.com/office/powerpoint/2010/main" val="1205625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0C86F0-51A6-1549-8626-325E6860649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7E15E3A-EE0E-2AE9-FA19-F82CF718A883}"/>
              </a:ext>
            </a:extLst>
          </p:cNvPr>
          <p:cNvSpPr>
            <a:spLocks noGrp="1" noChangeArrowheads="1"/>
          </p:cNvSpPr>
          <p:nvPr>
            <p:ph idx="1"/>
          </p:nvPr>
        </p:nvSpPr>
        <p:spPr>
          <a:xfrm>
            <a:off x="467544" y="1196752"/>
            <a:ext cx="8352928" cy="4536504"/>
          </a:xfrm>
        </p:spPr>
        <p:txBody>
          <a:bodyPr/>
          <a:lstStyle/>
          <a:p>
            <a:pPr algn="l">
              <a:spcBef>
                <a:spcPts val="600"/>
              </a:spcBef>
              <a:spcAft>
                <a:spcPts val="600"/>
              </a:spcAft>
              <a:buFont typeface="+mj-lt"/>
              <a:buAutoNum type="alphaLcParenR" startAt="4"/>
            </a:pPr>
            <a:r>
              <a:rPr lang="en-US" sz="1800" b="0" i="0" dirty="0">
                <a:solidFill>
                  <a:srgbClr val="000C34"/>
                </a:solidFill>
                <a:effectLst/>
              </a:rPr>
              <a:t>For this workshop, try out the zoom tool. In addition to enlarging sections of the plot, you can move the zoom tool over a curve, which will pop up a text box with the date and value of the point on the curve you are pointing to.</a:t>
            </a:r>
          </a:p>
          <a:p>
            <a:pPr algn="l">
              <a:spcBef>
                <a:spcPts val="600"/>
              </a:spcBef>
              <a:spcAft>
                <a:spcPts val="600"/>
              </a:spcAft>
              <a:buFont typeface="+mj-lt"/>
              <a:buAutoNum type="alphaLcParenR" startAt="4"/>
            </a:pPr>
            <a:endParaRPr lang="en-US" sz="1800" b="0" i="0" dirty="0">
              <a:solidFill>
                <a:srgbClr val="000C34"/>
              </a:solidFill>
              <a:effectLst/>
            </a:endParaRPr>
          </a:p>
          <a:p>
            <a:pPr algn="l">
              <a:spcBef>
                <a:spcPts val="600"/>
              </a:spcBef>
              <a:spcAft>
                <a:spcPts val="600"/>
              </a:spcAft>
              <a:buFont typeface="+mj-lt"/>
              <a:buAutoNum type="alphaLcParenR" startAt="4"/>
            </a:pPr>
            <a:endParaRPr lang="en-US" sz="1800" dirty="0">
              <a:solidFill>
                <a:srgbClr val="000C34"/>
              </a:solidFill>
            </a:endParaRPr>
          </a:p>
          <a:p>
            <a:pPr algn="l">
              <a:spcBef>
                <a:spcPts val="600"/>
              </a:spcBef>
              <a:spcAft>
                <a:spcPts val="600"/>
              </a:spcAft>
              <a:buFont typeface="+mj-lt"/>
              <a:buAutoNum type="alphaLcParenR" startAt="4"/>
            </a:pPr>
            <a:endParaRPr lang="en-US" sz="1800" b="0" i="0" dirty="0">
              <a:solidFill>
                <a:srgbClr val="000C34"/>
              </a:solidFill>
              <a:effectLst/>
            </a:endParaRPr>
          </a:p>
          <a:p>
            <a:pPr algn="l">
              <a:spcBef>
                <a:spcPts val="600"/>
              </a:spcBef>
              <a:spcAft>
                <a:spcPts val="600"/>
              </a:spcAft>
              <a:buFont typeface="+mj-lt"/>
              <a:buAutoNum type="alphaLcParenR" startAt="4"/>
            </a:pPr>
            <a:endParaRPr lang="en-US" sz="1800" b="0" i="0" dirty="0">
              <a:solidFill>
                <a:srgbClr val="000C34"/>
              </a:solidFill>
              <a:effectLst/>
            </a:endParaRPr>
          </a:p>
          <a:p>
            <a:pPr algn="l">
              <a:spcBef>
                <a:spcPts val="600"/>
              </a:spcBef>
              <a:spcAft>
                <a:spcPts val="600"/>
              </a:spcAft>
              <a:buFont typeface="+mj-lt"/>
              <a:buAutoNum type="alphaLcParenR" startAt="4"/>
            </a:pPr>
            <a:r>
              <a:rPr lang="en-US" sz="1800" b="0" i="0" dirty="0">
                <a:solidFill>
                  <a:srgbClr val="000C34"/>
                </a:solidFill>
                <a:effectLst/>
              </a:rPr>
              <a:t>Tabulate these multiple records by using the </a:t>
            </a:r>
            <a:r>
              <a:rPr lang="en-US" sz="1800" b="1" i="0" dirty="0">
                <a:solidFill>
                  <a:srgbClr val="000C34"/>
                </a:solidFill>
                <a:effectLst/>
              </a:rPr>
              <a:t>Table</a:t>
            </a:r>
            <a:r>
              <a:rPr lang="en-US" sz="1800" b="0" i="0" dirty="0">
                <a:solidFill>
                  <a:srgbClr val="000C34"/>
                </a:solidFill>
                <a:effectLst/>
              </a:rPr>
              <a:t> button from HEC-</a:t>
            </a:r>
            <a:r>
              <a:rPr lang="en-US" sz="1800" b="0" i="0" dirty="0" err="1">
                <a:solidFill>
                  <a:srgbClr val="000C34"/>
                </a:solidFill>
                <a:effectLst/>
              </a:rPr>
              <a:t>DSSVue</a:t>
            </a:r>
            <a:r>
              <a:rPr lang="en-US" sz="1800" b="0" i="0" dirty="0">
                <a:solidFill>
                  <a:srgbClr val="000C34"/>
                </a:solidFill>
                <a:effectLst/>
              </a:rPr>
              <a:t>.</a:t>
            </a:r>
          </a:p>
          <a:p>
            <a:pPr algn="l">
              <a:spcBef>
                <a:spcPts val="600"/>
              </a:spcBef>
              <a:spcAft>
                <a:spcPts val="600"/>
              </a:spcAft>
              <a:buFont typeface="+mj-lt"/>
              <a:buAutoNum type="alphaLcParenR" startAt="4"/>
            </a:pPr>
            <a:r>
              <a:rPr lang="en-US" sz="1800" b="0" i="0" dirty="0">
                <a:solidFill>
                  <a:srgbClr val="000C34"/>
                </a:solidFill>
                <a:effectLst/>
              </a:rPr>
              <a:t>You can customize the resulting table’s display from the </a:t>
            </a:r>
            <a:r>
              <a:rPr lang="en-US" sz="1800" b="1" i="0" dirty="0">
                <a:solidFill>
                  <a:srgbClr val="000C34"/>
                </a:solidFill>
                <a:effectLst/>
              </a:rPr>
              <a:t>View</a:t>
            </a:r>
            <a:r>
              <a:rPr lang="en-US" sz="1800" b="0" i="0" dirty="0">
                <a:solidFill>
                  <a:srgbClr val="000C34"/>
                </a:solidFill>
                <a:effectLst/>
              </a:rPr>
              <a:t> menu by choosing to show </a:t>
            </a:r>
            <a:r>
              <a:rPr lang="en-US" sz="1800" b="1" i="0" dirty="0">
                <a:solidFill>
                  <a:srgbClr val="000C34"/>
                </a:solidFill>
                <a:effectLst/>
              </a:rPr>
              <a:t>Commas</a:t>
            </a:r>
            <a:r>
              <a:rPr lang="en-US" sz="1800" b="0" i="0" dirty="0">
                <a:solidFill>
                  <a:srgbClr val="000C34"/>
                </a:solidFill>
                <a:effectLst/>
              </a:rPr>
              <a:t> in tabulated numbers and selecting the number of </a:t>
            </a:r>
            <a:r>
              <a:rPr lang="en-US" sz="1800" b="1" i="0" dirty="0">
                <a:solidFill>
                  <a:srgbClr val="000C34"/>
                </a:solidFill>
                <a:effectLst/>
              </a:rPr>
              <a:t>Decimal</a:t>
            </a:r>
            <a:r>
              <a:rPr lang="en-US" sz="1800" b="0" i="0" dirty="0">
                <a:solidFill>
                  <a:srgbClr val="000C34"/>
                </a:solidFill>
                <a:effectLst/>
              </a:rPr>
              <a:t> </a:t>
            </a:r>
            <a:r>
              <a:rPr lang="en-US" sz="1800" b="1" i="0" dirty="0">
                <a:solidFill>
                  <a:srgbClr val="000C34"/>
                </a:solidFill>
                <a:effectLst/>
              </a:rPr>
              <a:t>Places</a:t>
            </a:r>
            <a:r>
              <a:rPr lang="en-US" sz="1800" b="0" i="0" dirty="0">
                <a:solidFill>
                  <a:srgbClr val="000C34"/>
                </a:solidFill>
                <a:effectLst/>
              </a:rPr>
              <a:t> you wish to display.</a:t>
            </a:r>
          </a:p>
          <a:p>
            <a:pPr algn="l">
              <a:spcBef>
                <a:spcPts val="600"/>
              </a:spcBef>
              <a:spcAft>
                <a:spcPts val="600"/>
              </a:spcAft>
              <a:buFont typeface="+mj-lt"/>
              <a:buAutoNum type="alphaLcParenR" startAt="4"/>
            </a:pPr>
            <a:r>
              <a:rPr lang="en-US" sz="1800" b="0" i="0" dirty="0">
                <a:solidFill>
                  <a:srgbClr val="000C34"/>
                </a:solidFill>
                <a:effectLst/>
              </a:rPr>
              <a:t>You can also show the </a:t>
            </a:r>
            <a:r>
              <a:rPr lang="en-US" sz="1800" b="1" i="0" dirty="0">
                <a:solidFill>
                  <a:srgbClr val="000C34"/>
                </a:solidFill>
                <a:effectLst/>
              </a:rPr>
              <a:t>Date</a:t>
            </a:r>
            <a:r>
              <a:rPr lang="en-US" sz="1800" b="0" i="0" dirty="0">
                <a:solidFill>
                  <a:srgbClr val="000C34"/>
                </a:solidFill>
                <a:effectLst/>
              </a:rPr>
              <a:t> </a:t>
            </a:r>
            <a:r>
              <a:rPr lang="en-US" sz="1800" b="1" i="0" dirty="0">
                <a:solidFill>
                  <a:srgbClr val="000C34"/>
                </a:solidFill>
                <a:effectLst/>
              </a:rPr>
              <a:t>and</a:t>
            </a:r>
            <a:r>
              <a:rPr lang="en-US" sz="1800" b="0" i="0" dirty="0">
                <a:solidFill>
                  <a:srgbClr val="000C34"/>
                </a:solidFill>
                <a:effectLst/>
              </a:rPr>
              <a:t> </a:t>
            </a:r>
            <a:r>
              <a:rPr lang="en-US" sz="1800" b="1" i="0" dirty="0">
                <a:solidFill>
                  <a:srgbClr val="000C34"/>
                </a:solidFill>
                <a:effectLst/>
              </a:rPr>
              <a:t>Time</a:t>
            </a:r>
            <a:r>
              <a:rPr lang="en-US" sz="1800" b="0" i="0" dirty="0">
                <a:solidFill>
                  <a:srgbClr val="000C34"/>
                </a:solidFill>
                <a:effectLst/>
              </a:rPr>
              <a:t> </a:t>
            </a:r>
            <a:r>
              <a:rPr lang="en-US" sz="1800" b="1" i="0" dirty="0">
                <a:solidFill>
                  <a:srgbClr val="000C34"/>
                </a:solidFill>
                <a:effectLst/>
              </a:rPr>
              <a:t>Separately</a:t>
            </a:r>
            <a:r>
              <a:rPr lang="en-US" sz="1800" b="0" i="0" dirty="0">
                <a:solidFill>
                  <a:srgbClr val="000C34"/>
                </a:solidFill>
                <a:effectLst/>
              </a:rPr>
              <a:t> and display the </a:t>
            </a:r>
            <a:r>
              <a:rPr lang="en-US" sz="1800" b="1" i="0" dirty="0">
                <a:solidFill>
                  <a:srgbClr val="000C34"/>
                </a:solidFill>
                <a:effectLst/>
              </a:rPr>
              <a:t>Date with 4 Digit Years</a:t>
            </a:r>
            <a:r>
              <a:rPr lang="en-US" sz="1800" b="0" i="0" dirty="0">
                <a:solidFill>
                  <a:srgbClr val="000C34"/>
                </a:solidFill>
                <a:effectLst/>
              </a:rPr>
              <a:t> as opposed to the default setting that shows the date and time in one column and displays the date with 2-digit years.</a:t>
            </a:r>
          </a:p>
        </p:txBody>
      </p:sp>
      <p:sp>
        <p:nvSpPr>
          <p:cNvPr id="5" name="CasellaDiTesto 4">
            <a:extLst>
              <a:ext uri="{FF2B5EF4-FFF2-40B4-BE49-F238E27FC236}">
                <a16:creationId xmlns:a16="http://schemas.microsoft.com/office/drawing/2014/main" id="{3CCAF13E-4F4A-37B3-50F1-AE4B302E071B}"/>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pic>
        <p:nvPicPr>
          <p:cNvPr id="3" name="Immagine 2">
            <a:extLst>
              <a:ext uri="{FF2B5EF4-FFF2-40B4-BE49-F238E27FC236}">
                <a16:creationId xmlns:a16="http://schemas.microsoft.com/office/drawing/2014/main" id="{C7771C5F-9648-BF64-39E8-150D3913B2B7}"/>
              </a:ext>
            </a:extLst>
          </p:cNvPr>
          <p:cNvPicPr>
            <a:picLocks noChangeAspect="1"/>
          </p:cNvPicPr>
          <p:nvPr/>
        </p:nvPicPr>
        <p:blipFill>
          <a:blip r:embed="rId3"/>
          <a:stretch>
            <a:fillRect/>
          </a:stretch>
        </p:blipFill>
        <p:spPr>
          <a:xfrm>
            <a:off x="1619672" y="2276872"/>
            <a:ext cx="5256584" cy="1373455"/>
          </a:xfrm>
          <a:prstGeom prst="rect">
            <a:avLst/>
          </a:prstGeom>
        </p:spPr>
      </p:pic>
    </p:spTree>
    <p:extLst>
      <p:ext uri="{BB962C8B-B14F-4D97-AF65-F5344CB8AC3E}">
        <p14:creationId xmlns:p14="http://schemas.microsoft.com/office/powerpoint/2010/main" val="602842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66ACB-EC1F-0A67-0F67-FF2A59F9A86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8DB14B3-E0F6-03AB-3A3B-CC1EC0A2B807}"/>
              </a:ext>
            </a:extLst>
          </p:cNvPr>
          <p:cNvSpPr>
            <a:spLocks noGrp="1" noChangeArrowheads="1"/>
          </p:cNvSpPr>
          <p:nvPr>
            <p:ph idx="1"/>
          </p:nvPr>
        </p:nvSpPr>
        <p:spPr>
          <a:xfrm>
            <a:off x="467544" y="1988840"/>
            <a:ext cx="5688632" cy="4536504"/>
          </a:xfrm>
        </p:spPr>
        <p:txBody>
          <a:bodyPr/>
          <a:lstStyle/>
          <a:p>
            <a:pPr algn="l">
              <a:spcBef>
                <a:spcPts val="600"/>
              </a:spcBef>
              <a:spcAft>
                <a:spcPts val="600"/>
              </a:spcAft>
              <a:buFont typeface="+mj-lt"/>
              <a:buAutoNum type="alphaLcParenR"/>
            </a:pPr>
            <a:r>
              <a:rPr lang="en-US" sz="1800" i="0" dirty="0">
                <a:solidFill>
                  <a:srgbClr val="000C34"/>
                </a:solidFill>
                <a:effectLst/>
              </a:rPr>
              <a:t>Click on the </a:t>
            </a:r>
            <a:r>
              <a:rPr lang="en-US" sz="1800" b="1" i="0" dirty="0">
                <a:solidFill>
                  <a:srgbClr val="000C34"/>
                </a:solidFill>
                <a:effectLst/>
              </a:rPr>
              <a:t>Set Time Window </a:t>
            </a:r>
            <a:r>
              <a:rPr lang="en-US" sz="1800" i="0" dirty="0">
                <a:solidFill>
                  <a:srgbClr val="000C34"/>
                </a:solidFill>
                <a:effectLst/>
              </a:rPr>
              <a:t>button at the bottom right-hand corner of the main </a:t>
            </a:r>
            <a:r>
              <a:rPr lang="en-US" sz="1800" i="0" dirty="0" err="1">
                <a:solidFill>
                  <a:srgbClr val="000C34"/>
                </a:solidFill>
                <a:effectLst/>
              </a:rPr>
              <a:t>DSSVue</a:t>
            </a:r>
            <a:r>
              <a:rPr lang="en-US" sz="1800" i="0" dirty="0">
                <a:solidFill>
                  <a:srgbClr val="000C34"/>
                </a:solidFill>
                <a:effectLst/>
              </a:rPr>
              <a:t> window.</a:t>
            </a:r>
          </a:p>
          <a:p>
            <a:pPr algn="l">
              <a:spcBef>
                <a:spcPts val="600"/>
              </a:spcBef>
              <a:spcAft>
                <a:spcPts val="600"/>
              </a:spcAft>
              <a:buFont typeface="+mj-lt"/>
              <a:buAutoNum type="alphaLcParenR"/>
            </a:pPr>
            <a:r>
              <a:rPr lang="en-US" sz="1800" i="0" dirty="0">
                <a:solidFill>
                  <a:srgbClr val="000C34"/>
                </a:solidFill>
                <a:effectLst/>
              </a:rPr>
              <a:t>Limit the time window to the month of May 1992.</a:t>
            </a:r>
          </a:p>
          <a:p>
            <a:pPr algn="l">
              <a:spcBef>
                <a:spcPts val="600"/>
              </a:spcBef>
              <a:spcAft>
                <a:spcPts val="600"/>
              </a:spcAft>
              <a:buFont typeface="+mj-lt"/>
              <a:buAutoNum type="alphaLcParenR"/>
            </a:pPr>
            <a:r>
              <a:rPr lang="en-US" sz="1800" i="0" dirty="0">
                <a:solidFill>
                  <a:srgbClr val="000C34"/>
                </a:solidFill>
                <a:effectLst/>
              </a:rPr>
              <a:t>Press OK and notice the bottom prompt of the main </a:t>
            </a:r>
            <a:r>
              <a:rPr lang="en-US" sz="1800" i="0" dirty="0" err="1">
                <a:solidFill>
                  <a:srgbClr val="000C34"/>
                </a:solidFill>
                <a:effectLst/>
              </a:rPr>
              <a:t>DSSVue</a:t>
            </a:r>
            <a:r>
              <a:rPr lang="en-US" sz="1800" i="0" dirty="0">
                <a:solidFill>
                  <a:srgbClr val="000C34"/>
                </a:solidFill>
                <a:effectLst/>
              </a:rPr>
              <a:t> window, which will indicate the specified time window.</a:t>
            </a:r>
          </a:p>
          <a:p>
            <a:pPr algn="l">
              <a:spcBef>
                <a:spcPts val="600"/>
              </a:spcBef>
              <a:spcAft>
                <a:spcPts val="600"/>
              </a:spcAft>
              <a:buFont typeface="+mj-lt"/>
              <a:buAutoNum type="alphaLcParenR"/>
            </a:pPr>
            <a:r>
              <a:rPr lang="en-US" sz="1800" i="0" dirty="0">
                <a:solidFill>
                  <a:srgbClr val="000C34"/>
                </a:solidFill>
                <a:effectLst/>
              </a:rPr>
              <a:t>Re-plot and tabulate the selected record data, which would only span the specified time window.</a:t>
            </a:r>
          </a:p>
          <a:p>
            <a:pPr algn="l">
              <a:spcBef>
                <a:spcPts val="600"/>
              </a:spcBef>
              <a:spcAft>
                <a:spcPts val="600"/>
              </a:spcAft>
              <a:buFont typeface="+mj-lt"/>
              <a:buAutoNum type="alphaLcParenR"/>
            </a:pPr>
            <a:r>
              <a:rPr lang="en-US" sz="1800" i="0" dirty="0">
                <a:solidFill>
                  <a:srgbClr val="000C34"/>
                </a:solidFill>
                <a:effectLst/>
              </a:rPr>
              <a:t>When finished, you can clear the time window by pressing the </a:t>
            </a:r>
            <a:r>
              <a:rPr lang="en-US" sz="1800" b="1" i="0" dirty="0">
                <a:solidFill>
                  <a:srgbClr val="000C34"/>
                </a:solidFill>
                <a:effectLst/>
              </a:rPr>
              <a:t>Clear</a:t>
            </a:r>
            <a:r>
              <a:rPr lang="en-US" sz="1800" i="0" dirty="0">
                <a:solidFill>
                  <a:srgbClr val="000C34"/>
                </a:solidFill>
                <a:effectLst/>
              </a:rPr>
              <a:t> button in the </a:t>
            </a:r>
            <a:r>
              <a:rPr lang="en-US" sz="1800" b="1" i="0" dirty="0">
                <a:solidFill>
                  <a:srgbClr val="000C34"/>
                </a:solidFill>
                <a:effectLst/>
              </a:rPr>
              <a:t>Set Time Window</a:t>
            </a:r>
          </a:p>
          <a:p>
            <a:pPr marL="0" indent="0" algn="l">
              <a:spcBef>
                <a:spcPts val="600"/>
              </a:spcBef>
              <a:spcAft>
                <a:spcPts val="600"/>
              </a:spcAft>
              <a:buNone/>
            </a:pPr>
            <a:endParaRPr lang="en-US" sz="1800" b="1" i="0" dirty="0">
              <a:solidFill>
                <a:srgbClr val="000C34"/>
              </a:solidFill>
              <a:effectLst/>
            </a:endParaRPr>
          </a:p>
        </p:txBody>
      </p:sp>
      <p:sp>
        <p:nvSpPr>
          <p:cNvPr id="5" name="CasellaDiTesto 4">
            <a:extLst>
              <a:ext uri="{FF2B5EF4-FFF2-40B4-BE49-F238E27FC236}">
                <a16:creationId xmlns:a16="http://schemas.microsoft.com/office/drawing/2014/main" id="{72C92FD6-7A72-5A5C-36D5-9175795B0C07}"/>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pic>
        <p:nvPicPr>
          <p:cNvPr id="7" name="Immagine 6">
            <a:extLst>
              <a:ext uri="{FF2B5EF4-FFF2-40B4-BE49-F238E27FC236}">
                <a16:creationId xmlns:a16="http://schemas.microsoft.com/office/drawing/2014/main" id="{BC78B827-EF50-14DC-653F-8235C9563C1D}"/>
              </a:ext>
            </a:extLst>
          </p:cNvPr>
          <p:cNvPicPr>
            <a:picLocks noChangeAspect="1"/>
          </p:cNvPicPr>
          <p:nvPr/>
        </p:nvPicPr>
        <p:blipFill>
          <a:blip r:embed="rId3"/>
          <a:stretch>
            <a:fillRect/>
          </a:stretch>
        </p:blipFill>
        <p:spPr>
          <a:xfrm>
            <a:off x="6300192" y="1891973"/>
            <a:ext cx="2644040" cy="3762866"/>
          </a:xfrm>
          <a:prstGeom prst="rect">
            <a:avLst/>
          </a:prstGeom>
        </p:spPr>
      </p:pic>
      <p:sp>
        <p:nvSpPr>
          <p:cNvPr id="8" name="Rectangle 3">
            <a:extLst>
              <a:ext uri="{FF2B5EF4-FFF2-40B4-BE49-F238E27FC236}">
                <a16:creationId xmlns:a16="http://schemas.microsoft.com/office/drawing/2014/main" id="{1AB4A8FE-0E63-F11C-B7A9-91D891281B14}"/>
              </a:ext>
            </a:extLst>
          </p:cNvPr>
          <p:cNvSpPr txBox="1">
            <a:spLocks noChangeArrowheads="1"/>
          </p:cNvSpPr>
          <p:nvPr/>
        </p:nvSpPr>
        <p:spPr>
          <a:xfrm>
            <a:off x="467544" y="1203161"/>
            <a:ext cx="8280920" cy="84051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600"/>
              </a:spcBef>
              <a:spcAft>
                <a:spcPts val="600"/>
              </a:spcAft>
              <a:buFont typeface="Arial" pitchFamily="34" charset="0"/>
              <a:buNone/>
            </a:pPr>
            <a:r>
              <a:rPr lang="en-US" sz="1800" b="1" dirty="0">
                <a:solidFill>
                  <a:srgbClr val="000C34"/>
                </a:solidFill>
              </a:rPr>
              <a:t> 5. Try setting a time window for these multiple records for plotting and tabulating.</a:t>
            </a:r>
          </a:p>
          <a:p>
            <a:pPr marL="0" indent="0">
              <a:spcBef>
                <a:spcPts val="600"/>
              </a:spcBef>
              <a:spcAft>
                <a:spcPts val="600"/>
              </a:spcAft>
              <a:buFont typeface="Arial" pitchFamily="34" charset="0"/>
              <a:buNone/>
            </a:pPr>
            <a:endParaRPr lang="en-US" sz="1800" b="1" dirty="0">
              <a:solidFill>
                <a:srgbClr val="000C34"/>
              </a:solidFill>
            </a:endParaRPr>
          </a:p>
        </p:txBody>
      </p:sp>
    </p:spTree>
    <p:extLst>
      <p:ext uri="{BB962C8B-B14F-4D97-AF65-F5344CB8AC3E}">
        <p14:creationId xmlns:p14="http://schemas.microsoft.com/office/powerpoint/2010/main" val="3201798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AE9C6-BD74-8665-A859-3601BCB1BF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ACF57DF-3B5F-216C-80E9-F19BDD0FCEA2}"/>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5.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Select the following pathname:</a:t>
            </a:r>
          </a:p>
          <a:p>
            <a:pPr marL="0" indent="0" algn="l">
              <a:spcBef>
                <a:spcPts val="600"/>
              </a:spcBef>
              <a:spcAft>
                <a:spcPts val="600"/>
              </a:spcAft>
              <a:buNone/>
            </a:pPr>
            <a:r>
              <a:rPr lang="en-US" sz="1800" b="1" i="0" dirty="0">
                <a:solidFill>
                  <a:srgbClr val="000C34"/>
                </a:solidFill>
                <a:effectLst/>
              </a:rPr>
              <a:t>/GREEN RIVER/OAKVILLE/FLOW-RES OUT/01MAY1992/1HOUR/OBS/</a:t>
            </a:r>
          </a:p>
          <a:p>
            <a:pPr marL="0" indent="0" algn="l">
              <a:spcBef>
                <a:spcPts val="600"/>
              </a:spcBef>
              <a:spcAft>
                <a:spcPts val="600"/>
              </a:spcAft>
              <a:buNone/>
            </a:pPr>
            <a:r>
              <a:rPr lang="en-US" sz="1800" b="1" i="0" dirty="0">
                <a:solidFill>
                  <a:srgbClr val="000C34"/>
                </a:solidFill>
                <a:effectLst/>
              </a:rPr>
              <a:t>and determine how many data values are stored in this record?  </a:t>
            </a:r>
          </a:p>
          <a:p>
            <a:pPr marL="0" indent="0" algn="l">
              <a:spcBef>
                <a:spcPts val="600"/>
              </a:spcBef>
              <a:spcAft>
                <a:spcPts val="600"/>
              </a:spcAft>
              <a:buNone/>
            </a:pPr>
            <a:r>
              <a:rPr lang="en-US" sz="1800" b="1" i="0" dirty="0">
                <a:solidFill>
                  <a:srgbClr val="000C34"/>
                </a:solidFill>
                <a:effectLst/>
              </a:rPr>
              <a:t>Are there any missing values?  </a:t>
            </a:r>
          </a:p>
          <a:p>
            <a:pPr marL="0" indent="0" algn="l">
              <a:spcBef>
                <a:spcPts val="600"/>
              </a:spcBef>
              <a:spcAft>
                <a:spcPts val="600"/>
              </a:spcAft>
              <a:buNone/>
            </a:pPr>
            <a:r>
              <a:rPr lang="en-US" sz="1800" b="1" i="0" dirty="0">
                <a:solidFill>
                  <a:srgbClr val="000C34"/>
                </a:solidFill>
                <a:effectLst/>
              </a:rPr>
              <a:t>What is the maximum reservoir release and when does it occur?</a:t>
            </a:r>
          </a:p>
        </p:txBody>
      </p:sp>
      <p:sp>
        <p:nvSpPr>
          <p:cNvPr id="5" name="CasellaDiTesto 4">
            <a:extLst>
              <a:ext uri="{FF2B5EF4-FFF2-40B4-BE49-F238E27FC236}">
                <a16:creationId xmlns:a16="http://schemas.microsoft.com/office/drawing/2014/main" id="{E0C7391B-21B0-ACF0-0C08-FA34D95A5633}"/>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spTree>
    <p:extLst>
      <p:ext uri="{BB962C8B-B14F-4D97-AF65-F5344CB8AC3E}">
        <p14:creationId xmlns:p14="http://schemas.microsoft.com/office/powerpoint/2010/main" val="556916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D1414-7668-4419-31C0-8CB5935CBBB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644066D-4120-879D-6CD2-A9CD0CFCDEA1}"/>
              </a:ext>
            </a:extLst>
          </p:cNvPr>
          <p:cNvSpPr>
            <a:spLocks noGrp="1" noChangeArrowheads="1"/>
          </p:cNvSpPr>
          <p:nvPr>
            <p:ph idx="1"/>
          </p:nvPr>
        </p:nvSpPr>
        <p:spPr>
          <a:xfrm>
            <a:off x="467544" y="1196752"/>
            <a:ext cx="8352928" cy="4896544"/>
          </a:xfrm>
        </p:spPr>
        <p:txBody>
          <a:bodyPr/>
          <a:lstStyle/>
          <a:p>
            <a:pPr marL="0" indent="0">
              <a:spcBef>
                <a:spcPts val="600"/>
              </a:spcBef>
              <a:spcAft>
                <a:spcPts val="600"/>
              </a:spcAft>
              <a:buNone/>
            </a:pPr>
            <a:r>
              <a:rPr lang="en-US" sz="1800" b="1" i="0" dirty="0">
                <a:solidFill>
                  <a:srgbClr val="000C34"/>
                </a:solidFill>
                <a:effectLst/>
              </a:rPr>
              <a:t>Answer</a:t>
            </a:r>
          </a:p>
          <a:p>
            <a:pPr marL="0" indent="0">
              <a:spcBef>
                <a:spcPts val="600"/>
              </a:spcBef>
              <a:spcAft>
                <a:spcPts val="600"/>
              </a:spcAft>
              <a:buNone/>
            </a:pPr>
            <a:endParaRPr lang="en-US" sz="1800" b="1" i="0" dirty="0">
              <a:solidFill>
                <a:srgbClr val="000C34"/>
              </a:solidFill>
              <a:effectLst/>
            </a:endParaRPr>
          </a:p>
          <a:p>
            <a:pPr algn="l"/>
            <a:r>
              <a:rPr lang="en-US" sz="1800" b="0" i="0" dirty="0">
                <a:solidFill>
                  <a:srgbClr val="000C34"/>
                </a:solidFill>
                <a:effectLst/>
              </a:rPr>
              <a:t>One way to investigate the data is to tabulate, then click on the value column to sort. Click a second time to sort High to Low.</a:t>
            </a:r>
          </a:p>
          <a:p>
            <a:pPr algn="l"/>
            <a:endParaRPr lang="en-US" sz="1800" b="0" i="0" dirty="0">
              <a:solidFill>
                <a:srgbClr val="000C34"/>
              </a:solidFill>
              <a:effectLst/>
            </a:endParaRPr>
          </a:p>
          <a:p>
            <a:pPr algn="l"/>
            <a:r>
              <a:rPr lang="en-US" sz="1800" b="0" i="0" dirty="0">
                <a:solidFill>
                  <a:srgbClr val="000C34"/>
                </a:solidFill>
                <a:effectLst/>
              </a:rPr>
              <a:t>Max value is 8,000 </a:t>
            </a:r>
            <a:r>
              <a:rPr lang="en-US" sz="1800" b="0" i="0" dirty="0" err="1">
                <a:solidFill>
                  <a:srgbClr val="000C34"/>
                </a:solidFill>
                <a:effectLst/>
              </a:rPr>
              <a:t>cfs</a:t>
            </a:r>
            <a:endParaRPr lang="en-US" sz="1800" b="0" i="0" dirty="0">
              <a:solidFill>
                <a:srgbClr val="000C34"/>
              </a:solidFill>
              <a:effectLst/>
            </a:endParaRPr>
          </a:p>
          <a:p>
            <a:pPr algn="l"/>
            <a:endParaRPr lang="en-US" sz="1800" b="0" i="0" dirty="0">
              <a:solidFill>
                <a:srgbClr val="000C34"/>
              </a:solidFill>
              <a:effectLst/>
            </a:endParaRPr>
          </a:p>
          <a:p>
            <a:pPr algn="l"/>
            <a:r>
              <a:rPr lang="en-US" sz="1800" b="0" i="0" dirty="0">
                <a:solidFill>
                  <a:srgbClr val="000C34"/>
                </a:solidFill>
                <a:effectLst/>
              </a:rPr>
              <a:t>There are 504 data values.</a:t>
            </a:r>
          </a:p>
        </p:txBody>
      </p:sp>
      <p:sp>
        <p:nvSpPr>
          <p:cNvPr id="5" name="CasellaDiTesto 4">
            <a:extLst>
              <a:ext uri="{FF2B5EF4-FFF2-40B4-BE49-F238E27FC236}">
                <a16:creationId xmlns:a16="http://schemas.microsoft.com/office/drawing/2014/main" id="{D3C6A46E-50B4-5141-16CE-7C17B02C7411}"/>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spTree>
    <p:extLst>
      <p:ext uri="{BB962C8B-B14F-4D97-AF65-F5344CB8AC3E}">
        <p14:creationId xmlns:p14="http://schemas.microsoft.com/office/powerpoint/2010/main" val="261316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D5A53-25F9-7909-1AC3-88F9D0D99EC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4AB18B-CC77-6478-1BE1-85009517261F}"/>
              </a:ext>
            </a:extLst>
          </p:cNvPr>
          <p:cNvSpPr>
            <a:spLocks noGrp="1" noChangeArrowheads="1"/>
          </p:cNvSpPr>
          <p:nvPr>
            <p:ph idx="1"/>
          </p:nvPr>
        </p:nvSpPr>
        <p:spPr>
          <a:xfrm>
            <a:off x="1727684" y="2276872"/>
            <a:ext cx="5688632" cy="2664296"/>
          </a:xfrm>
        </p:spPr>
        <p:txBody>
          <a:bodyPr/>
          <a:lstStyle/>
          <a:p>
            <a:pPr marL="0" indent="0" algn="l">
              <a:spcBef>
                <a:spcPts val="600"/>
              </a:spcBef>
              <a:spcAft>
                <a:spcPts val="600"/>
              </a:spcAft>
              <a:buNone/>
            </a:pPr>
            <a:r>
              <a:rPr lang="en-US" sz="6000" b="0" i="0" dirty="0">
                <a:solidFill>
                  <a:srgbClr val="000C34"/>
                </a:solidFill>
                <a:effectLst/>
              </a:rPr>
              <a:t>PART 1</a:t>
            </a:r>
          </a:p>
          <a:p>
            <a:pPr marL="0" indent="0">
              <a:spcBef>
                <a:spcPts val="600"/>
              </a:spcBef>
              <a:spcAft>
                <a:spcPts val="600"/>
              </a:spcAft>
              <a:buNone/>
            </a:pPr>
            <a:r>
              <a:rPr lang="it-IT" sz="4000" b="0" i="0" dirty="0">
                <a:solidFill>
                  <a:srgbClr val="000C34"/>
                </a:solidFill>
                <a:effectLst/>
                <a:latin typeface="roboto-medium"/>
              </a:rPr>
              <a:t>Basics of HEC-</a:t>
            </a:r>
            <a:r>
              <a:rPr lang="it-IT" sz="4000" b="0" i="0" dirty="0" err="1">
                <a:solidFill>
                  <a:srgbClr val="000C34"/>
                </a:solidFill>
                <a:effectLst/>
                <a:latin typeface="roboto-medium"/>
              </a:rPr>
              <a:t>DSSVue</a:t>
            </a:r>
            <a:endParaRPr lang="en-US" sz="6000" b="0" i="0" dirty="0">
              <a:solidFill>
                <a:srgbClr val="000C34"/>
              </a:solidFill>
              <a:effectLst/>
            </a:endParaRPr>
          </a:p>
        </p:txBody>
      </p:sp>
      <p:sp>
        <p:nvSpPr>
          <p:cNvPr id="5" name="CasellaDiTesto 4">
            <a:extLst>
              <a:ext uri="{FF2B5EF4-FFF2-40B4-BE49-F238E27FC236}">
                <a16:creationId xmlns:a16="http://schemas.microsoft.com/office/drawing/2014/main" id="{71C165DD-414C-151A-F530-3492BADB4117}"/>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EXERCISE</a:t>
            </a:r>
            <a:endParaRPr lang="en-GB" b="1" i="1" dirty="0">
              <a:latin typeface="Trebuchet MS" pitchFamily="34" charset="0"/>
            </a:endParaRPr>
          </a:p>
        </p:txBody>
      </p:sp>
    </p:spTree>
    <p:extLst>
      <p:ext uri="{BB962C8B-B14F-4D97-AF65-F5344CB8AC3E}">
        <p14:creationId xmlns:p14="http://schemas.microsoft.com/office/powerpoint/2010/main" val="3381266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44224-DC8F-E16B-92B1-50E676D07E1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0A7BF68-1075-5D05-7030-BCF33B9B58CD}"/>
              </a:ext>
            </a:extLst>
          </p:cNvPr>
          <p:cNvSpPr>
            <a:spLocks noGrp="1" noChangeArrowheads="1"/>
          </p:cNvSpPr>
          <p:nvPr>
            <p:ph idx="1"/>
          </p:nvPr>
        </p:nvSpPr>
        <p:spPr>
          <a:xfrm>
            <a:off x="467544" y="1196752"/>
            <a:ext cx="8352928" cy="4536504"/>
          </a:xfrm>
        </p:spPr>
        <p:txBody>
          <a:bodyPr/>
          <a:lstStyle/>
          <a:p>
            <a:pPr eaLnBrk="1" hangingPunct="1">
              <a:lnSpc>
                <a:spcPct val="150000"/>
              </a:lnSpc>
              <a:defRPr/>
            </a:pPr>
            <a:r>
              <a:rPr lang="en-US" sz="1800" b="0" i="0" dirty="0">
                <a:solidFill>
                  <a:srgbClr val="000C34"/>
                </a:solidFill>
                <a:effectLst/>
              </a:rPr>
              <a:t>Reset the time window back to </a:t>
            </a:r>
            <a:r>
              <a:rPr lang="en-US" sz="1800" b="1" i="0" dirty="0">
                <a:solidFill>
                  <a:srgbClr val="000C34"/>
                </a:solidFill>
                <a:effectLst/>
              </a:rPr>
              <a:t>No Time Window</a:t>
            </a:r>
            <a:r>
              <a:rPr lang="en-US" sz="1800" b="0" i="0" dirty="0">
                <a:solidFill>
                  <a:srgbClr val="000C34"/>
                </a:solidFill>
                <a:effectLst/>
              </a:rPr>
              <a:t>.  Keep working with the DSS file </a:t>
            </a:r>
            <a:r>
              <a:rPr lang="en-US" sz="1800" b="1" i="0" dirty="0" err="1">
                <a:solidFill>
                  <a:srgbClr val="000C34"/>
                </a:solidFill>
                <a:effectLst/>
              </a:rPr>
              <a:t>Sample.dss</a:t>
            </a:r>
            <a:r>
              <a:rPr lang="en-US" sz="1800" b="0" i="0" dirty="0">
                <a:solidFill>
                  <a:srgbClr val="000C34"/>
                </a:solidFill>
                <a:effectLst/>
              </a:rPr>
              <a:t>.  </a:t>
            </a:r>
          </a:p>
          <a:p>
            <a:pPr eaLnBrk="1" hangingPunct="1">
              <a:lnSpc>
                <a:spcPct val="150000"/>
              </a:lnSpc>
              <a:defRPr/>
            </a:pPr>
            <a:r>
              <a:rPr lang="en-US" sz="1800" b="0" i="0" dirty="0">
                <a:solidFill>
                  <a:srgbClr val="000C34"/>
                </a:solidFill>
                <a:effectLst/>
              </a:rPr>
              <a:t>A Plot can be printed, saved as an image format, or copied to the system clipboard and placed in other applications such as Microsoft Word and Excel.  </a:t>
            </a:r>
          </a:p>
          <a:p>
            <a:pPr eaLnBrk="1" hangingPunct="1">
              <a:lnSpc>
                <a:spcPct val="150000"/>
              </a:lnSpc>
              <a:defRPr/>
            </a:pPr>
            <a:r>
              <a:rPr lang="en-US" sz="1800" b="0" i="0" dirty="0">
                <a:solidFill>
                  <a:srgbClr val="000C34"/>
                </a:solidFill>
                <a:effectLst/>
              </a:rPr>
              <a:t>A Table can likewise be printed, exported and saved as an external file, and contents of a table can be copied and pasted directly into other applications such as Microsoft Word and Excel.</a:t>
            </a:r>
            <a:endParaRPr lang="en-US" sz="4800" dirty="0"/>
          </a:p>
        </p:txBody>
      </p:sp>
      <p:sp>
        <p:nvSpPr>
          <p:cNvPr id="5" name="CasellaDiTesto 4">
            <a:extLst>
              <a:ext uri="{FF2B5EF4-FFF2-40B4-BE49-F238E27FC236}">
                <a16:creationId xmlns:a16="http://schemas.microsoft.com/office/drawing/2014/main" id="{2A019B68-1704-7036-5F74-C55B507C805B}"/>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3. Copying Plots and Tables for use in other programs</a:t>
            </a:r>
            <a:endParaRPr lang="en-GB" b="1" i="1" dirty="0">
              <a:latin typeface="Trebuchet MS" pitchFamily="34" charset="0"/>
            </a:endParaRPr>
          </a:p>
        </p:txBody>
      </p:sp>
    </p:spTree>
    <p:extLst>
      <p:ext uri="{BB962C8B-B14F-4D97-AF65-F5344CB8AC3E}">
        <p14:creationId xmlns:p14="http://schemas.microsoft.com/office/powerpoint/2010/main" val="2863544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EA6A11-2CF1-1B73-D778-5A9A562AFF3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935E0F1-F2A7-EFE0-6FAE-627140922A4D}"/>
              </a:ext>
            </a:extLst>
          </p:cNvPr>
          <p:cNvSpPr>
            <a:spLocks noGrp="1" noChangeArrowheads="1"/>
          </p:cNvSpPr>
          <p:nvPr>
            <p:ph idx="1"/>
          </p:nvPr>
        </p:nvSpPr>
        <p:spPr>
          <a:xfrm>
            <a:off x="251520" y="1160748"/>
            <a:ext cx="8692712" cy="4788532"/>
          </a:xfrm>
        </p:spPr>
        <p:txBody>
          <a:bodyPr/>
          <a:lstStyle/>
          <a:p>
            <a:pPr algn="l">
              <a:spcBef>
                <a:spcPts val="600"/>
              </a:spcBef>
              <a:spcAft>
                <a:spcPts val="600"/>
              </a:spcAft>
              <a:buFont typeface="+mj-lt"/>
              <a:buAutoNum type="arabicPeriod"/>
            </a:pPr>
            <a:r>
              <a:rPr lang="en-US" sz="2000" b="0" i="0" dirty="0">
                <a:solidFill>
                  <a:srgbClr val="000C34"/>
                </a:solidFill>
                <a:effectLst/>
              </a:rPr>
              <a:t>Select any pathname and Plot.</a:t>
            </a:r>
          </a:p>
          <a:p>
            <a:pPr algn="l">
              <a:spcBef>
                <a:spcPts val="600"/>
              </a:spcBef>
              <a:spcAft>
                <a:spcPts val="600"/>
              </a:spcAft>
              <a:buFont typeface="+mj-lt"/>
              <a:buAutoNum type="arabicPeriod"/>
            </a:pPr>
            <a:r>
              <a:rPr lang="en-US" sz="2000" b="0" i="0" dirty="0">
                <a:solidFill>
                  <a:srgbClr val="000C34"/>
                </a:solidFill>
                <a:effectLst/>
              </a:rPr>
              <a:t>Select the </a:t>
            </a:r>
            <a:r>
              <a:rPr lang="en-US" sz="2000" b="1" i="0" dirty="0">
                <a:solidFill>
                  <a:srgbClr val="000C34"/>
                </a:solidFill>
                <a:effectLst/>
              </a:rPr>
              <a:t>Print Preview</a:t>
            </a:r>
            <a:r>
              <a:rPr lang="en-US" sz="2000" b="0" i="0" dirty="0">
                <a:solidFill>
                  <a:srgbClr val="000C34"/>
                </a:solidFill>
                <a:effectLst/>
              </a:rPr>
              <a:t> option from File menu and close the preview after you glance at it.</a:t>
            </a:r>
          </a:p>
          <a:p>
            <a:pPr algn="l">
              <a:spcBef>
                <a:spcPts val="600"/>
              </a:spcBef>
              <a:spcAft>
                <a:spcPts val="600"/>
              </a:spcAft>
              <a:buFont typeface="+mj-lt"/>
              <a:buAutoNum type="arabicPeriod"/>
            </a:pPr>
            <a:r>
              <a:rPr lang="en-US" sz="2000" b="0" i="0" dirty="0">
                <a:solidFill>
                  <a:srgbClr val="000C34"/>
                </a:solidFill>
                <a:effectLst/>
              </a:rPr>
              <a:t>Save the plot in *.JPEG format with the </a:t>
            </a:r>
            <a:r>
              <a:rPr lang="en-US" sz="2000" b="1" i="0" dirty="0">
                <a:solidFill>
                  <a:srgbClr val="000C34"/>
                </a:solidFill>
                <a:effectLst/>
              </a:rPr>
              <a:t>Save As</a:t>
            </a:r>
            <a:r>
              <a:rPr lang="en-US" sz="2000" b="0" i="0" dirty="0">
                <a:solidFill>
                  <a:srgbClr val="000C34"/>
                </a:solidFill>
                <a:effectLst/>
              </a:rPr>
              <a:t> option in the plot’s </a:t>
            </a:r>
            <a:r>
              <a:rPr lang="en-US" sz="2000" b="1" i="0" dirty="0">
                <a:solidFill>
                  <a:srgbClr val="000C34"/>
                </a:solidFill>
                <a:effectLst/>
              </a:rPr>
              <a:t>File</a:t>
            </a:r>
            <a:r>
              <a:rPr lang="en-US" sz="2000" b="0" i="0" dirty="0">
                <a:solidFill>
                  <a:srgbClr val="000C34"/>
                </a:solidFill>
                <a:effectLst/>
              </a:rPr>
              <a:t> Save the image to the workshop directory  </a:t>
            </a:r>
            <a:endParaRPr lang="en-US" sz="2000" b="1" i="0" dirty="0">
              <a:solidFill>
                <a:srgbClr val="000C34"/>
              </a:solidFill>
              <a:effectLst/>
            </a:endParaRPr>
          </a:p>
          <a:p>
            <a:pPr algn="l">
              <a:spcBef>
                <a:spcPts val="600"/>
              </a:spcBef>
              <a:spcAft>
                <a:spcPts val="600"/>
              </a:spcAft>
              <a:buFont typeface="+mj-lt"/>
              <a:buAutoNum type="arabicPeriod"/>
            </a:pPr>
            <a:endParaRPr lang="en-US" sz="2000" b="0" i="0" dirty="0">
              <a:solidFill>
                <a:srgbClr val="000C34"/>
              </a:solidFill>
              <a:effectLst/>
            </a:endParaRPr>
          </a:p>
        </p:txBody>
      </p:sp>
      <p:sp>
        <p:nvSpPr>
          <p:cNvPr id="5" name="CasellaDiTesto 4">
            <a:extLst>
              <a:ext uri="{FF2B5EF4-FFF2-40B4-BE49-F238E27FC236}">
                <a16:creationId xmlns:a16="http://schemas.microsoft.com/office/drawing/2014/main" id="{5073E10D-55A3-0FD7-6C25-9753C4867F35}"/>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3. Copying Plots and Tables for use in other programs</a:t>
            </a:r>
            <a:endParaRPr lang="en-GB" b="1" i="1" dirty="0">
              <a:latin typeface="Trebuchet MS" pitchFamily="34" charset="0"/>
            </a:endParaRPr>
          </a:p>
        </p:txBody>
      </p:sp>
      <p:pic>
        <p:nvPicPr>
          <p:cNvPr id="3" name="Immagine 2">
            <a:extLst>
              <a:ext uri="{FF2B5EF4-FFF2-40B4-BE49-F238E27FC236}">
                <a16:creationId xmlns:a16="http://schemas.microsoft.com/office/drawing/2014/main" id="{2E4A94F1-1523-20C1-CCA5-6D66AB4D1D3F}"/>
              </a:ext>
            </a:extLst>
          </p:cNvPr>
          <p:cNvPicPr>
            <a:picLocks noChangeAspect="1"/>
          </p:cNvPicPr>
          <p:nvPr/>
        </p:nvPicPr>
        <p:blipFill>
          <a:blip r:embed="rId3"/>
          <a:stretch>
            <a:fillRect/>
          </a:stretch>
        </p:blipFill>
        <p:spPr>
          <a:xfrm>
            <a:off x="2627784" y="3068960"/>
            <a:ext cx="4320480" cy="3197239"/>
          </a:xfrm>
          <a:prstGeom prst="rect">
            <a:avLst/>
          </a:prstGeom>
        </p:spPr>
      </p:pic>
    </p:spTree>
    <p:extLst>
      <p:ext uri="{BB962C8B-B14F-4D97-AF65-F5344CB8AC3E}">
        <p14:creationId xmlns:p14="http://schemas.microsoft.com/office/powerpoint/2010/main" val="3957779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52107-CB2E-E9EF-F2EE-32CFC845F6A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0F23E0D-2294-F1EC-87B1-A75BF8B0E1C3}"/>
              </a:ext>
            </a:extLst>
          </p:cNvPr>
          <p:cNvSpPr>
            <a:spLocks noGrp="1" noChangeArrowheads="1"/>
          </p:cNvSpPr>
          <p:nvPr>
            <p:ph idx="1"/>
          </p:nvPr>
        </p:nvSpPr>
        <p:spPr>
          <a:xfrm>
            <a:off x="539552" y="1160748"/>
            <a:ext cx="7920880" cy="4788532"/>
          </a:xfrm>
        </p:spPr>
        <p:txBody>
          <a:bodyPr/>
          <a:lstStyle/>
          <a:p>
            <a:pPr algn="l">
              <a:buFont typeface="+mj-lt"/>
              <a:buAutoNum type="arabicPeriod" startAt="4"/>
            </a:pPr>
            <a:r>
              <a:rPr lang="en-US" sz="1800" b="0" i="0" dirty="0">
                <a:solidFill>
                  <a:srgbClr val="000C34"/>
                </a:solidFill>
                <a:effectLst/>
              </a:rPr>
              <a:t>Generate a Table by selecting </a:t>
            </a:r>
            <a:r>
              <a:rPr lang="en-US" sz="1800" b="1" i="0" dirty="0">
                <a:solidFill>
                  <a:srgbClr val="000C34"/>
                </a:solidFill>
                <a:effectLst/>
              </a:rPr>
              <a:t>Tabulate</a:t>
            </a:r>
            <a:r>
              <a:rPr lang="en-US" sz="1800" b="0" i="0" dirty="0">
                <a:solidFill>
                  <a:srgbClr val="000C34"/>
                </a:solidFill>
                <a:effectLst/>
              </a:rPr>
              <a:t> from the </a:t>
            </a:r>
            <a:r>
              <a:rPr lang="en-US" sz="1800" b="1" i="0" dirty="0">
                <a:solidFill>
                  <a:srgbClr val="000C34"/>
                </a:solidFill>
                <a:effectLst/>
              </a:rPr>
              <a:t>File</a:t>
            </a:r>
            <a:r>
              <a:rPr lang="en-US" sz="1800" b="0" i="0" dirty="0">
                <a:solidFill>
                  <a:srgbClr val="000C34"/>
                </a:solidFill>
                <a:effectLst/>
              </a:rPr>
              <a:t> menu in the plot window</a:t>
            </a:r>
          </a:p>
          <a:p>
            <a:pPr algn="l">
              <a:buFont typeface="+mj-lt"/>
              <a:buAutoNum type="arabicPeriod" startAt="4"/>
            </a:pPr>
            <a:endParaRPr lang="en-US" sz="1800" b="0" i="0" dirty="0">
              <a:solidFill>
                <a:srgbClr val="000C34"/>
              </a:solidFill>
              <a:effectLst/>
            </a:endParaRPr>
          </a:p>
          <a:p>
            <a:pPr algn="l">
              <a:buFont typeface="+mj-lt"/>
              <a:buAutoNum type="arabicPeriod" startAt="4"/>
            </a:pPr>
            <a:r>
              <a:rPr lang="en-US" sz="1800" b="0" i="0" dirty="0">
                <a:solidFill>
                  <a:srgbClr val="000C34"/>
                </a:solidFill>
                <a:effectLst/>
              </a:rPr>
              <a:t>Use the </a:t>
            </a:r>
            <a:r>
              <a:rPr lang="en-US" sz="1800" b="1" i="0" dirty="0">
                <a:solidFill>
                  <a:srgbClr val="000C34"/>
                </a:solidFill>
                <a:effectLst/>
              </a:rPr>
              <a:t>View</a:t>
            </a:r>
            <a:r>
              <a:rPr lang="en-US" sz="1800" b="0" i="0" dirty="0">
                <a:solidFill>
                  <a:srgbClr val="000C34"/>
                </a:solidFill>
                <a:effectLst/>
              </a:rPr>
              <a:t> menu to cause the date and time to be in separate columns.</a:t>
            </a:r>
          </a:p>
          <a:p>
            <a:pPr algn="l">
              <a:buFont typeface="+mj-lt"/>
              <a:buAutoNum type="arabicPeriod" startAt="4"/>
            </a:pPr>
            <a:endParaRPr lang="en-US" sz="1800" b="0" i="0" dirty="0">
              <a:solidFill>
                <a:srgbClr val="000C34"/>
              </a:solidFill>
              <a:effectLst/>
            </a:endParaRPr>
          </a:p>
          <a:p>
            <a:pPr algn="l">
              <a:buFont typeface="+mj-lt"/>
              <a:buAutoNum type="arabicPeriod" startAt="4"/>
            </a:pPr>
            <a:r>
              <a:rPr lang="en-US" sz="1800" b="0" i="0" dirty="0">
                <a:solidFill>
                  <a:srgbClr val="000C34"/>
                </a:solidFill>
                <a:effectLst/>
              </a:rPr>
              <a:t>Highlight a portion of the table by holding down on the left mouse button and dragging the mouse over the area to be selected.</a:t>
            </a:r>
          </a:p>
          <a:p>
            <a:pPr algn="l">
              <a:buFont typeface="+mj-lt"/>
              <a:buAutoNum type="arabicPeriod" startAt="4"/>
            </a:pPr>
            <a:endParaRPr lang="en-US" sz="1800" b="0" i="0" dirty="0">
              <a:solidFill>
                <a:srgbClr val="000C34"/>
              </a:solidFill>
              <a:effectLst/>
            </a:endParaRPr>
          </a:p>
          <a:p>
            <a:pPr algn="l">
              <a:buFont typeface="+mj-lt"/>
              <a:buAutoNum type="arabicPeriod" startAt="4"/>
            </a:pPr>
            <a:r>
              <a:rPr lang="en-US" sz="1800" b="0" i="0" dirty="0">
                <a:solidFill>
                  <a:srgbClr val="000C34"/>
                </a:solidFill>
                <a:effectLst/>
              </a:rPr>
              <a:t>Right-Click on the highlighted cells and, from the context menu, select the </a:t>
            </a:r>
            <a:r>
              <a:rPr lang="en-US" sz="1800" b="1" i="0" dirty="0">
                <a:solidFill>
                  <a:srgbClr val="000C34"/>
                </a:solidFill>
                <a:effectLst/>
              </a:rPr>
              <a:t>Copy</a:t>
            </a:r>
            <a:r>
              <a:rPr lang="en-US" sz="1800" b="0" i="0" dirty="0">
                <a:solidFill>
                  <a:srgbClr val="000C34"/>
                </a:solidFill>
                <a:effectLst/>
              </a:rPr>
              <a:t> option (or select the Copy option from the table’s </a:t>
            </a:r>
            <a:r>
              <a:rPr lang="en-US" sz="1800" b="1" i="0" dirty="0">
                <a:solidFill>
                  <a:srgbClr val="000C34"/>
                </a:solidFill>
                <a:effectLst/>
              </a:rPr>
              <a:t>Edit</a:t>
            </a:r>
            <a:r>
              <a:rPr lang="en-US" sz="1800" b="0" i="0" dirty="0">
                <a:solidFill>
                  <a:srgbClr val="000C34"/>
                </a:solidFill>
                <a:effectLst/>
              </a:rPr>
              <a:t> menu).</a:t>
            </a:r>
          </a:p>
          <a:p>
            <a:pPr algn="l">
              <a:buFont typeface="+mj-lt"/>
              <a:buAutoNum type="arabicPeriod" startAt="4"/>
            </a:pPr>
            <a:endParaRPr lang="en-US" sz="1800" b="0" i="0" dirty="0">
              <a:solidFill>
                <a:srgbClr val="000C34"/>
              </a:solidFill>
              <a:effectLst/>
            </a:endParaRPr>
          </a:p>
          <a:p>
            <a:pPr algn="l">
              <a:buFont typeface="+mj-lt"/>
              <a:buAutoNum type="arabicPeriod" startAt="4"/>
            </a:pPr>
            <a:r>
              <a:rPr lang="en-US" sz="1800" b="0" i="0" dirty="0">
                <a:solidFill>
                  <a:srgbClr val="000C34"/>
                </a:solidFill>
                <a:effectLst/>
              </a:rPr>
              <a:t>Paste the data in an MS Excel sheet.</a:t>
            </a:r>
          </a:p>
        </p:txBody>
      </p:sp>
      <p:sp>
        <p:nvSpPr>
          <p:cNvPr id="5" name="CasellaDiTesto 4">
            <a:extLst>
              <a:ext uri="{FF2B5EF4-FFF2-40B4-BE49-F238E27FC236}">
                <a16:creationId xmlns:a16="http://schemas.microsoft.com/office/drawing/2014/main" id="{D5BF3FF3-A39C-059F-43CB-DEC333194733}"/>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3. Copying Plots and Tables for use in other programs</a:t>
            </a:r>
            <a:endParaRPr lang="en-GB" b="1" i="1" dirty="0">
              <a:latin typeface="Trebuchet MS" pitchFamily="34" charset="0"/>
            </a:endParaRPr>
          </a:p>
        </p:txBody>
      </p:sp>
    </p:spTree>
    <p:extLst>
      <p:ext uri="{BB962C8B-B14F-4D97-AF65-F5344CB8AC3E}">
        <p14:creationId xmlns:p14="http://schemas.microsoft.com/office/powerpoint/2010/main" val="15505183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A316E-0D2E-CBD4-203A-88D4FD63172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50A4F9D-8F61-1414-B50A-30E58CF10044}"/>
              </a:ext>
            </a:extLst>
          </p:cNvPr>
          <p:cNvSpPr>
            <a:spLocks noGrp="1" noChangeArrowheads="1"/>
          </p:cNvSpPr>
          <p:nvPr>
            <p:ph idx="1"/>
          </p:nvPr>
        </p:nvSpPr>
        <p:spPr>
          <a:xfrm>
            <a:off x="611560" y="1160748"/>
            <a:ext cx="7776864" cy="4788532"/>
          </a:xfrm>
        </p:spPr>
        <p:txBody>
          <a:bodyPr/>
          <a:lstStyle/>
          <a:p>
            <a:pPr marL="457200" indent="-457200" algn="l">
              <a:spcBef>
                <a:spcPts val="600"/>
              </a:spcBef>
              <a:spcAft>
                <a:spcPts val="600"/>
              </a:spcAft>
              <a:buFont typeface="+mj-lt"/>
              <a:buAutoNum type="arabicPeriod"/>
            </a:pPr>
            <a:r>
              <a:rPr lang="en-US" sz="2000" b="0" i="0" dirty="0">
                <a:solidFill>
                  <a:srgbClr val="000C34"/>
                </a:solidFill>
                <a:effectLst/>
              </a:rPr>
              <a:t>Open the DSS file </a:t>
            </a:r>
            <a:r>
              <a:rPr lang="en-US" sz="2000" b="1" i="0" dirty="0" err="1">
                <a:solidFill>
                  <a:srgbClr val="000C34"/>
                </a:solidFill>
                <a:effectLst/>
              </a:rPr>
              <a:t>dssclass.dss</a:t>
            </a:r>
            <a:r>
              <a:rPr lang="en-US" sz="2000" b="0" i="0" dirty="0">
                <a:solidFill>
                  <a:srgbClr val="000C34"/>
                </a:solidFill>
                <a:effectLst/>
              </a:rPr>
              <a:t>. </a:t>
            </a:r>
          </a:p>
          <a:p>
            <a:pPr marL="0" indent="0" algn="l">
              <a:spcBef>
                <a:spcPts val="600"/>
              </a:spcBef>
              <a:spcAft>
                <a:spcPts val="600"/>
              </a:spcAft>
              <a:buNone/>
            </a:pPr>
            <a:endParaRPr lang="en-US" sz="2000" b="0" i="0" dirty="0">
              <a:solidFill>
                <a:srgbClr val="000C34"/>
              </a:solidFill>
              <a:effectLst/>
            </a:endParaRPr>
          </a:p>
          <a:p>
            <a:pPr marL="457200" indent="-457200" algn="l">
              <a:spcBef>
                <a:spcPts val="600"/>
              </a:spcBef>
              <a:spcAft>
                <a:spcPts val="600"/>
              </a:spcAft>
              <a:buFont typeface="+mj-lt"/>
              <a:buAutoNum type="alphaLcParenR"/>
            </a:pPr>
            <a:r>
              <a:rPr lang="en-US" sz="2000" b="0" i="0" dirty="0">
                <a:solidFill>
                  <a:srgbClr val="000C34"/>
                </a:solidFill>
                <a:effectLst/>
              </a:rPr>
              <a:t>In </a:t>
            </a:r>
            <a:r>
              <a:rPr lang="en-US" sz="2000" b="0" i="0" dirty="0" err="1">
                <a:solidFill>
                  <a:srgbClr val="000C34"/>
                </a:solidFill>
                <a:effectLst/>
              </a:rPr>
              <a:t>DSSVue</a:t>
            </a:r>
            <a:r>
              <a:rPr lang="en-US" sz="2000" b="0" i="0" dirty="0">
                <a:solidFill>
                  <a:srgbClr val="000C34"/>
                </a:solidFill>
                <a:effectLst/>
              </a:rPr>
              <a:t>, record data can be copied in a couple of ways: </a:t>
            </a:r>
          </a:p>
          <a:p>
            <a:pPr marL="914400" lvl="1" indent="-514350">
              <a:spcBef>
                <a:spcPts val="600"/>
              </a:spcBef>
              <a:spcAft>
                <a:spcPts val="600"/>
              </a:spcAft>
              <a:buFont typeface="+mj-lt"/>
              <a:buAutoNum type="romanLcPeriod"/>
            </a:pPr>
            <a:r>
              <a:rPr lang="en-US" sz="2000" dirty="0">
                <a:solidFill>
                  <a:srgbClr val="000C34"/>
                </a:solidFill>
              </a:rPr>
              <a:t>Records can be </a:t>
            </a:r>
            <a:r>
              <a:rPr lang="en-US" sz="2000" b="1" dirty="0">
                <a:solidFill>
                  <a:srgbClr val="000C34"/>
                </a:solidFill>
              </a:rPr>
              <a:t>copied</a:t>
            </a:r>
            <a:r>
              <a:rPr lang="en-US" sz="2000" dirty="0">
                <a:solidFill>
                  <a:srgbClr val="000C34"/>
                </a:solidFill>
              </a:rPr>
              <a:t> from one DSS file to another DSS file or </a:t>
            </a:r>
            <a:r>
              <a:rPr lang="en-US" sz="2000" b="1" dirty="0">
                <a:solidFill>
                  <a:srgbClr val="000C34"/>
                </a:solidFill>
              </a:rPr>
              <a:t>duplicated</a:t>
            </a:r>
            <a:r>
              <a:rPr lang="en-US" sz="2000" dirty="0">
                <a:solidFill>
                  <a:srgbClr val="000C34"/>
                </a:solidFill>
              </a:rPr>
              <a:t> within the same DSS file.  </a:t>
            </a:r>
          </a:p>
          <a:p>
            <a:pPr marL="914400" lvl="1" indent="-514350">
              <a:spcBef>
                <a:spcPts val="600"/>
              </a:spcBef>
              <a:spcAft>
                <a:spcPts val="600"/>
              </a:spcAft>
              <a:buFont typeface="+mj-lt"/>
              <a:buAutoNum type="romanLcPeriod"/>
            </a:pPr>
            <a:r>
              <a:rPr lang="en-US" sz="2000" dirty="0">
                <a:solidFill>
                  <a:srgbClr val="000C34"/>
                </a:solidFill>
              </a:rPr>
              <a:t>Record Pathnames can also be </a:t>
            </a:r>
            <a:r>
              <a:rPr lang="en-US" sz="2000" b="1" dirty="0">
                <a:solidFill>
                  <a:srgbClr val="000C34"/>
                </a:solidFill>
              </a:rPr>
              <a:t>renamed</a:t>
            </a:r>
            <a:r>
              <a:rPr lang="en-US" sz="2000" dirty="0">
                <a:solidFill>
                  <a:srgbClr val="000C34"/>
                </a:solidFill>
              </a:rPr>
              <a:t> or </a:t>
            </a:r>
            <a:r>
              <a:rPr lang="en-US" sz="2000" b="1" dirty="0">
                <a:solidFill>
                  <a:srgbClr val="000C34"/>
                </a:solidFill>
              </a:rPr>
              <a:t>deleted</a:t>
            </a:r>
            <a:r>
              <a:rPr lang="en-US" sz="2000" dirty="0">
                <a:solidFill>
                  <a:srgbClr val="000C34"/>
                </a:solidFill>
              </a:rPr>
              <a:t> within a DSS file.</a:t>
            </a:r>
          </a:p>
        </p:txBody>
      </p:sp>
      <p:sp>
        <p:nvSpPr>
          <p:cNvPr id="5" name="CasellaDiTesto 4">
            <a:extLst>
              <a:ext uri="{FF2B5EF4-FFF2-40B4-BE49-F238E27FC236}">
                <a16:creationId xmlns:a16="http://schemas.microsoft.com/office/drawing/2014/main" id="{F45F5EF0-C0F3-4835-6F4B-26896A8C33A6}"/>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4278564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DE46B-11BB-2C91-48FC-17D9FC8F4A8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A760AAA-8C73-E446-5E8A-CC1ADDEC96AB}"/>
              </a:ext>
            </a:extLst>
          </p:cNvPr>
          <p:cNvSpPr>
            <a:spLocks noGrp="1" noChangeArrowheads="1"/>
          </p:cNvSpPr>
          <p:nvPr>
            <p:ph idx="1"/>
          </p:nvPr>
        </p:nvSpPr>
        <p:spPr>
          <a:xfrm>
            <a:off x="611560" y="1160748"/>
            <a:ext cx="7776864" cy="4788532"/>
          </a:xfrm>
        </p:spPr>
        <p:txBody>
          <a:bodyPr/>
          <a:lstStyle/>
          <a:p>
            <a:pPr marL="457200" indent="-457200" algn="l">
              <a:spcBef>
                <a:spcPts val="600"/>
              </a:spcBef>
              <a:spcAft>
                <a:spcPts val="600"/>
              </a:spcAft>
              <a:buFont typeface="+mj-lt"/>
              <a:buAutoNum type="arabicPeriod" startAt="2"/>
            </a:pPr>
            <a:r>
              <a:rPr lang="en-US" sz="2000" b="0" i="0" dirty="0">
                <a:solidFill>
                  <a:srgbClr val="000C34"/>
                </a:solidFill>
                <a:effectLst/>
              </a:rPr>
              <a:t>Copy a record to another DSS file:</a:t>
            </a:r>
          </a:p>
          <a:p>
            <a:pPr marL="0" indent="0" algn="l">
              <a:spcBef>
                <a:spcPts val="600"/>
              </a:spcBef>
              <a:spcAft>
                <a:spcPts val="600"/>
              </a:spcAft>
              <a:buNone/>
            </a:pPr>
            <a:endParaRPr lang="en-US" sz="2000" b="0" i="0" dirty="0">
              <a:solidFill>
                <a:srgbClr val="000C34"/>
              </a:solidFill>
              <a:effectLst/>
            </a:endParaRPr>
          </a:p>
          <a:p>
            <a:pPr algn="l">
              <a:spcBef>
                <a:spcPts val="600"/>
              </a:spcBef>
              <a:spcAft>
                <a:spcPts val="600"/>
              </a:spcAft>
              <a:buFont typeface="+mj-lt"/>
              <a:buAutoNum type="alphaLcParenR"/>
            </a:pPr>
            <a:r>
              <a:rPr lang="en-US" sz="1800" b="0" i="0" dirty="0">
                <a:solidFill>
                  <a:srgbClr val="000C34"/>
                </a:solidFill>
                <a:effectLst/>
              </a:rPr>
              <a:t>Highlight an</a:t>
            </a:r>
            <a:r>
              <a:rPr lang="en-US" sz="1800" dirty="0">
                <a:solidFill>
                  <a:srgbClr val="000C34"/>
                </a:solidFill>
              </a:rPr>
              <a:t>d </a:t>
            </a:r>
            <a:r>
              <a:rPr lang="en-US" sz="1800" b="0" i="0" dirty="0">
                <a:solidFill>
                  <a:srgbClr val="000C34"/>
                </a:solidFill>
                <a:effectLst/>
              </a:rPr>
              <a:t>then </a:t>
            </a:r>
            <a:r>
              <a:rPr lang="en-US" sz="1800" b="1" i="0" dirty="0">
                <a:solidFill>
                  <a:srgbClr val="000C34"/>
                </a:solidFill>
                <a:effectLst/>
              </a:rPr>
              <a:t>Select</a:t>
            </a:r>
            <a:r>
              <a:rPr lang="en-US" sz="1800" b="0" i="0" dirty="0">
                <a:solidFill>
                  <a:srgbClr val="000C34"/>
                </a:solidFill>
                <a:effectLst/>
              </a:rPr>
              <a:t> the record pathname /SHASTA/DELTA/STAGE-FLOW///CDEC-WEB/.</a:t>
            </a:r>
          </a:p>
          <a:p>
            <a:pPr algn="l">
              <a:spcBef>
                <a:spcPts val="600"/>
              </a:spcBef>
              <a:spcAft>
                <a:spcPts val="600"/>
              </a:spcAft>
              <a:buFont typeface="+mj-lt"/>
              <a:buAutoNum type="alphaLcParenR"/>
            </a:pPr>
            <a:r>
              <a:rPr lang="en-US" sz="1800" b="0" i="0" dirty="0">
                <a:solidFill>
                  <a:srgbClr val="000C34"/>
                </a:solidFill>
                <a:effectLst/>
              </a:rPr>
              <a:t>Choose the </a:t>
            </a:r>
            <a:r>
              <a:rPr lang="en-US" sz="1800" b="1" i="0" dirty="0">
                <a:solidFill>
                  <a:srgbClr val="000C34"/>
                </a:solidFill>
                <a:effectLst/>
              </a:rPr>
              <a:t>Copy To</a:t>
            </a:r>
            <a:r>
              <a:rPr lang="en-US" sz="1800" b="0" i="0" dirty="0">
                <a:solidFill>
                  <a:srgbClr val="000C34"/>
                </a:solidFill>
                <a:effectLst/>
              </a:rPr>
              <a:t> option in the </a:t>
            </a:r>
            <a:r>
              <a:rPr lang="en-US" sz="1800" b="1" i="0" dirty="0">
                <a:solidFill>
                  <a:srgbClr val="000C34"/>
                </a:solidFill>
                <a:effectLst/>
              </a:rPr>
              <a:t>Edit</a:t>
            </a:r>
            <a:r>
              <a:rPr lang="en-US" sz="1800" b="0" i="0" dirty="0">
                <a:solidFill>
                  <a:srgbClr val="000C34"/>
                </a:solidFill>
                <a:effectLst/>
              </a:rPr>
              <a:t> (A </a:t>
            </a:r>
            <a:r>
              <a:rPr lang="en-US" sz="1800" b="1" i="0" dirty="0">
                <a:solidFill>
                  <a:srgbClr val="000C34"/>
                </a:solidFill>
                <a:effectLst/>
              </a:rPr>
              <a:t>Copy Records into HEC-DSS File</a:t>
            </a:r>
            <a:r>
              <a:rPr lang="en-US" sz="1800" b="0" i="0" dirty="0">
                <a:solidFill>
                  <a:srgbClr val="000C34"/>
                </a:solidFill>
                <a:effectLst/>
              </a:rPr>
              <a:t> dialog should appear.)</a:t>
            </a:r>
          </a:p>
          <a:p>
            <a:pPr algn="l">
              <a:spcBef>
                <a:spcPts val="600"/>
              </a:spcBef>
              <a:spcAft>
                <a:spcPts val="600"/>
              </a:spcAft>
              <a:buFont typeface="+mj-lt"/>
              <a:buAutoNum type="alphaLcParenR"/>
            </a:pPr>
            <a:r>
              <a:rPr lang="en-US" sz="1800" b="0" i="0" dirty="0">
                <a:solidFill>
                  <a:srgbClr val="000C34"/>
                </a:solidFill>
                <a:effectLst/>
              </a:rPr>
              <a:t>Browse to the workshop directory </a:t>
            </a:r>
            <a:r>
              <a:rPr lang="en-US" sz="1800" b="1" i="0" dirty="0">
                <a:solidFill>
                  <a:srgbClr val="000C34"/>
                </a:solidFill>
                <a:effectLst/>
              </a:rPr>
              <a:t>……/Overview of HEC-</a:t>
            </a:r>
            <a:r>
              <a:rPr lang="en-US" sz="1800" b="1" i="0" dirty="0" err="1">
                <a:solidFill>
                  <a:srgbClr val="000C34"/>
                </a:solidFill>
                <a:effectLst/>
              </a:rPr>
              <a:t>DSSVue</a:t>
            </a:r>
            <a:endParaRPr lang="en-US" sz="1800" b="0" i="0" dirty="0">
              <a:solidFill>
                <a:srgbClr val="000C34"/>
              </a:solidFill>
              <a:effectLst/>
            </a:endParaRPr>
          </a:p>
          <a:p>
            <a:pPr algn="l">
              <a:spcBef>
                <a:spcPts val="600"/>
              </a:spcBef>
              <a:spcAft>
                <a:spcPts val="600"/>
              </a:spcAft>
              <a:buFont typeface="+mj-lt"/>
              <a:buAutoNum type="alphaLcParenR"/>
            </a:pPr>
            <a:r>
              <a:rPr lang="en-US" sz="1800" b="0" i="0" dirty="0">
                <a:solidFill>
                  <a:srgbClr val="000C34"/>
                </a:solidFill>
                <a:effectLst/>
              </a:rPr>
              <a:t>Create a new DSS file by typing a new file name </a:t>
            </a:r>
            <a:r>
              <a:rPr lang="en-US" sz="1800" b="0" i="0" dirty="0" err="1">
                <a:solidFill>
                  <a:srgbClr val="000C34"/>
                </a:solidFill>
                <a:effectLst/>
              </a:rPr>
              <a:t>MyWorkshop.dss</a:t>
            </a:r>
            <a:r>
              <a:rPr lang="en-US" sz="1800" b="0" i="0" dirty="0">
                <a:solidFill>
                  <a:srgbClr val="000C34"/>
                </a:solidFill>
                <a:effectLst/>
              </a:rPr>
              <a:t> in the File Name field of the dialog, then press </a:t>
            </a:r>
            <a:r>
              <a:rPr lang="en-US" sz="1800" b="1" i="0" dirty="0">
                <a:solidFill>
                  <a:srgbClr val="000C34"/>
                </a:solidFill>
                <a:effectLst/>
              </a:rPr>
              <a:t>Open</a:t>
            </a:r>
            <a:r>
              <a:rPr lang="en-US" sz="1800" b="0" i="0" dirty="0">
                <a:solidFill>
                  <a:srgbClr val="000C34"/>
                </a:solidFill>
                <a:effectLst/>
              </a:rPr>
              <a:t>.</a:t>
            </a:r>
          </a:p>
          <a:p>
            <a:pPr algn="l">
              <a:spcBef>
                <a:spcPts val="600"/>
              </a:spcBef>
              <a:spcAft>
                <a:spcPts val="600"/>
              </a:spcAft>
              <a:buFont typeface="+mj-lt"/>
              <a:buAutoNum type="alphaLcParenR"/>
            </a:pPr>
            <a:r>
              <a:rPr lang="en-US" sz="1800" b="0" i="0" dirty="0">
                <a:solidFill>
                  <a:srgbClr val="000C34"/>
                </a:solidFill>
                <a:effectLst/>
              </a:rPr>
              <a:t>Open your new HEC-DSS file and verify that the data has been successfully copied to the DSS file you specified. The file you open should show up in a new tab.</a:t>
            </a:r>
            <a:r>
              <a:rPr lang="en-US" sz="1800" b="1" i="0" dirty="0">
                <a:solidFill>
                  <a:srgbClr val="000C34"/>
                </a:solidFill>
                <a:effectLst/>
              </a:rPr>
              <a:t>  </a:t>
            </a:r>
            <a:endParaRPr lang="en-US" sz="1800" b="0" i="0" dirty="0">
              <a:solidFill>
                <a:srgbClr val="000C34"/>
              </a:solidFill>
              <a:effectLst/>
            </a:endParaRPr>
          </a:p>
        </p:txBody>
      </p:sp>
      <p:sp>
        <p:nvSpPr>
          <p:cNvPr id="5" name="CasellaDiTesto 4">
            <a:extLst>
              <a:ext uri="{FF2B5EF4-FFF2-40B4-BE49-F238E27FC236}">
                <a16:creationId xmlns:a16="http://schemas.microsoft.com/office/drawing/2014/main" id="{437792A8-94DE-9191-9944-8CE2979990F8}"/>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1785238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4E484-C6CF-A5F1-3EE7-E6FD28D6E89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1DA25F3-5B62-D336-8205-3395AC3361D0}"/>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6.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Try copying a record from a DSS file into the same DSS file.</a:t>
            </a:r>
          </a:p>
          <a:p>
            <a:pPr marL="0" indent="0" algn="l">
              <a:spcBef>
                <a:spcPts val="600"/>
              </a:spcBef>
              <a:spcAft>
                <a:spcPts val="600"/>
              </a:spcAft>
              <a:buNone/>
            </a:pPr>
            <a:r>
              <a:rPr lang="en-US" sz="1800" b="1" dirty="0">
                <a:solidFill>
                  <a:srgbClr val="000C34"/>
                </a:solidFill>
              </a:rPr>
              <a:t>What do you expect to happen?</a:t>
            </a:r>
            <a:endParaRPr lang="en-US" sz="1800" b="1" i="0" dirty="0">
              <a:solidFill>
                <a:srgbClr val="000C34"/>
              </a:solidFill>
              <a:effectLst/>
            </a:endParaRPr>
          </a:p>
        </p:txBody>
      </p:sp>
      <p:sp>
        <p:nvSpPr>
          <p:cNvPr id="5" name="CasellaDiTesto 4">
            <a:extLst>
              <a:ext uri="{FF2B5EF4-FFF2-40B4-BE49-F238E27FC236}">
                <a16:creationId xmlns:a16="http://schemas.microsoft.com/office/drawing/2014/main" id="{D0CE1714-3BCF-4303-E7AB-A59F868DE90A}"/>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12954647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70F44-7DB6-FD44-1F32-2BB9139DB97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1EB1596-EA04-F88E-C963-4AD012E2A702}"/>
              </a:ext>
            </a:extLst>
          </p:cNvPr>
          <p:cNvSpPr>
            <a:spLocks noGrp="1" noChangeArrowheads="1"/>
          </p:cNvSpPr>
          <p:nvPr>
            <p:ph idx="1"/>
          </p:nvPr>
        </p:nvSpPr>
        <p:spPr>
          <a:xfrm>
            <a:off x="467544" y="1196752"/>
            <a:ext cx="8352928" cy="4896544"/>
          </a:xfrm>
        </p:spPr>
        <p:txBody>
          <a:bodyPr/>
          <a:lstStyle/>
          <a:p>
            <a:pPr marL="0" indent="0">
              <a:spcBef>
                <a:spcPts val="600"/>
              </a:spcBef>
              <a:spcAft>
                <a:spcPts val="600"/>
              </a:spcAft>
              <a:buNone/>
            </a:pPr>
            <a:r>
              <a:rPr lang="en-US" sz="1800" b="1" i="0" dirty="0">
                <a:solidFill>
                  <a:srgbClr val="000C34"/>
                </a:solidFill>
                <a:effectLst/>
              </a:rPr>
              <a:t>Answer</a:t>
            </a:r>
          </a:p>
          <a:p>
            <a:pPr marL="0" indent="0">
              <a:spcBef>
                <a:spcPts val="600"/>
              </a:spcBef>
              <a:spcAft>
                <a:spcPts val="600"/>
              </a:spcAft>
              <a:buNone/>
            </a:pPr>
            <a:endParaRPr lang="en-US" sz="1800" b="1" i="0" dirty="0">
              <a:solidFill>
                <a:srgbClr val="000C34"/>
              </a:solidFill>
              <a:effectLst/>
            </a:endParaRPr>
          </a:p>
          <a:p>
            <a:pPr algn="l"/>
            <a:r>
              <a:rPr lang="en-US" sz="1800" b="0" i="0" dirty="0">
                <a:solidFill>
                  <a:srgbClr val="000C34"/>
                </a:solidFill>
                <a:effectLst/>
              </a:rPr>
              <a:t>A warning indicates records with the same name will be overwritten.</a:t>
            </a:r>
          </a:p>
          <a:p>
            <a:pPr algn="l"/>
            <a:endParaRPr lang="en-US" sz="1800" b="0" i="0" dirty="0">
              <a:solidFill>
                <a:srgbClr val="000C34"/>
              </a:solidFill>
              <a:effectLst/>
            </a:endParaRPr>
          </a:p>
        </p:txBody>
      </p:sp>
      <p:sp>
        <p:nvSpPr>
          <p:cNvPr id="5" name="CasellaDiTesto 4">
            <a:extLst>
              <a:ext uri="{FF2B5EF4-FFF2-40B4-BE49-F238E27FC236}">
                <a16:creationId xmlns:a16="http://schemas.microsoft.com/office/drawing/2014/main" id="{1D927944-3C20-EDC0-0755-1A0C0A21D30A}"/>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Plotting and Tabulating data</a:t>
            </a:r>
            <a:endParaRPr lang="en-GB" b="1" i="1" dirty="0">
              <a:latin typeface="Trebuchet MS" pitchFamily="34" charset="0"/>
            </a:endParaRPr>
          </a:p>
        </p:txBody>
      </p:sp>
      <p:pic>
        <p:nvPicPr>
          <p:cNvPr id="3" name="Immagine 2">
            <a:extLst>
              <a:ext uri="{FF2B5EF4-FFF2-40B4-BE49-F238E27FC236}">
                <a16:creationId xmlns:a16="http://schemas.microsoft.com/office/drawing/2014/main" id="{5A5F327C-0FC5-AFE5-1C21-B1ACFFA31DD5}"/>
              </a:ext>
            </a:extLst>
          </p:cNvPr>
          <p:cNvPicPr>
            <a:picLocks noChangeAspect="1"/>
          </p:cNvPicPr>
          <p:nvPr/>
        </p:nvPicPr>
        <p:blipFill>
          <a:blip r:embed="rId3"/>
          <a:stretch>
            <a:fillRect/>
          </a:stretch>
        </p:blipFill>
        <p:spPr>
          <a:xfrm>
            <a:off x="1907704" y="2636912"/>
            <a:ext cx="4861917" cy="2297958"/>
          </a:xfrm>
          <a:prstGeom prst="rect">
            <a:avLst/>
          </a:prstGeom>
        </p:spPr>
      </p:pic>
    </p:spTree>
    <p:extLst>
      <p:ext uri="{BB962C8B-B14F-4D97-AF65-F5344CB8AC3E}">
        <p14:creationId xmlns:p14="http://schemas.microsoft.com/office/powerpoint/2010/main" val="682074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FA50-D8B9-44B5-FD1D-C01C8350113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68572D7-931A-BAF6-34BE-D08CF1B6F0EF}"/>
              </a:ext>
            </a:extLst>
          </p:cNvPr>
          <p:cNvSpPr>
            <a:spLocks noGrp="1" noChangeArrowheads="1"/>
          </p:cNvSpPr>
          <p:nvPr>
            <p:ph idx="1"/>
          </p:nvPr>
        </p:nvSpPr>
        <p:spPr>
          <a:xfrm>
            <a:off x="539552" y="980728"/>
            <a:ext cx="8064896" cy="4788532"/>
          </a:xfrm>
        </p:spPr>
        <p:txBody>
          <a:bodyPr/>
          <a:lstStyle/>
          <a:p>
            <a:pPr marL="457200" indent="-457200" algn="l">
              <a:spcBef>
                <a:spcPts val="600"/>
              </a:spcBef>
              <a:spcAft>
                <a:spcPts val="600"/>
              </a:spcAft>
              <a:buFont typeface="+mj-lt"/>
              <a:buAutoNum type="arabicPeriod" startAt="3"/>
            </a:pPr>
            <a:r>
              <a:rPr lang="en-US" sz="2000" b="0" i="0" dirty="0">
                <a:solidFill>
                  <a:srgbClr val="000C34"/>
                </a:solidFill>
                <a:effectLst/>
              </a:rPr>
              <a:t>Select the </a:t>
            </a:r>
            <a:r>
              <a:rPr lang="en-US" sz="2000" b="0" i="0" dirty="0" err="1">
                <a:solidFill>
                  <a:srgbClr val="000C34"/>
                </a:solidFill>
                <a:effectLst/>
              </a:rPr>
              <a:t>dssclass.dss</a:t>
            </a:r>
            <a:r>
              <a:rPr lang="en-US" sz="2000" b="0" i="0" dirty="0">
                <a:solidFill>
                  <a:srgbClr val="000C34"/>
                </a:solidFill>
                <a:effectLst/>
              </a:rPr>
              <a:t> tab.</a:t>
            </a:r>
          </a:p>
          <a:p>
            <a:pPr marL="457200" indent="-457200" algn="l">
              <a:spcBef>
                <a:spcPts val="600"/>
              </a:spcBef>
              <a:spcAft>
                <a:spcPts val="600"/>
              </a:spcAft>
              <a:buFont typeface="+mj-lt"/>
              <a:buAutoNum type="arabicPeriod" startAt="3"/>
            </a:pPr>
            <a:r>
              <a:rPr lang="en-US" sz="2000" b="0" i="0" dirty="0">
                <a:solidFill>
                  <a:srgbClr val="000C34"/>
                </a:solidFill>
                <a:effectLst/>
              </a:rPr>
              <a:t>Copy the remainder of the SHASTA records by dragging them onto the </a:t>
            </a:r>
            <a:r>
              <a:rPr lang="en-US" sz="2000" b="0" i="0" dirty="0" err="1">
                <a:solidFill>
                  <a:srgbClr val="000C34"/>
                </a:solidFill>
                <a:effectLst/>
              </a:rPr>
              <a:t>MyWorkshop.dss</a:t>
            </a:r>
            <a:r>
              <a:rPr lang="en-US" sz="2000" b="0" i="0" dirty="0">
                <a:solidFill>
                  <a:srgbClr val="000C34"/>
                </a:solidFill>
                <a:effectLst/>
              </a:rPr>
              <a:t> tab.</a:t>
            </a:r>
          </a:p>
          <a:p>
            <a:pPr algn="l">
              <a:spcBef>
                <a:spcPts val="600"/>
              </a:spcBef>
              <a:spcAft>
                <a:spcPts val="600"/>
              </a:spcAft>
              <a:buFont typeface="+mj-lt"/>
              <a:buAutoNum type="alphaLcParenR"/>
            </a:pPr>
            <a:r>
              <a:rPr lang="en-US" sz="1800" b="0" i="0" dirty="0">
                <a:solidFill>
                  <a:srgbClr val="000C34"/>
                </a:solidFill>
                <a:effectLst/>
              </a:rPr>
              <a:t>With your mouse, highlight the other three SHASTA pathnames.</a:t>
            </a:r>
          </a:p>
          <a:p>
            <a:pPr algn="l">
              <a:spcBef>
                <a:spcPts val="600"/>
              </a:spcBef>
              <a:spcAft>
                <a:spcPts val="600"/>
              </a:spcAft>
              <a:buFont typeface="+mj-lt"/>
              <a:buAutoNum type="alphaLcParenR"/>
            </a:pPr>
            <a:r>
              <a:rPr lang="en-US" sz="1800" b="0" i="0" dirty="0">
                <a:solidFill>
                  <a:srgbClr val="000C34"/>
                </a:solidFill>
                <a:effectLst/>
              </a:rPr>
              <a:t>Do this by single clicking on the first and then hold down the Shift key and clicking on the third pathname.</a:t>
            </a:r>
          </a:p>
          <a:p>
            <a:pPr algn="l">
              <a:spcBef>
                <a:spcPts val="600"/>
              </a:spcBef>
              <a:spcAft>
                <a:spcPts val="600"/>
              </a:spcAft>
              <a:buFont typeface="+mj-lt"/>
              <a:buAutoNum type="alphaLcParenR"/>
            </a:pPr>
            <a:r>
              <a:rPr lang="en-US" sz="1800" b="0" i="0" dirty="0">
                <a:solidFill>
                  <a:srgbClr val="000C34"/>
                </a:solidFill>
                <a:effectLst/>
              </a:rPr>
              <a:t>Release the shift key and mouse button.</a:t>
            </a:r>
          </a:p>
          <a:p>
            <a:pPr algn="l">
              <a:spcBef>
                <a:spcPts val="600"/>
              </a:spcBef>
              <a:spcAft>
                <a:spcPts val="600"/>
              </a:spcAft>
              <a:buFont typeface="+mj-lt"/>
              <a:buAutoNum type="alphaLcParenR"/>
            </a:pPr>
            <a:r>
              <a:rPr lang="en-US" sz="1800" b="0" i="0" dirty="0">
                <a:solidFill>
                  <a:srgbClr val="000C34"/>
                </a:solidFill>
                <a:effectLst/>
              </a:rPr>
              <a:t>Now click and hold down the mouse in the middle of the highlighted pathnames. </a:t>
            </a:r>
          </a:p>
          <a:p>
            <a:pPr algn="l">
              <a:spcBef>
                <a:spcPts val="600"/>
              </a:spcBef>
              <a:spcAft>
                <a:spcPts val="600"/>
              </a:spcAft>
              <a:buFont typeface="+mj-lt"/>
              <a:buAutoNum type="alphaLcParenR"/>
            </a:pPr>
            <a:r>
              <a:rPr lang="en-US" sz="1800" b="0" i="0" dirty="0">
                <a:solidFill>
                  <a:srgbClr val="000C34"/>
                </a:solidFill>
                <a:effectLst/>
              </a:rPr>
              <a:t>Move your mouse, without lifting up the button, to the </a:t>
            </a:r>
            <a:r>
              <a:rPr lang="en-US" sz="1800" b="0" i="0" dirty="0" err="1">
                <a:solidFill>
                  <a:srgbClr val="000C34"/>
                </a:solidFill>
                <a:effectLst/>
              </a:rPr>
              <a:t>MyWorkshop.dss</a:t>
            </a:r>
            <a:r>
              <a:rPr lang="en-US" sz="1800" b="0" i="0" dirty="0">
                <a:solidFill>
                  <a:srgbClr val="000C34"/>
                </a:solidFill>
                <a:effectLst/>
              </a:rPr>
              <a:t> tab. </a:t>
            </a:r>
          </a:p>
          <a:p>
            <a:pPr algn="l">
              <a:spcBef>
                <a:spcPts val="600"/>
              </a:spcBef>
              <a:spcAft>
                <a:spcPts val="600"/>
              </a:spcAft>
              <a:buFont typeface="+mj-lt"/>
              <a:buAutoNum type="alphaLcParenR"/>
            </a:pPr>
            <a:r>
              <a:rPr lang="en-US" sz="1800" b="0" i="0" dirty="0">
                <a:solidFill>
                  <a:srgbClr val="000C34"/>
                </a:solidFill>
                <a:effectLst/>
              </a:rPr>
              <a:t>Release when you are on the tab. </a:t>
            </a:r>
          </a:p>
          <a:p>
            <a:pPr marL="800100" lvl="1" indent="-400050">
              <a:spcBef>
                <a:spcPts val="600"/>
              </a:spcBef>
              <a:spcAft>
                <a:spcPts val="600"/>
              </a:spcAft>
              <a:buFont typeface="+mj-lt"/>
              <a:buAutoNum type="romanLcPeriod"/>
            </a:pPr>
            <a:r>
              <a:rPr lang="en-US" sz="1800" b="0" i="0" dirty="0">
                <a:solidFill>
                  <a:srgbClr val="000C34"/>
                </a:solidFill>
                <a:effectLst/>
              </a:rPr>
              <a:t>Which pathnames are highlighted may change when you are moving your mouse, but they should resort when you get to the tab (or anywhere off that part of the window.)</a:t>
            </a:r>
          </a:p>
        </p:txBody>
      </p:sp>
      <p:sp>
        <p:nvSpPr>
          <p:cNvPr id="5" name="CasellaDiTesto 4">
            <a:extLst>
              <a:ext uri="{FF2B5EF4-FFF2-40B4-BE49-F238E27FC236}">
                <a16:creationId xmlns:a16="http://schemas.microsoft.com/office/drawing/2014/main" id="{63E1A2AD-A512-A68E-5D85-D33C526495B9}"/>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2003530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26CB3-6EB1-6D94-CE86-FFFA7D1A8B6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DAC407F3-C499-A2A2-B13E-821B3F7F2191}"/>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6.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What happened when you did this?</a:t>
            </a:r>
          </a:p>
          <a:p>
            <a:pPr marL="0" indent="0" algn="l">
              <a:spcBef>
                <a:spcPts val="600"/>
              </a:spcBef>
              <a:spcAft>
                <a:spcPts val="600"/>
              </a:spcAft>
              <a:buNone/>
            </a:pPr>
            <a:endParaRPr lang="en-US" sz="1800" b="1" dirty="0">
              <a:solidFill>
                <a:srgbClr val="000C34"/>
              </a:solidFill>
            </a:endParaRPr>
          </a:p>
          <a:p>
            <a:pPr marL="0" indent="0" algn="l">
              <a:spcBef>
                <a:spcPts val="600"/>
              </a:spcBef>
              <a:spcAft>
                <a:spcPts val="600"/>
              </a:spcAft>
              <a:buNone/>
            </a:pPr>
            <a:r>
              <a:rPr lang="en-US" sz="1800" b="1" i="0" dirty="0">
                <a:solidFill>
                  <a:srgbClr val="000C34"/>
                </a:solidFill>
                <a:effectLst/>
              </a:rPr>
              <a:t>Answer</a:t>
            </a:r>
          </a:p>
          <a:p>
            <a:pPr marL="0" indent="0" algn="l">
              <a:spcBef>
                <a:spcPts val="600"/>
              </a:spcBef>
              <a:spcAft>
                <a:spcPts val="600"/>
              </a:spcAft>
              <a:buNone/>
            </a:pPr>
            <a:r>
              <a:rPr lang="en-US" sz="1800" i="0" dirty="0">
                <a:solidFill>
                  <a:srgbClr val="000C34"/>
                </a:solidFill>
                <a:effectLst/>
              </a:rPr>
              <a:t>The records are copied to </a:t>
            </a:r>
            <a:r>
              <a:rPr lang="en-US" sz="1800" i="0" dirty="0" err="1">
                <a:solidFill>
                  <a:srgbClr val="000C34"/>
                </a:solidFill>
                <a:effectLst/>
              </a:rPr>
              <a:t>myworkshop.dss</a:t>
            </a:r>
            <a:endParaRPr lang="en-US" sz="1800" i="0" dirty="0">
              <a:solidFill>
                <a:srgbClr val="000C34"/>
              </a:solidFill>
              <a:effectLst/>
            </a:endParaRPr>
          </a:p>
        </p:txBody>
      </p:sp>
      <p:sp>
        <p:nvSpPr>
          <p:cNvPr id="5" name="CasellaDiTesto 4">
            <a:extLst>
              <a:ext uri="{FF2B5EF4-FFF2-40B4-BE49-F238E27FC236}">
                <a16:creationId xmlns:a16="http://schemas.microsoft.com/office/drawing/2014/main" id="{F74BEC7F-1300-BEDF-BB4E-5FF80EBC9437}"/>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3714631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74B6F-4A14-3AC6-F020-7107D7C409B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48F4275-4653-E163-DC97-4E27AF639E10}"/>
              </a:ext>
            </a:extLst>
          </p:cNvPr>
          <p:cNvSpPr>
            <a:spLocks noGrp="1" noChangeArrowheads="1"/>
          </p:cNvSpPr>
          <p:nvPr>
            <p:ph idx="1"/>
          </p:nvPr>
        </p:nvSpPr>
        <p:spPr>
          <a:xfrm>
            <a:off x="539552" y="980728"/>
            <a:ext cx="8064896" cy="4788532"/>
          </a:xfrm>
        </p:spPr>
        <p:txBody>
          <a:bodyPr/>
          <a:lstStyle/>
          <a:p>
            <a:pPr marL="457200" indent="-457200" algn="l">
              <a:spcBef>
                <a:spcPts val="600"/>
              </a:spcBef>
              <a:spcAft>
                <a:spcPts val="600"/>
              </a:spcAft>
              <a:buFont typeface="+mj-lt"/>
              <a:buAutoNum type="arabicPeriod" startAt="5"/>
            </a:pPr>
            <a:r>
              <a:rPr lang="en-US" sz="2000" b="0" i="0" dirty="0">
                <a:solidFill>
                  <a:srgbClr val="000C34"/>
                </a:solidFill>
                <a:effectLst/>
              </a:rPr>
              <a:t>Duplicate the pathname /YOURBASIN/11419000/FLOW/01JAN1903/1DAY/HYDROCD/.</a:t>
            </a:r>
          </a:p>
          <a:p>
            <a:pPr algn="l">
              <a:spcBef>
                <a:spcPts val="600"/>
              </a:spcBef>
              <a:spcAft>
                <a:spcPts val="600"/>
              </a:spcAft>
              <a:buFont typeface="+mj-lt"/>
              <a:buAutoNum type="alphaLcParenR"/>
            </a:pPr>
            <a:r>
              <a:rPr lang="en-US" sz="1800" b="0" i="0" dirty="0">
                <a:solidFill>
                  <a:srgbClr val="000C34"/>
                </a:solidFill>
                <a:effectLst/>
              </a:rPr>
              <a:t>Highlight the pathname and right click and select </a:t>
            </a:r>
            <a:r>
              <a:rPr lang="en-US" sz="1800" b="1" i="0" dirty="0">
                <a:solidFill>
                  <a:srgbClr val="000C34"/>
                </a:solidFill>
                <a:effectLst/>
              </a:rPr>
              <a:t>Duplicate</a:t>
            </a:r>
            <a:r>
              <a:rPr lang="en-US" sz="1800" b="0" i="0" dirty="0">
                <a:solidFill>
                  <a:srgbClr val="000C34"/>
                </a:solidFill>
                <a:effectLst/>
              </a:rPr>
              <a:t> from the popup menu.</a:t>
            </a:r>
          </a:p>
          <a:p>
            <a:pPr algn="l">
              <a:spcBef>
                <a:spcPts val="600"/>
              </a:spcBef>
              <a:spcAft>
                <a:spcPts val="600"/>
              </a:spcAft>
              <a:buFont typeface="+mj-lt"/>
              <a:buAutoNum type="alphaLcParenR"/>
            </a:pPr>
            <a:r>
              <a:rPr lang="en-US" sz="1800" b="0" i="0" dirty="0">
                <a:solidFill>
                  <a:srgbClr val="000C34"/>
                </a:solidFill>
                <a:effectLst/>
              </a:rPr>
              <a:t>You will be prompted with a dialog where you can change the pathname.</a:t>
            </a:r>
          </a:p>
          <a:p>
            <a:pPr algn="l">
              <a:spcBef>
                <a:spcPts val="600"/>
              </a:spcBef>
              <a:spcAft>
                <a:spcPts val="600"/>
              </a:spcAft>
              <a:buFont typeface="+mj-lt"/>
              <a:buAutoNum type="alphaLcParenR"/>
            </a:pPr>
            <a:r>
              <a:rPr lang="en-US" sz="1800" b="0" i="0" dirty="0">
                <a:solidFill>
                  <a:srgbClr val="000C34"/>
                </a:solidFill>
                <a:effectLst/>
              </a:rPr>
              <a:t>Change the B Part from “11419000” to “USGS GAGE” and press OK.</a:t>
            </a:r>
          </a:p>
          <a:p>
            <a:pPr algn="l">
              <a:spcBef>
                <a:spcPts val="600"/>
              </a:spcBef>
              <a:spcAft>
                <a:spcPts val="600"/>
              </a:spcAft>
              <a:buFont typeface="+mj-lt"/>
              <a:buAutoNum type="alphaLcParenR"/>
            </a:pPr>
            <a:r>
              <a:rPr lang="en-US" sz="1800" b="0" i="0" dirty="0">
                <a:solidFill>
                  <a:srgbClr val="000C34"/>
                </a:solidFill>
                <a:effectLst/>
              </a:rPr>
              <a:t>The catalog should refresh automatically.</a:t>
            </a:r>
          </a:p>
        </p:txBody>
      </p:sp>
      <p:sp>
        <p:nvSpPr>
          <p:cNvPr id="5" name="CasellaDiTesto 4">
            <a:extLst>
              <a:ext uri="{FF2B5EF4-FFF2-40B4-BE49-F238E27FC236}">
                <a16:creationId xmlns:a16="http://schemas.microsoft.com/office/drawing/2014/main" id="{6FC2FA81-7410-3846-A427-311820780344}"/>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pic>
        <p:nvPicPr>
          <p:cNvPr id="3" name="Immagine 2">
            <a:extLst>
              <a:ext uri="{FF2B5EF4-FFF2-40B4-BE49-F238E27FC236}">
                <a16:creationId xmlns:a16="http://schemas.microsoft.com/office/drawing/2014/main" id="{46268DAD-CC2D-F961-DF7A-A9C4BDC9CE6C}"/>
              </a:ext>
            </a:extLst>
          </p:cNvPr>
          <p:cNvPicPr>
            <a:picLocks noChangeAspect="1"/>
          </p:cNvPicPr>
          <p:nvPr/>
        </p:nvPicPr>
        <p:blipFill>
          <a:blip r:embed="rId3"/>
          <a:stretch>
            <a:fillRect/>
          </a:stretch>
        </p:blipFill>
        <p:spPr>
          <a:xfrm>
            <a:off x="2051720" y="3861048"/>
            <a:ext cx="4860032" cy="1981716"/>
          </a:xfrm>
          <a:prstGeom prst="rect">
            <a:avLst/>
          </a:prstGeom>
        </p:spPr>
      </p:pic>
    </p:spTree>
    <p:extLst>
      <p:ext uri="{BB962C8B-B14F-4D97-AF65-F5344CB8AC3E}">
        <p14:creationId xmlns:p14="http://schemas.microsoft.com/office/powerpoint/2010/main" val="912939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67544" y="1196752"/>
            <a:ext cx="8352928" cy="4536504"/>
          </a:xfrm>
        </p:spPr>
        <p:txBody>
          <a:bodyPr/>
          <a:lstStyle/>
          <a:p>
            <a:pPr eaLnBrk="1" hangingPunct="1">
              <a:lnSpc>
                <a:spcPct val="150000"/>
              </a:lnSpc>
              <a:defRPr/>
            </a:pPr>
            <a:r>
              <a:rPr lang="en-US" sz="1800" b="0" i="0" dirty="0">
                <a:solidFill>
                  <a:srgbClr val="000C34"/>
                </a:solidFill>
                <a:effectLst/>
              </a:rPr>
              <a:t>Open the DSS file </a:t>
            </a:r>
            <a:r>
              <a:rPr lang="en-US" sz="1800" b="1" i="0" dirty="0" err="1">
                <a:solidFill>
                  <a:srgbClr val="000C34"/>
                </a:solidFill>
                <a:effectLst/>
              </a:rPr>
              <a:t>dssclass.dss</a:t>
            </a:r>
            <a:r>
              <a:rPr lang="en-US" sz="1800" b="0" i="0" dirty="0">
                <a:solidFill>
                  <a:srgbClr val="000C34"/>
                </a:solidFill>
                <a:effectLst/>
              </a:rPr>
              <a:t>. </a:t>
            </a:r>
          </a:p>
          <a:p>
            <a:pPr eaLnBrk="1" hangingPunct="1">
              <a:lnSpc>
                <a:spcPct val="150000"/>
              </a:lnSpc>
              <a:defRPr/>
            </a:pPr>
            <a:r>
              <a:rPr lang="en-US" sz="1800" b="0" i="0" dirty="0">
                <a:solidFill>
                  <a:srgbClr val="000C34"/>
                </a:solidFill>
                <a:effectLst/>
              </a:rPr>
              <a:t>There are three main catalog views in </a:t>
            </a:r>
            <a:r>
              <a:rPr lang="en-US" sz="1800" b="0" i="0" dirty="0" err="1">
                <a:solidFill>
                  <a:srgbClr val="000C34"/>
                </a:solidFill>
                <a:effectLst/>
              </a:rPr>
              <a:t>DSSVue</a:t>
            </a:r>
            <a:r>
              <a:rPr lang="en-US" sz="1800" b="0" i="0" dirty="0">
                <a:solidFill>
                  <a:srgbClr val="000C34"/>
                </a:solidFill>
                <a:effectLst/>
              </a:rPr>
              <a:t>:  </a:t>
            </a:r>
            <a:r>
              <a:rPr lang="en-US" sz="1800" b="1" i="0" dirty="0">
                <a:solidFill>
                  <a:srgbClr val="000C34"/>
                </a:solidFill>
                <a:effectLst/>
              </a:rPr>
              <a:t>Pathname List</a:t>
            </a:r>
            <a:r>
              <a:rPr lang="en-US" sz="1800" b="0" i="0" dirty="0">
                <a:solidFill>
                  <a:srgbClr val="000C34"/>
                </a:solidFill>
                <a:effectLst/>
              </a:rPr>
              <a:t>, </a:t>
            </a:r>
            <a:r>
              <a:rPr lang="en-US" sz="1800" b="1" i="0" dirty="0">
                <a:solidFill>
                  <a:srgbClr val="000C34"/>
                </a:solidFill>
                <a:effectLst/>
              </a:rPr>
              <a:t>Pathname Parts</a:t>
            </a:r>
            <a:r>
              <a:rPr lang="en-US" sz="1800" b="0" i="0" dirty="0">
                <a:solidFill>
                  <a:srgbClr val="000C34"/>
                </a:solidFill>
                <a:effectLst/>
              </a:rPr>
              <a:t>, and </a:t>
            </a:r>
            <a:r>
              <a:rPr lang="en-US" sz="1800" b="1" i="0" dirty="0">
                <a:solidFill>
                  <a:srgbClr val="000C34"/>
                </a:solidFill>
                <a:effectLst/>
              </a:rPr>
              <a:t>Condensed Catalog</a:t>
            </a:r>
            <a:r>
              <a:rPr lang="en-US" sz="1800" b="0" i="0" dirty="0">
                <a:solidFill>
                  <a:srgbClr val="000C34"/>
                </a:solidFill>
                <a:effectLst/>
              </a:rPr>
              <a:t>.  These catalog options are available under the </a:t>
            </a:r>
            <a:r>
              <a:rPr lang="en-US" sz="1800" b="1" i="0" dirty="0">
                <a:solidFill>
                  <a:srgbClr val="000C34"/>
                </a:solidFill>
                <a:effectLst/>
              </a:rPr>
              <a:t>View</a:t>
            </a:r>
            <a:r>
              <a:rPr lang="en-US" sz="1800" b="0" i="0" dirty="0">
                <a:solidFill>
                  <a:srgbClr val="000C34"/>
                </a:solidFill>
                <a:effectLst/>
              </a:rPr>
              <a:t> menu and can be selected one at a time.  </a:t>
            </a:r>
          </a:p>
          <a:p>
            <a:pPr eaLnBrk="1" hangingPunct="1">
              <a:lnSpc>
                <a:spcPct val="150000"/>
              </a:lnSpc>
              <a:defRPr/>
            </a:pPr>
            <a:r>
              <a:rPr lang="en-US" sz="1800" b="0" i="0" dirty="0">
                <a:solidFill>
                  <a:srgbClr val="000C34"/>
                </a:solidFill>
                <a:effectLst/>
              </a:rPr>
              <a:t>By default, each catalog view will display a list of record pathnames sorted in ascending alphanumeric order (by A, B, C, D, E, and F Parts).  </a:t>
            </a:r>
          </a:p>
          <a:p>
            <a:pPr eaLnBrk="1" hangingPunct="1">
              <a:lnSpc>
                <a:spcPct val="150000"/>
              </a:lnSpc>
              <a:defRPr/>
            </a:pPr>
            <a:r>
              <a:rPr lang="en-US" sz="1800" b="0" i="0" dirty="0">
                <a:solidFill>
                  <a:srgbClr val="000C34"/>
                </a:solidFill>
                <a:effectLst/>
              </a:rPr>
              <a:t>The </a:t>
            </a:r>
            <a:r>
              <a:rPr lang="en-US" sz="1800" b="1" i="0" dirty="0">
                <a:solidFill>
                  <a:srgbClr val="000C34"/>
                </a:solidFill>
                <a:effectLst/>
              </a:rPr>
              <a:t>No Pathnames</a:t>
            </a:r>
            <a:r>
              <a:rPr lang="en-US" sz="1800" b="0" i="0" dirty="0">
                <a:solidFill>
                  <a:srgbClr val="000C34"/>
                </a:solidFill>
                <a:effectLst/>
              </a:rPr>
              <a:t> and </a:t>
            </a:r>
            <a:r>
              <a:rPr lang="en-US" sz="1800" b="1" i="0" dirty="0">
                <a:solidFill>
                  <a:srgbClr val="000C34"/>
                </a:solidFill>
                <a:effectLst/>
              </a:rPr>
              <a:t>Unsorted List</a:t>
            </a:r>
            <a:r>
              <a:rPr lang="en-US" sz="1800" b="0" i="0" dirty="0">
                <a:solidFill>
                  <a:srgbClr val="000C34"/>
                </a:solidFill>
                <a:effectLst/>
              </a:rPr>
              <a:t> options are used (rarely) to access very large databases using scripted functions.  Sorting large catalogs can take time, and there is the potential of running out of sort memory, so these options allow access to the file without sort problems.</a:t>
            </a:r>
            <a:endParaRPr lang="en-US" dirty="0"/>
          </a:p>
        </p:txBody>
      </p:sp>
      <p:sp>
        <p:nvSpPr>
          <p:cNvPr id="5" name="CasellaDiTesto 4"/>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1704241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AE4C3-DFB7-DC61-6F16-D28195C5A8B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6299846-CAE0-D7AF-5C3A-EE4886BCBD19}"/>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7.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There are 44 record pathnames where the B Part=11419000.</a:t>
            </a:r>
          </a:p>
          <a:p>
            <a:pPr marL="0" indent="0" algn="l">
              <a:spcBef>
                <a:spcPts val="600"/>
              </a:spcBef>
              <a:spcAft>
                <a:spcPts val="600"/>
              </a:spcAft>
              <a:buNone/>
            </a:pPr>
            <a:endParaRPr lang="en-US" sz="1800" b="1" dirty="0">
              <a:solidFill>
                <a:srgbClr val="000C34"/>
              </a:solidFill>
            </a:endParaRPr>
          </a:p>
          <a:p>
            <a:pPr marL="0" indent="0" algn="l">
              <a:spcBef>
                <a:spcPts val="600"/>
              </a:spcBef>
              <a:spcAft>
                <a:spcPts val="600"/>
              </a:spcAft>
              <a:buNone/>
            </a:pPr>
            <a:r>
              <a:rPr lang="en-US" sz="1800" b="1" i="0" dirty="0">
                <a:solidFill>
                  <a:srgbClr val="000C34"/>
                </a:solidFill>
                <a:effectLst/>
              </a:rPr>
              <a:t>What is an easy way to duplicate all 44 records and change the B Part to USGS GAGE?</a:t>
            </a:r>
          </a:p>
        </p:txBody>
      </p:sp>
      <p:sp>
        <p:nvSpPr>
          <p:cNvPr id="5" name="CasellaDiTesto 4">
            <a:extLst>
              <a:ext uri="{FF2B5EF4-FFF2-40B4-BE49-F238E27FC236}">
                <a16:creationId xmlns:a16="http://schemas.microsoft.com/office/drawing/2014/main" id="{F3F561B3-1E32-AF86-CBA0-C9F7F8D8E60C}"/>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3715690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91D01-3848-36E1-3539-666283E44B3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F7348A3-EFA2-2BC7-AD9A-6641E5434398}"/>
              </a:ext>
            </a:extLst>
          </p:cNvPr>
          <p:cNvSpPr>
            <a:spLocks noGrp="1" noChangeArrowheads="1"/>
          </p:cNvSpPr>
          <p:nvPr>
            <p:ph idx="1"/>
          </p:nvPr>
        </p:nvSpPr>
        <p:spPr>
          <a:xfrm>
            <a:off x="467544" y="1196752"/>
            <a:ext cx="8352928" cy="4896544"/>
          </a:xfrm>
        </p:spPr>
        <p:txBody>
          <a:bodyPr/>
          <a:lstStyle/>
          <a:p>
            <a:pPr marL="0" indent="0">
              <a:spcBef>
                <a:spcPts val="600"/>
              </a:spcBef>
              <a:spcAft>
                <a:spcPts val="600"/>
              </a:spcAft>
              <a:buNone/>
            </a:pPr>
            <a:r>
              <a:rPr lang="en-US" sz="1800" b="1" i="0" dirty="0">
                <a:solidFill>
                  <a:srgbClr val="000C34"/>
                </a:solidFill>
                <a:effectLst/>
              </a:rPr>
              <a:t>Answer</a:t>
            </a:r>
          </a:p>
          <a:p>
            <a:pPr marL="0" indent="0">
              <a:spcBef>
                <a:spcPts val="600"/>
              </a:spcBef>
              <a:spcAft>
                <a:spcPts val="600"/>
              </a:spcAft>
              <a:buNone/>
            </a:pPr>
            <a:endParaRPr lang="en-US" sz="1800" b="1" i="0" dirty="0">
              <a:solidFill>
                <a:srgbClr val="000C34"/>
              </a:solidFill>
              <a:effectLst/>
            </a:endParaRPr>
          </a:p>
          <a:p>
            <a:pPr algn="l"/>
            <a:r>
              <a:rPr lang="en-US" sz="1800" b="0" i="0" dirty="0">
                <a:solidFill>
                  <a:srgbClr val="000C34"/>
                </a:solidFill>
                <a:effectLst/>
              </a:rPr>
              <a:t>Before using the duplicate command, first change the catalog view to be condensed catalog.  This way all records in the data set are copied together.</a:t>
            </a:r>
          </a:p>
        </p:txBody>
      </p:sp>
      <p:sp>
        <p:nvSpPr>
          <p:cNvPr id="5" name="CasellaDiTesto 4">
            <a:extLst>
              <a:ext uri="{FF2B5EF4-FFF2-40B4-BE49-F238E27FC236}">
                <a16:creationId xmlns:a16="http://schemas.microsoft.com/office/drawing/2014/main" id="{88FAEC08-A19D-5A89-4356-789F665FCA81}"/>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2626010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B0750-9F83-77E7-F73F-E867EAE6A05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98A247E-0723-853D-2888-EBCDB8A50CCA}"/>
              </a:ext>
            </a:extLst>
          </p:cNvPr>
          <p:cNvSpPr>
            <a:spLocks noGrp="1" noChangeArrowheads="1"/>
          </p:cNvSpPr>
          <p:nvPr>
            <p:ph idx="1"/>
          </p:nvPr>
        </p:nvSpPr>
        <p:spPr>
          <a:xfrm>
            <a:off x="539552" y="980728"/>
            <a:ext cx="8064896" cy="4788532"/>
          </a:xfrm>
        </p:spPr>
        <p:txBody>
          <a:bodyPr/>
          <a:lstStyle/>
          <a:p>
            <a:pPr marL="457200" indent="-457200" algn="l">
              <a:spcBef>
                <a:spcPts val="600"/>
              </a:spcBef>
              <a:spcAft>
                <a:spcPts val="600"/>
              </a:spcAft>
              <a:buFont typeface="+mj-lt"/>
              <a:buAutoNum type="arabicPeriod" startAt="6"/>
            </a:pPr>
            <a:r>
              <a:rPr lang="en-US" sz="2000" b="0" i="0" dirty="0">
                <a:solidFill>
                  <a:srgbClr val="000C34"/>
                </a:solidFill>
                <a:effectLst/>
              </a:rPr>
              <a:t>Rename all pathnames with A Part “YOURBASIN” to “YOUR BASIN”.</a:t>
            </a:r>
          </a:p>
          <a:p>
            <a:pPr marL="0" indent="0" algn="l">
              <a:spcBef>
                <a:spcPts val="600"/>
              </a:spcBef>
              <a:spcAft>
                <a:spcPts val="600"/>
              </a:spcAft>
              <a:buNone/>
            </a:pPr>
            <a:r>
              <a:rPr lang="en-US" sz="1800" b="0" i="0" dirty="0">
                <a:solidFill>
                  <a:srgbClr val="000C34"/>
                </a:solidFill>
                <a:effectLst/>
              </a:rPr>
              <a:t> </a:t>
            </a:r>
          </a:p>
          <a:p>
            <a:pPr algn="l">
              <a:spcBef>
                <a:spcPts val="600"/>
              </a:spcBef>
              <a:spcAft>
                <a:spcPts val="600"/>
              </a:spcAft>
              <a:buFont typeface="+mj-lt"/>
              <a:buAutoNum type="alphaLcParenR"/>
            </a:pPr>
            <a:r>
              <a:rPr lang="en-US" sz="1800" b="0" i="0" dirty="0">
                <a:solidFill>
                  <a:srgbClr val="000C34"/>
                </a:solidFill>
                <a:effectLst/>
              </a:rPr>
              <a:t>Select all the pathnames with A Part=YOURBASIN</a:t>
            </a:r>
          </a:p>
          <a:p>
            <a:pPr algn="l">
              <a:spcBef>
                <a:spcPts val="600"/>
              </a:spcBef>
              <a:spcAft>
                <a:spcPts val="600"/>
              </a:spcAft>
              <a:buFont typeface="+mj-lt"/>
              <a:buAutoNum type="alphaLcParenR"/>
            </a:pPr>
            <a:r>
              <a:rPr lang="en-US" sz="1800" b="0" i="0" dirty="0">
                <a:solidFill>
                  <a:srgbClr val="000C34"/>
                </a:solidFill>
                <a:effectLst/>
              </a:rPr>
              <a:t>Apply the </a:t>
            </a:r>
            <a:r>
              <a:rPr lang="en-US" sz="1800" b="1" i="0" dirty="0">
                <a:solidFill>
                  <a:srgbClr val="000C34"/>
                </a:solidFill>
                <a:effectLst/>
              </a:rPr>
              <a:t>Rename</a:t>
            </a:r>
            <a:r>
              <a:rPr lang="en-US" sz="1800" b="0" i="0" dirty="0">
                <a:solidFill>
                  <a:srgbClr val="000C34"/>
                </a:solidFill>
                <a:effectLst/>
              </a:rPr>
              <a:t> option in the </a:t>
            </a:r>
            <a:r>
              <a:rPr lang="en-US" sz="1800" b="1" i="0" dirty="0">
                <a:solidFill>
                  <a:srgbClr val="000C34"/>
                </a:solidFill>
                <a:effectLst/>
              </a:rPr>
              <a:t>Edit</a:t>
            </a:r>
            <a:r>
              <a:rPr lang="en-US" sz="1800" b="0" i="0" dirty="0">
                <a:solidFill>
                  <a:srgbClr val="000C34"/>
                </a:solidFill>
                <a:effectLst/>
              </a:rPr>
              <a:t> Or just right-click the pathname and select Rename.</a:t>
            </a:r>
          </a:p>
        </p:txBody>
      </p:sp>
      <p:sp>
        <p:nvSpPr>
          <p:cNvPr id="5" name="CasellaDiTesto 4">
            <a:extLst>
              <a:ext uri="{FF2B5EF4-FFF2-40B4-BE49-F238E27FC236}">
                <a16:creationId xmlns:a16="http://schemas.microsoft.com/office/drawing/2014/main" id="{B047B7E4-58DE-AFB0-71C8-E4C6A777B5E7}"/>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pic>
        <p:nvPicPr>
          <p:cNvPr id="6" name="Immagine 5">
            <a:extLst>
              <a:ext uri="{FF2B5EF4-FFF2-40B4-BE49-F238E27FC236}">
                <a16:creationId xmlns:a16="http://schemas.microsoft.com/office/drawing/2014/main" id="{E8B17616-53E2-036A-4367-0A11574A6F81}"/>
              </a:ext>
            </a:extLst>
          </p:cNvPr>
          <p:cNvPicPr>
            <a:picLocks noChangeAspect="1"/>
          </p:cNvPicPr>
          <p:nvPr/>
        </p:nvPicPr>
        <p:blipFill>
          <a:blip r:embed="rId3"/>
          <a:stretch>
            <a:fillRect/>
          </a:stretch>
        </p:blipFill>
        <p:spPr>
          <a:xfrm>
            <a:off x="1889956" y="3378247"/>
            <a:ext cx="5364088" cy="2082648"/>
          </a:xfrm>
          <a:prstGeom prst="rect">
            <a:avLst/>
          </a:prstGeom>
        </p:spPr>
      </p:pic>
    </p:spTree>
    <p:extLst>
      <p:ext uri="{BB962C8B-B14F-4D97-AF65-F5344CB8AC3E}">
        <p14:creationId xmlns:p14="http://schemas.microsoft.com/office/powerpoint/2010/main" val="26125198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67789-ABFB-B5E0-CEA5-33B964754AD0}"/>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0D12310-9953-F797-107E-34728AD51672}"/>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8.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What do asterisks that appear in the B Part and F Part fields indicate?</a:t>
            </a:r>
          </a:p>
          <a:p>
            <a:pPr marL="0" indent="0" algn="l">
              <a:spcBef>
                <a:spcPts val="600"/>
              </a:spcBef>
              <a:spcAft>
                <a:spcPts val="600"/>
              </a:spcAft>
              <a:buNone/>
            </a:pPr>
            <a:endParaRPr lang="en-US" sz="1800" b="1" dirty="0">
              <a:solidFill>
                <a:srgbClr val="000C34"/>
              </a:solidFill>
            </a:endParaRPr>
          </a:p>
          <a:p>
            <a:pPr marL="0" indent="0" algn="l">
              <a:spcBef>
                <a:spcPts val="600"/>
              </a:spcBef>
              <a:spcAft>
                <a:spcPts val="600"/>
              </a:spcAft>
              <a:buNone/>
            </a:pPr>
            <a:r>
              <a:rPr lang="en-US" sz="1800" b="1" i="0" dirty="0">
                <a:solidFill>
                  <a:srgbClr val="000C34"/>
                </a:solidFill>
                <a:effectLst/>
              </a:rPr>
              <a:t>Answer</a:t>
            </a:r>
          </a:p>
          <a:p>
            <a:pPr marL="0" indent="0" algn="l">
              <a:spcBef>
                <a:spcPts val="600"/>
              </a:spcBef>
              <a:spcAft>
                <a:spcPts val="600"/>
              </a:spcAft>
              <a:buNone/>
            </a:pPr>
            <a:r>
              <a:rPr lang="en-US" sz="1800" i="0" dirty="0">
                <a:solidFill>
                  <a:srgbClr val="000C34"/>
                </a:solidFill>
                <a:effectLst/>
              </a:rPr>
              <a:t>The asterisks '*' indicates match and re-use the existing Part names.</a:t>
            </a:r>
          </a:p>
        </p:txBody>
      </p:sp>
      <p:sp>
        <p:nvSpPr>
          <p:cNvPr id="5" name="CasellaDiTesto 4">
            <a:extLst>
              <a:ext uri="{FF2B5EF4-FFF2-40B4-BE49-F238E27FC236}">
                <a16:creationId xmlns:a16="http://schemas.microsoft.com/office/drawing/2014/main" id="{9DE91C32-76C4-D617-0B4F-AB9234F3F9C6}"/>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40486348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3A9F9-1251-6B91-FD92-757C7B72BE5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156B8D5-95E4-F46B-0FA9-4532B27EC613}"/>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9.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If a record pathname were in the Selected Records section, and another record pathname was only highlighted in the Pathname List, then the Delete option is applied, which record will be deleted?</a:t>
            </a:r>
          </a:p>
          <a:p>
            <a:pPr marL="0" indent="0" algn="l">
              <a:spcBef>
                <a:spcPts val="600"/>
              </a:spcBef>
              <a:spcAft>
                <a:spcPts val="600"/>
              </a:spcAft>
              <a:buNone/>
            </a:pPr>
            <a:endParaRPr lang="en-US" sz="1800" b="1" dirty="0">
              <a:solidFill>
                <a:srgbClr val="000C34"/>
              </a:solidFill>
            </a:endParaRPr>
          </a:p>
          <a:p>
            <a:pPr marL="0" indent="0" algn="l">
              <a:spcBef>
                <a:spcPts val="600"/>
              </a:spcBef>
              <a:spcAft>
                <a:spcPts val="600"/>
              </a:spcAft>
              <a:buNone/>
            </a:pPr>
            <a:r>
              <a:rPr lang="en-US" sz="1800" b="1" i="0" dirty="0">
                <a:solidFill>
                  <a:srgbClr val="000C34"/>
                </a:solidFill>
                <a:effectLst/>
              </a:rPr>
              <a:t>Answer</a:t>
            </a:r>
          </a:p>
          <a:p>
            <a:pPr marL="0" indent="0" algn="l">
              <a:spcBef>
                <a:spcPts val="600"/>
              </a:spcBef>
              <a:spcAft>
                <a:spcPts val="600"/>
              </a:spcAft>
              <a:buNone/>
            </a:pPr>
            <a:r>
              <a:rPr lang="en-US" sz="1800" i="0" dirty="0">
                <a:solidFill>
                  <a:srgbClr val="000C34"/>
                </a:solidFill>
                <a:effectLst/>
              </a:rPr>
              <a:t>Only the records selected in the Selected Records Section.</a:t>
            </a:r>
          </a:p>
        </p:txBody>
      </p:sp>
      <p:sp>
        <p:nvSpPr>
          <p:cNvPr id="5" name="CasellaDiTesto 4">
            <a:extLst>
              <a:ext uri="{FF2B5EF4-FFF2-40B4-BE49-F238E27FC236}">
                <a16:creationId xmlns:a16="http://schemas.microsoft.com/office/drawing/2014/main" id="{FD0C94A3-DFC2-E7A3-5D69-0216AA92A73C}"/>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16972211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C32EF-5BAA-61CD-4FF6-5B7F80B45DC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7871D76-101E-CBDB-C28E-B4D640AA9AE4}"/>
              </a:ext>
            </a:extLst>
          </p:cNvPr>
          <p:cNvSpPr>
            <a:spLocks noGrp="1" noChangeArrowheads="1"/>
          </p:cNvSpPr>
          <p:nvPr>
            <p:ph idx="1"/>
          </p:nvPr>
        </p:nvSpPr>
        <p:spPr>
          <a:xfrm>
            <a:off x="539552" y="980728"/>
            <a:ext cx="8064896" cy="4788532"/>
          </a:xfrm>
        </p:spPr>
        <p:txBody>
          <a:bodyPr/>
          <a:lstStyle/>
          <a:p>
            <a:pPr marL="457200" indent="-457200" algn="l">
              <a:spcBef>
                <a:spcPts val="600"/>
              </a:spcBef>
              <a:spcAft>
                <a:spcPts val="600"/>
              </a:spcAft>
              <a:buFont typeface="+mj-lt"/>
              <a:buAutoNum type="arabicPeriod" startAt="7"/>
            </a:pPr>
            <a:r>
              <a:rPr lang="en-US" sz="2000" b="0" i="0" dirty="0">
                <a:solidFill>
                  <a:srgbClr val="000C34"/>
                </a:solidFill>
                <a:effectLst/>
              </a:rPr>
              <a:t>Delete the 44 records you duplicated earlier with B Part=USGS GAGE.</a:t>
            </a:r>
          </a:p>
          <a:p>
            <a:pPr marL="0" indent="0" algn="l">
              <a:spcBef>
                <a:spcPts val="600"/>
              </a:spcBef>
              <a:spcAft>
                <a:spcPts val="600"/>
              </a:spcAft>
              <a:buNone/>
            </a:pPr>
            <a:endParaRPr lang="en-US" sz="2000" b="0" i="0" dirty="0">
              <a:solidFill>
                <a:srgbClr val="000C34"/>
              </a:solidFill>
              <a:effectLst/>
            </a:endParaRPr>
          </a:p>
          <a:p>
            <a:pPr algn="l">
              <a:spcBef>
                <a:spcPts val="600"/>
              </a:spcBef>
              <a:spcAft>
                <a:spcPts val="600"/>
              </a:spcAft>
              <a:buFont typeface="+mj-lt"/>
              <a:buAutoNum type="alphaLcParenR"/>
            </a:pPr>
            <a:r>
              <a:rPr lang="en-US" sz="1800" b="0" i="0" dirty="0">
                <a:solidFill>
                  <a:srgbClr val="000C34"/>
                </a:solidFill>
                <a:effectLst/>
              </a:rPr>
              <a:t>The </a:t>
            </a:r>
            <a:r>
              <a:rPr lang="en-US" sz="1800" b="1" i="0" dirty="0">
                <a:solidFill>
                  <a:srgbClr val="000C34"/>
                </a:solidFill>
                <a:effectLst/>
              </a:rPr>
              <a:t>Delete Records</a:t>
            </a:r>
            <a:r>
              <a:rPr lang="en-US" sz="1800" b="0" i="0" dirty="0">
                <a:solidFill>
                  <a:srgbClr val="000C34"/>
                </a:solidFill>
                <a:effectLst/>
              </a:rPr>
              <a:t> option is under the </a:t>
            </a:r>
            <a:r>
              <a:rPr lang="en-US" sz="1800" b="1" i="0" dirty="0">
                <a:solidFill>
                  <a:srgbClr val="000C34"/>
                </a:solidFill>
                <a:effectLst/>
              </a:rPr>
              <a:t>Edit </a:t>
            </a:r>
            <a:r>
              <a:rPr lang="en-US" sz="1800" b="0" i="0" dirty="0">
                <a:solidFill>
                  <a:srgbClr val="000C34"/>
                </a:solidFill>
                <a:effectLst/>
              </a:rPr>
              <a:t>menu.</a:t>
            </a:r>
          </a:p>
          <a:p>
            <a:pPr algn="l">
              <a:spcBef>
                <a:spcPts val="600"/>
              </a:spcBef>
              <a:spcAft>
                <a:spcPts val="600"/>
              </a:spcAft>
              <a:buFont typeface="+mj-lt"/>
              <a:buAutoNum type="alphaLcParenR"/>
            </a:pPr>
            <a:r>
              <a:rPr lang="en-US" sz="1800" b="0" i="0" dirty="0">
                <a:solidFill>
                  <a:srgbClr val="000C34"/>
                </a:solidFill>
                <a:effectLst/>
              </a:rPr>
              <a:t>Note that after you have deleted the records you can restore them by applying the </a:t>
            </a:r>
            <a:r>
              <a:rPr lang="en-US" sz="1800" b="1" i="0" dirty="0">
                <a:solidFill>
                  <a:srgbClr val="000C34"/>
                </a:solidFill>
                <a:effectLst/>
              </a:rPr>
              <a:t>Undelete -&gt; Last Deleted</a:t>
            </a:r>
            <a:r>
              <a:rPr lang="en-US" sz="1800" b="0" i="0" dirty="0">
                <a:solidFill>
                  <a:srgbClr val="000C34"/>
                </a:solidFill>
                <a:effectLst/>
              </a:rPr>
              <a:t> option under the </a:t>
            </a:r>
            <a:r>
              <a:rPr lang="en-US" sz="1800" b="1" i="0" dirty="0">
                <a:solidFill>
                  <a:srgbClr val="000C34"/>
                </a:solidFill>
                <a:effectLst/>
              </a:rPr>
              <a:t>Edit </a:t>
            </a:r>
            <a:r>
              <a:rPr lang="en-US" sz="1800" b="0" i="0" dirty="0">
                <a:solidFill>
                  <a:srgbClr val="000C34"/>
                </a:solidFill>
                <a:effectLst/>
              </a:rPr>
              <a:t>menu.</a:t>
            </a:r>
          </a:p>
          <a:p>
            <a:pPr algn="l">
              <a:spcBef>
                <a:spcPts val="600"/>
              </a:spcBef>
              <a:spcAft>
                <a:spcPts val="600"/>
              </a:spcAft>
              <a:buFont typeface="+mj-lt"/>
              <a:buAutoNum type="alphaLcParenR"/>
            </a:pPr>
            <a:r>
              <a:rPr lang="en-US" sz="1800" b="0" i="0" dirty="0">
                <a:solidFill>
                  <a:srgbClr val="000C34"/>
                </a:solidFill>
                <a:effectLst/>
              </a:rPr>
              <a:t>The </a:t>
            </a:r>
            <a:r>
              <a:rPr lang="en-US" sz="1800" b="1" i="0" dirty="0">
                <a:solidFill>
                  <a:srgbClr val="000C34"/>
                </a:solidFill>
                <a:effectLst/>
              </a:rPr>
              <a:t>Undelete -&gt; Last Deleted</a:t>
            </a:r>
            <a:r>
              <a:rPr lang="en-US" sz="1800" b="0" i="0" dirty="0">
                <a:solidFill>
                  <a:srgbClr val="000C34"/>
                </a:solidFill>
                <a:effectLst/>
              </a:rPr>
              <a:t> option will only restore the most recently deleted records.</a:t>
            </a:r>
          </a:p>
          <a:p>
            <a:pPr algn="l">
              <a:spcBef>
                <a:spcPts val="600"/>
              </a:spcBef>
              <a:spcAft>
                <a:spcPts val="600"/>
              </a:spcAft>
              <a:buFont typeface="+mj-lt"/>
              <a:buAutoNum type="alphaLcParenR"/>
            </a:pPr>
            <a:r>
              <a:rPr lang="en-US" sz="1800" b="0" i="0" dirty="0">
                <a:solidFill>
                  <a:srgbClr val="000C34"/>
                </a:solidFill>
                <a:effectLst/>
              </a:rPr>
              <a:t>The </a:t>
            </a:r>
            <a:r>
              <a:rPr lang="en-US" sz="1800" b="1" i="0" dirty="0">
                <a:solidFill>
                  <a:srgbClr val="000C34"/>
                </a:solidFill>
                <a:effectLst/>
              </a:rPr>
              <a:t>Undelete</a:t>
            </a:r>
            <a:r>
              <a:rPr lang="en-US" sz="1800" b="0" i="0" dirty="0">
                <a:solidFill>
                  <a:srgbClr val="000C34"/>
                </a:solidFill>
                <a:effectLst/>
              </a:rPr>
              <a:t> option will </a:t>
            </a:r>
            <a:r>
              <a:rPr lang="en-US" sz="1800" b="1" i="0" dirty="0">
                <a:solidFill>
                  <a:srgbClr val="000C34"/>
                </a:solidFill>
                <a:effectLst/>
              </a:rPr>
              <a:t>NOT</a:t>
            </a:r>
            <a:r>
              <a:rPr lang="en-US" sz="1800" b="0" i="0" dirty="0">
                <a:solidFill>
                  <a:srgbClr val="000C34"/>
                </a:solidFill>
                <a:effectLst/>
              </a:rPr>
              <a:t> restore deleted files after the </a:t>
            </a:r>
            <a:r>
              <a:rPr lang="en-US" sz="1800" b="1" i="0" dirty="0">
                <a:solidFill>
                  <a:srgbClr val="000C34"/>
                </a:solidFill>
                <a:effectLst/>
              </a:rPr>
              <a:t>Squeeze</a:t>
            </a:r>
            <a:r>
              <a:rPr lang="en-US" sz="1800" b="0" i="0" dirty="0">
                <a:solidFill>
                  <a:srgbClr val="000C34"/>
                </a:solidFill>
                <a:effectLst/>
              </a:rPr>
              <a:t> option, which removes inactive space in a DSS file, is applied from the </a:t>
            </a:r>
            <a:r>
              <a:rPr lang="en-US" sz="1800" b="1" i="0" dirty="0">
                <a:solidFill>
                  <a:srgbClr val="000C34"/>
                </a:solidFill>
                <a:effectLst/>
              </a:rPr>
              <a:t>Tools </a:t>
            </a:r>
            <a:r>
              <a:rPr lang="en-US" sz="1800" b="0" i="0" dirty="0">
                <a:solidFill>
                  <a:srgbClr val="000C34"/>
                </a:solidFill>
                <a:effectLst/>
              </a:rPr>
              <a:t>menu.</a:t>
            </a:r>
          </a:p>
        </p:txBody>
      </p:sp>
      <p:sp>
        <p:nvSpPr>
          <p:cNvPr id="5" name="CasellaDiTesto 4">
            <a:extLst>
              <a:ext uri="{FF2B5EF4-FFF2-40B4-BE49-F238E27FC236}">
                <a16:creationId xmlns:a16="http://schemas.microsoft.com/office/drawing/2014/main" id="{05087F08-4F36-551A-6C59-DFE9282E9AB2}"/>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4. Copying, duplicating, renaming, and deleting existing records</a:t>
            </a:r>
            <a:endParaRPr lang="en-GB" b="1" i="1" dirty="0">
              <a:latin typeface="Trebuchet MS" pitchFamily="34" charset="0"/>
            </a:endParaRPr>
          </a:p>
        </p:txBody>
      </p:sp>
    </p:spTree>
    <p:extLst>
      <p:ext uri="{BB962C8B-B14F-4D97-AF65-F5344CB8AC3E}">
        <p14:creationId xmlns:p14="http://schemas.microsoft.com/office/powerpoint/2010/main" val="2410762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7E0877-0140-0D7E-765A-9FAFE0393EA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F36A86C-2C42-9A71-02F5-7CEAA30DDF1D}"/>
              </a:ext>
            </a:extLst>
          </p:cNvPr>
          <p:cNvSpPr>
            <a:spLocks noGrp="1" noChangeArrowheads="1"/>
          </p:cNvSpPr>
          <p:nvPr>
            <p:ph idx="1"/>
          </p:nvPr>
        </p:nvSpPr>
        <p:spPr>
          <a:xfrm>
            <a:off x="2771800" y="2276872"/>
            <a:ext cx="4176464" cy="2664296"/>
          </a:xfrm>
        </p:spPr>
        <p:txBody>
          <a:bodyPr/>
          <a:lstStyle/>
          <a:p>
            <a:pPr marL="0" indent="0" algn="l">
              <a:spcBef>
                <a:spcPts val="600"/>
              </a:spcBef>
              <a:spcAft>
                <a:spcPts val="600"/>
              </a:spcAft>
              <a:buNone/>
            </a:pPr>
            <a:r>
              <a:rPr lang="en-US" sz="6000" b="0" i="0" dirty="0">
                <a:solidFill>
                  <a:srgbClr val="000C34"/>
                </a:solidFill>
                <a:effectLst/>
              </a:rPr>
              <a:t>PART 2</a:t>
            </a:r>
          </a:p>
          <a:p>
            <a:pPr marL="0" indent="0">
              <a:spcBef>
                <a:spcPts val="600"/>
              </a:spcBef>
              <a:spcAft>
                <a:spcPts val="600"/>
              </a:spcAft>
              <a:buNone/>
            </a:pPr>
            <a:r>
              <a:rPr lang="it-IT" sz="4000" b="0" i="0" dirty="0">
                <a:solidFill>
                  <a:srgbClr val="000C34"/>
                </a:solidFill>
                <a:effectLst/>
                <a:latin typeface="roboto-medium"/>
              </a:rPr>
              <a:t>Graphics Capabilities</a:t>
            </a:r>
          </a:p>
          <a:p>
            <a:pPr marL="0" indent="0" algn="l">
              <a:spcBef>
                <a:spcPts val="600"/>
              </a:spcBef>
              <a:spcAft>
                <a:spcPts val="600"/>
              </a:spcAft>
              <a:buNone/>
            </a:pPr>
            <a:endParaRPr lang="en-US" sz="6000" b="0" i="0" dirty="0">
              <a:solidFill>
                <a:srgbClr val="000C34"/>
              </a:solidFill>
              <a:effectLst/>
            </a:endParaRPr>
          </a:p>
        </p:txBody>
      </p:sp>
      <p:sp>
        <p:nvSpPr>
          <p:cNvPr id="5" name="CasellaDiTesto 4">
            <a:extLst>
              <a:ext uri="{FF2B5EF4-FFF2-40B4-BE49-F238E27FC236}">
                <a16:creationId xmlns:a16="http://schemas.microsoft.com/office/drawing/2014/main" id="{140CF7B6-1D9B-0AC0-63F1-F40CBBE50A49}"/>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EXERCISE</a:t>
            </a:r>
            <a:endParaRPr lang="en-GB" b="1" i="1" dirty="0">
              <a:latin typeface="Trebuchet MS" pitchFamily="34" charset="0"/>
            </a:endParaRPr>
          </a:p>
        </p:txBody>
      </p:sp>
    </p:spTree>
    <p:extLst>
      <p:ext uri="{BB962C8B-B14F-4D97-AF65-F5344CB8AC3E}">
        <p14:creationId xmlns:p14="http://schemas.microsoft.com/office/powerpoint/2010/main" val="337176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1FEE6-EEBC-28EE-A158-7F0051540A1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B49ABE4-18B6-3DF2-C54C-82C8C0154330}"/>
              </a:ext>
            </a:extLst>
          </p:cNvPr>
          <p:cNvSpPr>
            <a:spLocks noGrp="1" noChangeArrowheads="1"/>
          </p:cNvSpPr>
          <p:nvPr>
            <p:ph idx="1"/>
          </p:nvPr>
        </p:nvSpPr>
        <p:spPr>
          <a:xfrm>
            <a:off x="539552" y="980728"/>
            <a:ext cx="8064896" cy="4788532"/>
          </a:xfrm>
        </p:spPr>
        <p:txBody>
          <a:bodyPr/>
          <a:lstStyle/>
          <a:p>
            <a:pPr algn="l">
              <a:spcBef>
                <a:spcPts val="600"/>
              </a:spcBef>
              <a:spcAft>
                <a:spcPts val="600"/>
              </a:spcAft>
              <a:buFont typeface="+mj-lt"/>
              <a:buAutoNum type="arabicPeriod"/>
            </a:pPr>
            <a:r>
              <a:rPr lang="en-US" sz="1800" b="0" i="0" dirty="0">
                <a:solidFill>
                  <a:srgbClr val="000C34"/>
                </a:solidFill>
                <a:effectLst/>
              </a:rPr>
              <a:t> Start HEC-</a:t>
            </a:r>
            <a:r>
              <a:rPr lang="en-US" sz="1800" b="0" i="0" dirty="0" err="1">
                <a:solidFill>
                  <a:srgbClr val="000C34"/>
                </a:solidFill>
                <a:effectLst/>
              </a:rPr>
              <a:t>DSSVue</a:t>
            </a:r>
            <a:r>
              <a:rPr lang="en-US" sz="1800" b="0" i="0" dirty="0">
                <a:solidFill>
                  <a:srgbClr val="000C34"/>
                </a:solidFill>
                <a:effectLst/>
              </a:rPr>
              <a:t>.</a:t>
            </a:r>
          </a:p>
          <a:p>
            <a:pPr algn="l">
              <a:spcBef>
                <a:spcPts val="600"/>
              </a:spcBef>
              <a:spcAft>
                <a:spcPts val="600"/>
              </a:spcAft>
              <a:buFont typeface="+mj-lt"/>
              <a:buAutoNum type="arabicPeriod"/>
            </a:pPr>
            <a:r>
              <a:rPr lang="en-US" sz="1800" b="0" i="0" dirty="0">
                <a:solidFill>
                  <a:srgbClr val="000C34"/>
                </a:solidFill>
                <a:effectLst/>
              </a:rPr>
              <a:t>Open the </a:t>
            </a:r>
            <a:r>
              <a:rPr lang="en-US" sz="1800" b="0" i="0" dirty="0" err="1">
                <a:solidFill>
                  <a:srgbClr val="000C34"/>
                </a:solidFill>
                <a:effectLst/>
              </a:rPr>
              <a:t>sample.dss</a:t>
            </a:r>
            <a:r>
              <a:rPr lang="en-US" sz="1800" b="0" i="0" dirty="0">
                <a:solidFill>
                  <a:srgbClr val="000C34"/>
                </a:solidFill>
                <a:effectLst/>
              </a:rPr>
              <a:t> file.</a:t>
            </a:r>
          </a:p>
          <a:p>
            <a:pPr algn="l">
              <a:spcBef>
                <a:spcPts val="600"/>
              </a:spcBef>
              <a:spcAft>
                <a:spcPts val="600"/>
              </a:spcAft>
              <a:buFont typeface="+mj-lt"/>
              <a:buAutoNum type="arabicPeriod"/>
            </a:pPr>
            <a:r>
              <a:rPr lang="en-US" sz="1800" b="0" i="0" dirty="0">
                <a:solidFill>
                  <a:srgbClr val="000C34"/>
                </a:solidFill>
                <a:effectLst/>
              </a:rPr>
              <a:t>Select </a:t>
            </a:r>
            <a:r>
              <a:rPr lang="en-US" sz="1800" b="1" i="0" dirty="0">
                <a:solidFill>
                  <a:srgbClr val="000C34"/>
                </a:solidFill>
                <a:effectLst/>
              </a:rPr>
              <a:t>Pathname Parts </a:t>
            </a:r>
            <a:r>
              <a:rPr lang="en-US" sz="1800" b="0" i="0" dirty="0">
                <a:solidFill>
                  <a:srgbClr val="000C34"/>
                </a:solidFill>
                <a:effectLst/>
              </a:rPr>
              <a:t>from the </a:t>
            </a:r>
            <a:r>
              <a:rPr lang="en-US" sz="1800" b="1" i="0" dirty="0">
                <a:solidFill>
                  <a:srgbClr val="000C34"/>
                </a:solidFill>
                <a:effectLst/>
              </a:rPr>
              <a:t>View</a:t>
            </a:r>
            <a:r>
              <a:rPr lang="en-US" sz="1800" b="0" i="0" dirty="0">
                <a:solidFill>
                  <a:srgbClr val="000C34"/>
                </a:solidFill>
                <a:effectLst/>
              </a:rPr>
              <a:t> menu.</a:t>
            </a:r>
          </a:p>
          <a:p>
            <a:pPr algn="l">
              <a:spcBef>
                <a:spcPts val="600"/>
              </a:spcBef>
              <a:spcAft>
                <a:spcPts val="600"/>
              </a:spcAft>
              <a:buFont typeface="+mj-lt"/>
              <a:buAutoNum type="arabicPeriod"/>
            </a:pPr>
            <a:r>
              <a:rPr lang="en-US" sz="1800" b="0" i="0" dirty="0">
                <a:solidFill>
                  <a:srgbClr val="000C34"/>
                </a:solidFill>
                <a:effectLst/>
              </a:rPr>
              <a:t>Filter the pathname list for records containing data for Jan 2002 by selecting the </a:t>
            </a:r>
            <a:r>
              <a:rPr lang="en-US" sz="1800" b="1" i="0" dirty="0">
                <a:solidFill>
                  <a:srgbClr val="000C34"/>
                </a:solidFill>
                <a:effectLst/>
              </a:rPr>
              <a:t>01Jan2022</a:t>
            </a:r>
            <a:r>
              <a:rPr lang="en-US" sz="1800" b="0" i="0" dirty="0">
                <a:solidFill>
                  <a:srgbClr val="000C34"/>
                </a:solidFill>
                <a:effectLst/>
              </a:rPr>
              <a:t> in the D part filter dropdown list. </a:t>
            </a:r>
          </a:p>
          <a:p>
            <a:pPr algn="l">
              <a:spcBef>
                <a:spcPts val="600"/>
              </a:spcBef>
              <a:spcAft>
                <a:spcPts val="600"/>
              </a:spcAft>
              <a:buFont typeface="+mj-lt"/>
              <a:buAutoNum type="arabicPeriod"/>
            </a:pPr>
            <a:r>
              <a:rPr lang="en-US" sz="1800" b="0" i="0" dirty="0">
                <a:solidFill>
                  <a:srgbClr val="000C34"/>
                </a:solidFill>
                <a:effectLst/>
              </a:rPr>
              <a:t>Filter the pathname list further or sort the pathnames by the B or C part by clicking the header of the desired column to find the following three records and add them to the selection list by either double-clicking the records or by highlighting all of them and pressing the Select button.</a:t>
            </a:r>
            <a:endParaRPr lang="en-US" sz="2000" b="0" i="0" dirty="0">
              <a:solidFill>
                <a:srgbClr val="000C34"/>
              </a:solidFill>
              <a:effectLst/>
            </a:endParaRPr>
          </a:p>
          <a:p>
            <a:pPr marL="0" indent="0" algn="l">
              <a:spcBef>
                <a:spcPts val="600"/>
              </a:spcBef>
              <a:spcAft>
                <a:spcPts val="600"/>
              </a:spcAft>
              <a:buNone/>
            </a:pPr>
            <a:r>
              <a:rPr lang="en-US" sz="2000" b="0" i="0" dirty="0">
                <a:solidFill>
                  <a:srgbClr val="000C34"/>
                </a:solidFill>
                <a:effectLst/>
              </a:rPr>
              <a:t>//DEWEY-LAKE/ELEV/01JAN2002/1HOUR/OBS/</a:t>
            </a:r>
          </a:p>
          <a:p>
            <a:pPr marL="0" indent="0" algn="l">
              <a:spcBef>
                <a:spcPts val="600"/>
              </a:spcBef>
              <a:spcAft>
                <a:spcPts val="600"/>
              </a:spcAft>
              <a:buNone/>
            </a:pPr>
            <a:r>
              <a:rPr lang="en-US" sz="2000" b="0" i="0" dirty="0">
                <a:solidFill>
                  <a:srgbClr val="000C34"/>
                </a:solidFill>
                <a:effectLst/>
              </a:rPr>
              <a:t>//DEWEY-LAKE/FLOW/01JAN2002/1HOUR/OBS/</a:t>
            </a:r>
          </a:p>
          <a:p>
            <a:pPr marL="0" indent="0" algn="l">
              <a:spcBef>
                <a:spcPts val="600"/>
              </a:spcBef>
              <a:spcAft>
                <a:spcPts val="600"/>
              </a:spcAft>
              <a:buNone/>
            </a:pPr>
            <a:r>
              <a:rPr lang="en-US" sz="2000" b="0" i="0" dirty="0">
                <a:solidFill>
                  <a:srgbClr val="000C34"/>
                </a:solidFill>
                <a:effectLst/>
              </a:rPr>
              <a:t>//DEWEY-LAKE/PRECIP-INC/01JAN2002/1HOUR/OBS/</a:t>
            </a:r>
          </a:p>
        </p:txBody>
      </p:sp>
      <p:sp>
        <p:nvSpPr>
          <p:cNvPr id="5" name="CasellaDiTesto 4">
            <a:extLst>
              <a:ext uri="{FF2B5EF4-FFF2-40B4-BE49-F238E27FC236}">
                <a16:creationId xmlns:a16="http://schemas.microsoft.com/office/drawing/2014/main" id="{B9DC6E53-42AB-CF1F-3E3A-3F48CF69AB99}"/>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Creating a Plot</a:t>
            </a:r>
            <a:endParaRPr lang="en-GB" b="1" i="1" dirty="0">
              <a:latin typeface="Trebuchet MS" pitchFamily="34" charset="0"/>
            </a:endParaRPr>
          </a:p>
        </p:txBody>
      </p:sp>
    </p:spTree>
    <p:extLst>
      <p:ext uri="{BB962C8B-B14F-4D97-AF65-F5344CB8AC3E}">
        <p14:creationId xmlns:p14="http://schemas.microsoft.com/office/powerpoint/2010/main" val="14153257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45BB2-A09B-233C-6DF5-A94DC13106F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E5893732-AC13-E0A5-FB99-7D9F8FB1C0C7}"/>
              </a:ext>
            </a:extLst>
          </p:cNvPr>
          <p:cNvSpPr>
            <a:spLocks noGrp="1" noChangeArrowheads="1"/>
          </p:cNvSpPr>
          <p:nvPr>
            <p:ph idx="1"/>
          </p:nvPr>
        </p:nvSpPr>
        <p:spPr>
          <a:xfrm>
            <a:off x="539552" y="980728"/>
            <a:ext cx="8064896" cy="4788532"/>
          </a:xfrm>
        </p:spPr>
        <p:txBody>
          <a:bodyPr/>
          <a:lstStyle/>
          <a:p>
            <a:pPr algn="l">
              <a:spcBef>
                <a:spcPts val="600"/>
              </a:spcBef>
              <a:spcAft>
                <a:spcPts val="600"/>
              </a:spcAft>
              <a:buFont typeface="+mj-lt"/>
              <a:buAutoNum type="arabicPeriod" startAt="6"/>
            </a:pPr>
            <a:r>
              <a:rPr lang="en-US" sz="1800" b="0" i="0" dirty="0">
                <a:solidFill>
                  <a:srgbClr val="000C34"/>
                </a:solidFill>
                <a:effectLst/>
              </a:rPr>
              <a:t>Plot them by selecting the </a:t>
            </a:r>
            <a:r>
              <a:rPr lang="en-US" sz="1800" b="1" i="0" dirty="0">
                <a:solidFill>
                  <a:srgbClr val="000C34"/>
                </a:solidFill>
                <a:effectLst/>
              </a:rPr>
              <a:t>Plot</a:t>
            </a:r>
            <a:r>
              <a:rPr lang="en-US" sz="1800" b="0" i="0" dirty="0">
                <a:solidFill>
                  <a:srgbClr val="000C34"/>
                </a:solidFill>
                <a:effectLst/>
              </a:rPr>
              <a:t> button on the tool bar.</a:t>
            </a:r>
          </a:p>
          <a:p>
            <a:pPr algn="l">
              <a:spcBef>
                <a:spcPts val="600"/>
              </a:spcBef>
              <a:spcAft>
                <a:spcPts val="600"/>
              </a:spcAft>
              <a:buFont typeface="+mj-lt"/>
              <a:buAutoNum type="arabicPeriod" startAt="6"/>
            </a:pPr>
            <a:r>
              <a:rPr lang="en-US" sz="1800" b="0" i="0" dirty="0">
                <a:solidFill>
                  <a:srgbClr val="000C34"/>
                </a:solidFill>
                <a:effectLst/>
              </a:rPr>
              <a:t>Open the </a:t>
            </a:r>
            <a:r>
              <a:rPr lang="en-US" sz="1800" b="1" i="0" dirty="0">
                <a:solidFill>
                  <a:srgbClr val="000C34"/>
                </a:solidFill>
                <a:effectLst/>
              </a:rPr>
              <a:t>View </a:t>
            </a:r>
            <a:r>
              <a:rPr lang="en-US" sz="1800" b="0" i="0" dirty="0">
                <a:solidFill>
                  <a:srgbClr val="000C34"/>
                </a:solidFill>
                <a:effectLst/>
              </a:rPr>
              <a:t>menu to make sure that </a:t>
            </a:r>
            <a:r>
              <a:rPr lang="en-US" sz="1800" b="1" i="0" dirty="0">
                <a:solidFill>
                  <a:srgbClr val="000C34"/>
                </a:solidFill>
                <a:effectLst/>
              </a:rPr>
              <a:t>Use Line Styles</a:t>
            </a:r>
            <a:r>
              <a:rPr lang="en-US" sz="1800" b="0" i="0" dirty="0">
                <a:solidFill>
                  <a:srgbClr val="000C34"/>
                </a:solidFill>
                <a:effectLst/>
              </a:rPr>
              <a:t> is </a:t>
            </a:r>
            <a:r>
              <a:rPr lang="en-US" sz="1800" b="1" i="0" dirty="0">
                <a:solidFill>
                  <a:srgbClr val="000C34"/>
                </a:solidFill>
                <a:effectLst/>
              </a:rPr>
              <a:t>not</a:t>
            </a:r>
            <a:r>
              <a:rPr lang="en-US" sz="1800" b="0" i="0" dirty="0">
                <a:solidFill>
                  <a:srgbClr val="000C34"/>
                </a:solidFill>
                <a:effectLst/>
              </a:rPr>
              <a:t> </a:t>
            </a:r>
            <a:r>
              <a:rPr lang="en-US" sz="1800" b="1" i="0" dirty="0">
                <a:solidFill>
                  <a:srgbClr val="000C34"/>
                </a:solidFill>
                <a:effectLst/>
              </a:rPr>
              <a:t>selected (off)</a:t>
            </a:r>
            <a:r>
              <a:rPr lang="en-US" sz="1800" b="0" i="0" dirty="0">
                <a:solidFill>
                  <a:srgbClr val="000C34"/>
                </a:solidFill>
                <a:effectLst/>
              </a:rPr>
              <a:t> on the plot (there should </a:t>
            </a:r>
            <a:r>
              <a:rPr lang="en-US" sz="1800" b="0" i="1" dirty="0">
                <a:solidFill>
                  <a:srgbClr val="000C34"/>
                </a:solidFill>
                <a:effectLst/>
              </a:rPr>
              <a:t>not </a:t>
            </a:r>
            <a:r>
              <a:rPr lang="en-US" sz="1800" b="0" i="0" dirty="0">
                <a:solidFill>
                  <a:srgbClr val="000C34"/>
                </a:solidFill>
                <a:effectLst/>
              </a:rPr>
              <a:t>be a checkmark in front of the </a:t>
            </a:r>
            <a:r>
              <a:rPr lang="en-US" sz="1800" b="1" i="0" dirty="0">
                <a:solidFill>
                  <a:srgbClr val="000C34"/>
                </a:solidFill>
                <a:effectLst/>
              </a:rPr>
              <a:t>Use Line Styles</a:t>
            </a:r>
            <a:r>
              <a:rPr lang="en-US" sz="1800" b="0" i="0" dirty="0">
                <a:solidFill>
                  <a:srgbClr val="000C34"/>
                </a:solidFill>
                <a:effectLst/>
              </a:rPr>
              <a:t> entry in the menu)</a:t>
            </a:r>
            <a:endParaRPr lang="en-US" b="0" i="0" dirty="0">
              <a:solidFill>
                <a:srgbClr val="000C34"/>
              </a:solidFill>
              <a:effectLst/>
            </a:endParaRPr>
          </a:p>
        </p:txBody>
      </p:sp>
      <p:sp>
        <p:nvSpPr>
          <p:cNvPr id="5" name="CasellaDiTesto 4">
            <a:extLst>
              <a:ext uri="{FF2B5EF4-FFF2-40B4-BE49-F238E27FC236}">
                <a16:creationId xmlns:a16="http://schemas.microsoft.com/office/drawing/2014/main" id="{EFC1D746-C681-AC25-45C8-73FD87C60F35}"/>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Creating a Plot</a:t>
            </a:r>
            <a:endParaRPr lang="en-GB" b="1" i="1" dirty="0">
              <a:latin typeface="Trebuchet MS" pitchFamily="34" charset="0"/>
            </a:endParaRPr>
          </a:p>
        </p:txBody>
      </p:sp>
      <p:pic>
        <p:nvPicPr>
          <p:cNvPr id="3" name="Immagine 2">
            <a:extLst>
              <a:ext uri="{FF2B5EF4-FFF2-40B4-BE49-F238E27FC236}">
                <a16:creationId xmlns:a16="http://schemas.microsoft.com/office/drawing/2014/main" id="{91C3A7D3-A843-779B-F341-F6A3B5179AC4}"/>
              </a:ext>
            </a:extLst>
          </p:cNvPr>
          <p:cNvPicPr>
            <a:picLocks noChangeAspect="1"/>
          </p:cNvPicPr>
          <p:nvPr/>
        </p:nvPicPr>
        <p:blipFill>
          <a:blip r:embed="rId3"/>
          <a:stretch>
            <a:fillRect/>
          </a:stretch>
        </p:blipFill>
        <p:spPr>
          <a:xfrm>
            <a:off x="2483768" y="2219732"/>
            <a:ext cx="4660897" cy="3933056"/>
          </a:xfrm>
          <a:prstGeom prst="rect">
            <a:avLst/>
          </a:prstGeom>
        </p:spPr>
      </p:pic>
    </p:spTree>
    <p:extLst>
      <p:ext uri="{BB962C8B-B14F-4D97-AF65-F5344CB8AC3E}">
        <p14:creationId xmlns:p14="http://schemas.microsoft.com/office/powerpoint/2010/main" val="33184450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61B0B-9B96-F955-32B0-65C62904F87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0B932EB-F0C1-E480-5897-5F76BD40460B}"/>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1. How many viewports are on the plot?</a:t>
            </a:r>
            <a:endParaRPr lang="en-US" sz="1800" b="1" dirty="0">
              <a:solidFill>
                <a:srgbClr val="000C34"/>
              </a:solidFill>
            </a:endParaRPr>
          </a:p>
          <a:p>
            <a:pPr marL="0" indent="0" algn="l">
              <a:spcBef>
                <a:spcPts val="600"/>
              </a:spcBef>
              <a:spcAft>
                <a:spcPts val="600"/>
              </a:spcAft>
              <a:buNone/>
            </a:pPr>
            <a:r>
              <a:rPr lang="en-US" sz="1800" i="0" dirty="0">
                <a:solidFill>
                  <a:srgbClr val="000C34"/>
                </a:solidFill>
                <a:effectLst/>
              </a:rPr>
              <a:t>Answer</a:t>
            </a:r>
          </a:p>
          <a:p>
            <a:pPr marL="0" indent="0" algn="l">
              <a:spcBef>
                <a:spcPts val="600"/>
              </a:spcBef>
              <a:spcAft>
                <a:spcPts val="600"/>
              </a:spcAft>
              <a:buNone/>
            </a:pPr>
            <a:r>
              <a:rPr lang="en-US" sz="1800" i="0" dirty="0">
                <a:solidFill>
                  <a:srgbClr val="000C34"/>
                </a:solidFill>
                <a:effectLst/>
              </a:rPr>
              <a:t>3</a:t>
            </a:r>
          </a:p>
          <a:p>
            <a:pPr marL="0" indent="0" algn="l">
              <a:spcBef>
                <a:spcPts val="600"/>
              </a:spcBef>
              <a:spcAft>
                <a:spcPts val="600"/>
              </a:spcAft>
              <a:buNone/>
            </a:pPr>
            <a:endParaRPr lang="en-US" sz="1800" dirty="0">
              <a:solidFill>
                <a:srgbClr val="000C34"/>
              </a:solidFill>
            </a:endParaRPr>
          </a:p>
          <a:p>
            <a:pPr marL="0" indent="0" algn="l">
              <a:spcBef>
                <a:spcPts val="600"/>
              </a:spcBef>
              <a:spcAft>
                <a:spcPts val="600"/>
              </a:spcAft>
              <a:buNone/>
            </a:pPr>
            <a:r>
              <a:rPr lang="en-US" sz="1800" b="1" i="0" dirty="0">
                <a:solidFill>
                  <a:srgbClr val="000C34"/>
                </a:solidFill>
                <a:effectLst/>
              </a:rPr>
              <a:t>Question 2. What color is the elevation curve?</a:t>
            </a:r>
          </a:p>
          <a:p>
            <a:pPr marL="0" indent="0" algn="l">
              <a:spcBef>
                <a:spcPts val="600"/>
              </a:spcBef>
              <a:spcAft>
                <a:spcPts val="600"/>
              </a:spcAft>
              <a:buNone/>
            </a:pPr>
            <a:r>
              <a:rPr lang="en-US" sz="1800" i="0" dirty="0">
                <a:solidFill>
                  <a:srgbClr val="000C34"/>
                </a:solidFill>
                <a:effectLst/>
              </a:rPr>
              <a:t>Answer</a:t>
            </a:r>
          </a:p>
          <a:p>
            <a:pPr marL="0" indent="0" algn="l">
              <a:spcBef>
                <a:spcPts val="600"/>
              </a:spcBef>
              <a:spcAft>
                <a:spcPts val="600"/>
              </a:spcAft>
              <a:buNone/>
            </a:pPr>
            <a:r>
              <a:rPr lang="en-US" sz="1800" i="0" dirty="0">
                <a:solidFill>
                  <a:srgbClr val="000C34"/>
                </a:solidFill>
                <a:effectLst/>
              </a:rPr>
              <a:t>Blue</a:t>
            </a:r>
          </a:p>
          <a:p>
            <a:pPr marL="0" indent="0" algn="l">
              <a:spcBef>
                <a:spcPts val="600"/>
              </a:spcBef>
              <a:spcAft>
                <a:spcPts val="600"/>
              </a:spcAft>
              <a:buNone/>
            </a:pPr>
            <a:endParaRPr lang="en-US" sz="1800" dirty="0">
              <a:solidFill>
                <a:srgbClr val="000C34"/>
              </a:solidFill>
            </a:endParaRPr>
          </a:p>
          <a:p>
            <a:pPr marL="0" indent="0" algn="l">
              <a:spcBef>
                <a:spcPts val="600"/>
              </a:spcBef>
              <a:spcAft>
                <a:spcPts val="600"/>
              </a:spcAft>
              <a:buNone/>
            </a:pPr>
            <a:r>
              <a:rPr lang="en-US" sz="1800" b="1" i="0" dirty="0">
                <a:solidFill>
                  <a:srgbClr val="000C34"/>
                </a:solidFill>
                <a:effectLst/>
              </a:rPr>
              <a:t>Question 3. What color is the elevation curve?</a:t>
            </a:r>
          </a:p>
          <a:p>
            <a:pPr marL="0" indent="0" algn="l">
              <a:spcBef>
                <a:spcPts val="600"/>
              </a:spcBef>
              <a:spcAft>
                <a:spcPts val="600"/>
              </a:spcAft>
              <a:buNone/>
            </a:pPr>
            <a:r>
              <a:rPr lang="en-US" sz="1800" i="0" dirty="0">
                <a:solidFill>
                  <a:srgbClr val="000C34"/>
                </a:solidFill>
                <a:effectLst/>
              </a:rPr>
              <a:t>Answer</a:t>
            </a:r>
          </a:p>
          <a:p>
            <a:pPr marL="0" indent="0" algn="l">
              <a:spcBef>
                <a:spcPts val="600"/>
              </a:spcBef>
              <a:spcAft>
                <a:spcPts val="600"/>
              </a:spcAft>
              <a:buNone/>
            </a:pPr>
            <a:r>
              <a:rPr lang="en-US" sz="1800" i="0" dirty="0">
                <a:solidFill>
                  <a:srgbClr val="000C34"/>
                </a:solidFill>
                <a:effectLst/>
              </a:rPr>
              <a:t>Green</a:t>
            </a:r>
          </a:p>
          <a:p>
            <a:pPr marL="0" indent="0" algn="l">
              <a:spcBef>
                <a:spcPts val="600"/>
              </a:spcBef>
              <a:spcAft>
                <a:spcPts val="600"/>
              </a:spcAft>
              <a:buNone/>
            </a:pPr>
            <a:endParaRPr lang="en-US" sz="1800" i="0" dirty="0">
              <a:solidFill>
                <a:srgbClr val="000C34"/>
              </a:solidFill>
              <a:effectLst/>
            </a:endParaRPr>
          </a:p>
          <a:p>
            <a:pPr marL="0" indent="0" algn="l">
              <a:spcBef>
                <a:spcPts val="600"/>
              </a:spcBef>
              <a:spcAft>
                <a:spcPts val="600"/>
              </a:spcAft>
              <a:buNone/>
            </a:pPr>
            <a:endParaRPr lang="en-US" sz="1800" i="0" dirty="0">
              <a:solidFill>
                <a:srgbClr val="000C34"/>
              </a:solidFill>
              <a:effectLst/>
            </a:endParaRPr>
          </a:p>
        </p:txBody>
      </p:sp>
      <p:sp>
        <p:nvSpPr>
          <p:cNvPr id="5" name="CasellaDiTesto 4">
            <a:extLst>
              <a:ext uri="{FF2B5EF4-FFF2-40B4-BE49-F238E27FC236}">
                <a16:creationId xmlns:a16="http://schemas.microsoft.com/office/drawing/2014/main" id="{A792897F-0FA0-71D0-D65B-C0C0189AE681}"/>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Creating a Plot</a:t>
            </a:r>
            <a:endParaRPr lang="en-GB" b="1" i="1" dirty="0">
              <a:latin typeface="Trebuchet MS" pitchFamily="34" charset="0"/>
            </a:endParaRPr>
          </a:p>
        </p:txBody>
      </p:sp>
    </p:spTree>
    <p:extLst>
      <p:ext uri="{BB962C8B-B14F-4D97-AF65-F5344CB8AC3E}">
        <p14:creationId xmlns:p14="http://schemas.microsoft.com/office/powerpoint/2010/main" val="166945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B35B12-DC3C-3CB6-D9C0-0A4F12023EF4}"/>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E70F03D1-853D-C6A4-6594-B74827891E2B}"/>
              </a:ext>
            </a:extLst>
          </p:cNvPr>
          <p:cNvSpPr>
            <a:spLocks noGrp="1" noChangeArrowheads="1"/>
          </p:cNvSpPr>
          <p:nvPr>
            <p:ph idx="1"/>
          </p:nvPr>
        </p:nvSpPr>
        <p:spPr>
          <a:xfrm>
            <a:off x="467544" y="1196752"/>
            <a:ext cx="8352928" cy="4536504"/>
          </a:xfrm>
        </p:spPr>
        <p:txBody>
          <a:bodyPr/>
          <a:lstStyle/>
          <a:p>
            <a:pPr algn="l">
              <a:spcBef>
                <a:spcPts val="600"/>
              </a:spcBef>
              <a:spcAft>
                <a:spcPts val="600"/>
              </a:spcAft>
              <a:buFont typeface="+mj-lt"/>
              <a:buAutoNum type="arabicPeriod"/>
            </a:pPr>
            <a:r>
              <a:rPr lang="en-US" sz="1800" b="0" i="0" dirty="0">
                <a:solidFill>
                  <a:srgbClr val="000C34"/>
                </a:solidFill>
                <a:effectLst/>
              </a:rPr>
              <a:t>From the View Menu, switch between the options “Pathname List”, “Pathname Parts”, and “Condensed Catalog”.</a:t>
            </a:r>
          </a:p>
          <a:p>
            <a:pPr algn="l">
              <a:spcBef>
                <a:spcPts val="600"/>
              </a:spcBef>
              <a:spcAft>
                <a:spcPts val="600"/>
              </a:spcAft>
              <a:buFont typeface="+mj-lt"/>
              <a:buAutoNum type="arabicPeriod"/>
            </a:pPr>
            <a:r>
              <a:rPr lang="en-US" sz="1800" b="0" i="0" dirty="0">
                <a:solidFill>
                  <a:srgbClr val="000C34"/>
                </a:solidFill>
                <a:effectLst/>
              </a:rPr>
              <a:t>In each catalog view, browse the list of displayed DSS records using the scroll bar to get a general idea about the assortment of pathnames in this particular DSS file.</a:t>
            </a:r>
          </a:p>
          <a:p>
            <a:pPr algn="l">
              <a:spcBef>
                <a:spcPts val="600"/>
              </a:spcBef>
              <a:spcAft>
                <a:spcPts val="600"/>
              </a:spcAft>
              <a:buFont typeface="+mj-lt"/>
              <a:buAutoNum type="arabicPeriod"/>
            </a:pPr>
            <a:r>
              <a:rPr lang="en-US" sz="1800" b="0" i="0" dirty="0">
                <a:solidFill>
                  <a:srgbClr val="000C34"/>
                </a:solidFill>
                <a:effectLst/>
              </a:rPr>
              <a:t>Test the search options from the View menu to filter the list of pathnames by String or by Parts. (For Instance, in the Pathname Parts view, filter the list of pathnames to only show one pathname:  /MYRIVER/DAVIS/FLOW/18NOV2001/IR-DAY/CDEC_INCOMING/)</a:t>
            </a:r>
          </a:p>
          <a:p>
            <a:pPr algn="l">
              <a:spcBef>
                <a:spcPts val="600"/>
              </a:spcBef>
              <a:spcAft>
                <a:spcPts val="600"/>
              </a:spcAft>
              <a:buFont typeface="+mj-lt"/>
              <a:buAutoNum type="arabicPeriod"/>
            </a:pPr>
            <a:r>
              <a:rPr lang="en-US" sz="1800" b="0" i="0" dirty="0">
                <a:solidFill>
                  <a:srgbClr val="000C34"/>
                </a:solidFill>
                <a:effectLst/>
              </a:rPr>
              <a:t>Try sorting DSS records within each catalog view by clicking on different headers of the DSS records. (For Example, in the Condensed Catalog view, click on the “C Part” header to sort the DSS records by C Parts.   Or click on the “F Part Header” to sort records by F Parts.)</a:t>
            </a:r>
          </a:p>
        </p:txBody>
      </p:sp>
      <p:sp>
        <p:nvSpPr>
          <p:cNvPr id="5" name="CasellaDiTesto 4">
            <a:extLst>
              <a:ext uri="{FF2B5EF4-FFF2-40B4-BE49-F238E27FC236}">
                <a16:creationId xmlns:a16="http://schemas.microsoft.com/office/drawing/2014/main" id="{7D0E6BC5-FEF1-F0C6-F6EE-223C075B6B02}"/>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8529624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CF342-F1E3-BCF5-D393-D391AE19C54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FAC1581-D57C-5034-5013-4A6F886989D8}"/>
              </a:ext>
            </a:extLst>
          </p:cNvPr>
          <p:cNvSpPr>
            <a:spLocks noGrp="1" noChangeArrowheads="1"/>
          </p:cNvSpPr>
          <p:nvPr>
            <p:ph idx="1"/>
          </p:nvPr>
        </p:nvSpPr>
        <p:spPr>
          <a:xfrm>
            <a:off x="113940" y="944724"/>
            <a:ext cx="4176464" cy="4968552"/>
          </a:xfrm>
        </p:spPr>
        <p:txBody>
          <a:bodyPr/>
          <a:lstStyle/>
          <a:p>
            <a:pPr marL="457200" indent="-457200" algn="l">
              <a:spcBef>
                <a:spcPts val="600"/>
              </a:spcBef>
              <a:spcAft>
                <a:spcPts val="600"/>
              </a:spcAft>
              <a:buFont typeface="+mj-lt"/>
              <a:buAutoNum type="arabicPeriod"/>
            </a:pPr>
            <a:r>
              <a:rPr lang="en-US" sz="2000" b="0" i="0" dirty="0">
                <a:solidFill>
                  <a:srgbClr val="000C34"/>
                </a:solidFill>
                <a:effectLst/>
              </a:rPr>
              <a:t>Reconfigure the plot layout.</a:t>
            </a:r>
          </a:p>
          <a:p>
            <a:pPr algn="l">
              <a:spcBef>
                <a:spcPts val="600"/>
              </a:spcBef>
              <a:spcAft>
                <a:spcPts val="600"/>
              </a:spcAft>
              <a:buFont typeface="+mj-lt"/>
              <a:buAutoNum type="alphaLcParenR"/>
            </a:pPr>
            <a:r>
              <a:rPr lang="en-US" sz="1800" b="0" i="0" dirty="0">
                <a:solidFill>
                  <a:srgbClr val="000000"/>
                </a:solidFill>
                <a:effectLst/>
              </a:rPr>
              <a:t>Select </a:t>
            </a:r>
            <a:r>
              <a:rPr lang="en-US" sz="1800" b="1" i="0" dirty="0">
                <a:solidFill>
                  <a:srgbClr val="000000"/>
                </a:solidFill>
                <a:effectLst/>
              </a:rPr>
              <a:t>Configure Plot Layout</a:t>
            </a:r>
            <a:r>
              <a:rPr lang="en-US" sz="1800" b="0" i="0" dirty="0">
                <a:solidFill>
                  <a:srgbClr val="000000"/>
                </a:solidFill>
                <a:effectLst/>
              </a:rPr>
              <a:t> from the plot's </a:t>
            </a:r>
            <a:r>
              <a:rPr lang="en-US" sz="1800" b="1" i="0" dirty="0">
                <a:solidFill>
                  <a:srgbClr val="000000"/>
                </a:solidFill>
                <a:effectLst/>
              </a:rPr>
              <a:t>Edit </a:t>
            </a:r>
            <a:r>
              <a:rPr lang="en-US" sz="1800" b="0" i="0" dirty="0">
                <a:solidFill>
                  <a:srgbClr val="000000"/>
                </a:solidFill>
                <a:effectLst/>
              </a:rPr>
              <a:t>menu.</a:t>
            </a:r>
            <a:endParaRPr lang="en-US" sz="1800" b="0" i="0" dirty="0">
              <a:solidFill>
                <a:srgbClr val="000C34"/>
              </a:solidFill>
              <a:effectLst/>
            </a:endParaRPr>
          </a:p>
          <a:p>
            <a:pPr algn="l">
              <a:spcBef>
                <a:spcPts val="600"/>
              </a:spcBef>
              <a:spcAft>
                <a:spcPts val="600"/>
              </a:spcAft>
              <a:buFont typeface="+mj-lt"/>
              <a:buAutoNum type="alphaLcParenR"/>
            </a:pPr>
            <a:r>
              <a:rPr lang="en-US" sz="1800" b="0" i="0" dirty="0">
                <a:solidFill>
                  <a:srgbClr val="000000"/>
                </a:solidFill>
                <a:effectLst/>
              </a:rPr>
              <a:t>Make adjustments so that the precipitation curve is plotted in the top viewport by highlighting the precipitation viewport in the </a:t>
            </a:r>
            <a:r>
              <a:rPr lang="en-US" sz="1800" b="1" i="0" dirty="0">
                <a:solidFill>
                  <a:srgbClr val="000000"/>
                </a:solidFill>
                <a:effectLst/>
              </a:rPr>
              <a:t>Selected Data Sets and</a:t>
            </a:r>
            <a:r>
              <a:rPr lang="en-US" sz="1800" b="0" i="0" dirty="0">
                <a:solidFill>
                  <a:srgbClr val="000000"/>
                </a:solidFill>
                <a:effectLst/>
              </a:rPr>
              <a:t> clicking the up arrow.</a:t>
            </a:r>
            <a:endParaRPr lang="en-US" sz="1800" b="0" i="0" dirty="0">
              <a:solidFill>
                <a:srgbClr val="000C34"/>
              </a:solidFill>
              <a:effectLst/>
            </a:endParaRPr>
          </a:p>
          <a:p>
            <a:pPr algn="l">
              <a:spcBef>
                <a:spcPts val="600"/>
              </a:spcBef>
              <a:spcAft>
                <a:spcPts val="600"/>
              </a:spcAft>
              <a:buFont typeface="+mj-lt"/>
              <a:buAutoNum type="alphaLcParenR"/>
            </a:pPr>
            <a:r>
              <a:rPr lang="en-US" sz="1800" b="0" i="0" dirty="0">
                <a:solidFill>
                  <a:srgbClr val="000000"/>
                </a:solidFill>
                <a:effectLst/>
              </a:rPr>
              <a:t>Move the elevation and flow curves to the bottom viewport by highlighting the Left Y Axis holding the flow curve and moving it to the elevation curve's viewport in the same way. </a:t>
            </a:r>
            <a:endParaRPr lang="en-US" sz="1800" b="0" i="0" dirty="0">
              <a:solidFill>
                <a:srgbClr val="000C34"/>
              </a:solidFill>
              <a:effectLst/>
            </a:endParaRPr>
          </a:p>
          <a:p>
            <a:pPr algn="l">
              <a:spcBef>
                <a:spcPts val="600"/>
              </a:spcBef>
              <a:spcAft>
                <a:spcPts val="600"/>
              </a:spcAft>
              <a:buFont typeface="+mj-lt"/>
              <a:buAutoNum type="alphaLcParenR"/>
            </a:pPr>
            <a:r>
              <a:rPr lang="en-US" sz="1800" b="0" i="0" dirty="0">
                <a:solidFill>
                  <a:srgbClr val="000000"/>
                </a:solidFill>
                <a:effectLst/>
              </a:rPr>
              <a:t>The</a:t>
            </a:r>
            <a:r>
              <a:rPr lang="en-US" sz="1800" b="0" i="0" dirty="0">
                <a:solidFill>
                  <a:srgbClr val="000C34"/>
                </a:solidFill>
                <a:effectLst/>
              </a:rPr>
              <a:t> elevation and flow should be plotted in the same viewport, with elevation on the left.</a:t>
            </a:r>
          </a:p>
        </p:txBody>
      </p:sp>
      <p:sp>
        <p:nvSpPr>
          <p:cNvPr id="5" name="CasellaDiTesto 4">
            <a:extLst>
              <a:ext uri="{FF2B5EF4-FFF2-40B4-BE49-F238E27FC236}">
                <a16:creationId xmlns:a16="http://schemas.microsoft.com/office/drawing/2014/main" id="{4A405249-746B-EA04-1224-4F7DCCD22E2F}"/>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Configuring the Plot Layout</a:t>
            </a:r>
            <a:endParaRPr lang="en-GB" b="1" i="1" dirty="0">
              <a:latin typeface="Trebuchet MS" pitchFamily="34" charset="0"/>
            </a:endParaRPr>
          </a:p>
        </p:txBody>
      </p:sp>
      <p:pic>
        <p:nvPicPr>
          <p:cNvPr id="3" name="Immagine 2">
            <a:extLst>
              <a:ext uri="{FF2B5EF4-FFF2-40B4-BE49-F238E27FC236}">
                <a16:creationId xmlns:a16="http://schemas.microsoft.com/office/drawing/2014/main" id="{7A299C25-665C-B1F0-7CF6-A056B80C171D}"/>
              </a:ext>
            </a:extLst>
          </p:cNvPr>
          <p:cNvPicPr>
            <a:picLocks noChangeAspect="1"/>
          </p:cNvPicPr>
          <p:nvPr/>
        </p:nvPicPr>
        <p:blipFill>
          <a:blip r:embed="rId3"/>
          <a:stretch>
            <a:fillRect/>
          </a:stretch>
        </p:blipFill>
        <p:spPr>
          <a:xfrm>
            <a:off x="4211960" y="1348143"/>
            <a:ext cx="4830433" cy="4069697"/>
          </a:xfrm>
          <a:prstGeom prst="rect">
            <a:avLst/>
          </a:prstGeom>
        </p:spPr>
      </p:pic>
    </p:spTree>
    <p:extLst>
      <p:ext uri="{BB962C8B-B14F-4D97-AF65-F5344CB8AC3E}">
        <p14:creationId xmlns:p14="http://schemas.microsoft.com/office/powerpoint/2010/main" val="14587748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62DDB9-51EA-CE45-A74A-E5EF39469984}"/>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66F71A3-FF05-CBE5-D8FE-E16DAD10480F}"/>
              </a:ext>
            </a:extLst>
          </p:cNvPr>
          <p:cNvSpPr>
            <a:spLocks noGrp="1" noChangeArrowheads="1"/>
          </p:cNvSpPr>
          <p:nvPr>
            <p:ph idx="1"/>
          </p:nvPr>
        </p:nvSpPr>
        <p:spPr>
          <a:xfrm>
            <a:off x="62911" y="980728"/>
            <a:ext cx="4176464" cy="4968552"/>
          </a:xfrm>
        </p:spPr>
        <p:txBody>
          <a:bodyPr/>
          <a:lstStyle/>
          <a:p>
            <a:pPr marL="457200" indent="-457200" algn="l">
              <a:buFont typeface="+mj-lt"/>
              <a:buAutoNum type="arabicPeriod" startAt="2"/>
            </a:pPr>
            <a:r>
              <a:rPr lang="en-US" sz="2000" b="0" i="0" dirty="0">
                <a:solidFill>
                  <a:srgbClr val="000C34"/>
                </a:solidFill>
                <a:effectLst/>
              </a:rPr>
              <a:t>Invert the axis of the </a:t>
            </a:r>
            <a:r>
              <a:rPr lang="en-US" sz="2000" b="0" i="0" dirty="0" err="1">
                <a:solidFill>
                  <a:srgbClr val="000C34"/>
                </a:solidFill>
                <a:effectLst/>
              </a:rPr>
              <a:t>precip</a:t>
            </a:r>
            <a:r>
              <a:rPr lang="en-US" sz="2000" b="0" i="0" dirty="0">
                <a:solidFill>
                  <a:srgbClr val="000C34"/>
                </a:solidFill>
                <a:effectLst/>
              </a:rPr>
              <a:t> curve by right clicking the axis with the pointer, selecting </a:t>
            </a:r>
            <a:r>
              <a:rPr lang="en-US" sz="2000" b="1" i="0" dirty="0">
                <a:solidFill>
                  <a:srgbClr val="000C34"/>
                </a:solidFill>
                <a:effectLst/>
              </a:rPr>
              <a:t>Edit Properties,</a:t>
            </a:r>
            <a:r>
              <a:rPr lang="en-US" sz="2000" b="0" i="0" dirty="0">
                <a:solidFill>
                  <a:srgbClr val="000C34"/>
                </a:solidFill>
                <a:effectLst/>
              </a:rPr>
              <a:t> and selecting the </a:t>
            </a:r>
            <a:r>
              <a:rPr lang="en-US" sz="2000" b="1" i="0" dirty="0">
                <a:solidFill>
                  <a:srgbClr val="000C34"/>
                </a:solidFill>
                <a:effectLst/>
              </a:rPr>
              <a:t>Reverse (Invert) Axis</a:t>
            </a:r>
            <a:r>
              <a:rPr lang="en-US" sz="2000" b="0" i="0" dirty="0">
                <a:solidFill>
                  <a:srgbClr val="000C34"/>
                </a:solidFill>
                <a:effectLst/>
              </a:rPr>
              <a:t> box.</a:t>
            </a:r>
          </a:p>
          <a:p>
            <a:pPr algn="l">
              <a:buFont typeface="+mj-lt"/>
              <a:buAutoNum type="arabicPeriod" startAt="2"/>
            </a:pPr>
            <a:r>
              <a:rPr lang="en-US" sz="2000" b="0" i="0" dirty="0">
                <a:solidFill>
                  <a:srgbClr val="000C34"/>
                </a:solidFill>
                <a:effectLst/>
              </a:rPr>
              <a:t>Adjust the size of the viewports such that the top viewport is about ½ the size of the bottom one by selecting </a:t>
            </a:r>
            <a:r>
              <a:rPr lang="en-US" sz="2000" b="1" i="0" dirty="0">
                <a:solidFill>
                  <a:srgbClr val="000C34"/>
                </a:solidFill>
                <a:effectLst/>
              </a:rPr>
              <a:t>Edit </a:t>
            </a:r>
            <a:r>
              <a:rPr lang="en-US" sz="2000" b="0" i="0" dirty="0">
                <a:solidFill>
                  <a:srgbClr val="000C34"/>
                </a:solidFill>
                <a:effectLst/>
              </a:rPr>
              <a:t>and </a:t>
            </a:r>
            <a:r>
              <a:rPr lang="en-US" sz="2000" b="1" i="0" dirty="0">
                <a:solidFill>
                  <a:srgbClr val="000C34"/>
                </a:solidFill>
                <a:effectLst/>
              </a:rPr>
              <a:t>Configure Plot Layout. </a:t>
            </a:r>
            <a:endParaRPr lang="en-US" sz="2000" b="0" i="0" dirty="0">
              <a:solidFill>
                <a:srgbClr val="000C34"/>
              </a:solidFill>
              <a:effectLst/>
            </a:endParaRPr>
          </a:p>
          <a:p>
            <a:pPr marL="800100" lvl="1" indent="-342900" algn="l">
              <a:spcBef>
                <a:spcPts val="600"/>
              </a:spcBef>
              <a:spcAft>
                <a:spcPts val="600"/>
              </a:spcAft>
              <a:buFont typeface="+mj-lt"/>
              <a:buAutoNum type="alphaLcParenR"/>
            </a:pPr>
            <a:r>
              <a:rPr lang="en-US" sz="1800" b="0" i="0" dirty="0">
                <a:solidFill>
                  <a:srgbClr val="000C34"/>
                </a:solidFill>
                <a:effectLst/>
              </a:rPr>
              <a:t>Change the size of each viewport by selecting</a:t>
            </a:r>
            <a:r>
              <a:rPr lang="en-US" sz="1800" b="1" i="0" dirty="0">
                <a:solidFill>
                  <a:srgbClr val="000C34"/>
                </a:solidFill>
                <a:effectLst/>
              </a:rPr>
              <a:t> Set Plot Viewport Weights </a:t>
            </a:r>
            <a:r>
              <a:rPr lang="en-US" sz="1800" b="0" i="0" dirty="0">
                <a:solidFill>
                  <a:srgbClr val="000C34"/>
                </a:solidFill>
                <a:effectLst/>
              </a:rPr>
              <a:t>from the </a:t>
            </a:r>
            <a:r>
              <a:rPr lang="en-US" sz="1800" b="1" i="0" dirty="0">
                <a:solidFill>
                  <a:srgbClr val="000C34"/>
                </a:solidFill>
                <a:effectLst/>
              </a:rPr>
              <a:t>Edit </a:t>
            </a:r>
            <a:r>
              <a:rPr lang="en-US" sz="1800" b="0" i="0" dirty="0">
                <a:solidFill>
                  <a:srgbClr val="000C34"/>
                </a:solidFill>
                <a:effectLst/>
              </a:rPr>
              <a:t>menu of the Configure Plot dialog.  The weights you enter are in percentages of the total area of the plot.</a:t>
            </a:r>
          </a:p>
          <a:p>
            <a:pPr marL="0" indent="0">
              <a:buNone/>
            </a:pPr>
            <a:br>
              <a:rPr lang="en-US" b="0" i="1" dirty="0">
                <a:solidFill>
                  <a:srgbClr val="FF0000"/>
                </a:solidFill>
                <a:effectLst/>
                <a:latin typeface="roboto-regular"/>
              </a:rPr>
            </a:br>
            <a:endParaRPr lang="en-US" sz="1800" b="0" i="0" dirty="0">
              <a:solidFill>
                <a:srgbClr val="000C34"/>
              </a:solidFill>
              <a:effectLst/>
            </a:endParaRPr>
          </a:p>
        </p:txBody>
      </p:sp>
      <p:sp>
        <p:nvSpPr>
          <p:cNvPr id="5" name="CasellaDiTesto 4">
            <a:extLst>
              <a:ext uri="{FF2B5EF4-FFF2-40B4-BE49-F238E27FC236}">
                <a16:creationId xmlns:a16="http://schemas.microsoft.com/office/drawing/2014/main" id="{DDC54D79-FDB2-B4B3-7051-207539291710}"/>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Configuring the Plot Layout</a:t>
            </a:r>
            <a:endParaRPr lang="en-GB" b="1" i="1" dirty="0">
              <a:latin typeface="Trebuchet MS" pitchFamily="34" charset="0"/>
            </a:endParaRPr>
          </a:p>
        </p:txBody>
      </p:sp>
      <p:pic>
        <p:nvPicPr>
          <p:cNvPr id="6" name="Immagine 5">
            <a:extLst>
              <a:ext uri="{FF2B5EF4-FFF2-40B4-BE49-F238E27FC236}">
                <a16:creationId xmlns:a16="http://schemas.microsoft.com/office/drawing/2014/main" id="{0B93399D-79BF-8B33-77D4-867B12FFC633}"/>
              </a:ext>
            </a:extLst>
          </p:cNvPr>
          <p:cNvPicPr>
            <a:picLocks noChangeAspect="1"/>
          </p:cNvPicPr>
          <p:nvPr/>
        </p:nvPicPr>
        <p:blipFill>
          <a:blip r:embed="rId3"/>
          <a:stretch>
            <a:fillRect/>
          </a:stretch>
        </p:blipFill>
        <p:spPr>
          <a:xfrm>
            <a:off x="4239375" y="1421299"/>
            <a:ext cx="4841714" cy="4068549"/>
          </a:xfrm>
          <a:prstGeom prst="rect">
            <a:avLst/>
          </a:prstGeom>
        </p:spPr>
      </p:pic>
    </p:spTree>
    <p:extLst>
      <p:ext uri="{BB962C8B-B14F-4D97-AF65-F5344CB8AC3E}">
        <p14:creationId xmlns:p14="http://schemas.microsoft.com/office/powerpoint/2010/main" val="6817244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AFF5E-28BD-3ABC-9D78-C8B21755824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4F3DCDE-0077-F738-47AC-55E0CA431732}"/>
              </a:ext>
            </a:extLst>
          </p:cNvPr>
          <p:cNvSpPr>
            <a:spLocks noGrp="1" noChangeArrowheads="1"/>
          </p:cNvSpPr>
          <p:nvPr>
            <p:ph idx="1"/>
          </p:nvPr>
        </p:nvSpPr>
        <p:spPr>
          <a:xfrm>
            <a:off x="107504" y="1052736"/>
            <a:ext cx="3861017" cy="4968552"/>
          </a:xfrm>
        </p:spPr>
        <p:txBody>
          <a:bodyPr/>
          <a:lstStyle/>
          <a:p>
            <a:pPr marL="457200" indent="-457200" algn="l">
              <a:buFont typeface="+mj-lt"/>
              <a:buAutoNum type="arabicPeriod" startAt="4"/>
            </a:pPr>
            <a:r>
              <a:rPr lang="en-US" sz="2000" b="0" i="0" dirty="0">
                <a:solidFill>
                  <a:srgbClr val="000C34"/>
                </a:solidFill>
                <a:effectLst/>
              </a:rPr>
              <a:t>Adjust the Y-axis of the elevation curve to range from 645 to 647 and the Y-axis of the flow curve to range from 0 to 2000 by right clicking the axis and selecting </a:t>
            </a:r>
            <a:r>
              <a:rPr lang="en-US" sz="2000" b="1" i="0" dirty="0">
                <a:solidFill>
                  <a:srgbClr val="000C34"/>
                </a:solidFill>
                <a:effectLst/>
              </a:rPr>
              <a:t>Properties</a:t>
            </a:r>
            <a:r>
              <a:rPr lang="en-US" sz="2000" b="0" i="0" dirty="0">
                <a:solidFill>
                  <a:srgbClr val="000C34"/>
                </a:solidFill>
                <a:effectLst/>
              </a:rPr>
              <a:t> then adjust the min and max values.</a:t>
            </a:r>
          </a:p>
          <a:p>
            <a:pPr marL="0" indent="0" algn="l">
              <a:buNone/>
            </a:pPr>
            <a:endParaRPr lang="en-US" sz="1800" b="0" i="0" dirty="0">
              <a:solidFill>
                <a:srgbClr val="000C34"/>
              </a:solidFill>
              <a:effectLst/>
            </a:endParaRPr>
          </a:p>
          <a:p>
            <a:pPr algn="l">
              <a:buFont typeface="+mj-lt"/>
              <a:buAutoNum type="alphaLcParenR"/>
            </a:pPr>
            <a:r>
              <a:rPr lang="en-US" sz="1800" b="0" i="0" dirty="0">
                <a:solidFill>
                  <a:srgbClr val="000C34"/>
                </a:solidFill>
                <a:effectLst/>
              </a:rPr>
              <a:t>Open the Axis Properties editor by right-clicking on the axis and selecting </a:t>
            </a:r>
            <a:r>
              <a:rPr lang="en-US" sz="1800" b="1" i="0" dirty="0">
                <a:solidFill>
                  <a:srgbClr val="000C34"/>
                </a:solidFill>
                <a:effectLst/>
              </a:rPr>
              <a:t>Edit Properties</a:t>
            </a:r>
            <a:r>
              <a:rPr lang="en-US" sz="1800" b="0" i="0" dirty="0">
                <a:solidFill>
                  <a:srgbClr val="000C34"/>
                </a:solidFill>
                <a:effectLst/>
              </a:rPr>
              <a:t>.</a:t>
            </a:r>
          </a:p>
          <a:p>
            <a:pPr marL="0" indent="0">
              <a:buNone/>
            </a:pPr>
            <a:br>
              <a:rPr lang="en-US" b="0" i="1" dirty="0">
                <a:solidFill>
                  <a:srgbClr val="FF0000"/>
                </a:solidFill>
                <a:effectLst/>
                <a:latin typeface="roboto-regular"/>
              </a:rPr>
            </a:br>
            <a:endParaRPr lang="en-US" sz="1800" b="0" i="0" dirty="0">
              <a:solidFill>
                <a:srgbClr val="000C34"/>
              </a:solidFill>
              <a:effectLst/>
            </a:endParaRPr>
          </a:p>
        </p:txBody>
      </p:sp>
      <p:sp>
        <p:nvSpPr>
          <p:cNvPr id="5" name="CasellaDiTesto 4">
            <a:extLst>
              <a:ext uri="{FF2B5EF4-FFF2-40B4-BE49-F238E27FC236}">
                <a16:creationId xmlns:a16="http://schemas.microsoft.com/office/drawing/2014/main" id="{6DD14B7E-7F41-CF87-8069-814C2C328096}"/>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Configuring the Plot Layout</a:t>
            </a:r>
            <a:endParaRPr lang="en-GB" b="1" i="1" dirty="0">
              <a:latin typeface="Trebuchet MS" pitchFamily="34" charset="0"/>
            </a:endParaRPr>
          </a:p>
        </p:txBody>
      </p:sp>
      <p:pic>
        <p:nvPicPr>
          <p:cNvPr id="3" name="Immagine 2">
            <a:extLst>
              <a:ext uri="{FF2B5EF4-FFF2-40B4-BE49-F238E27FC236}">
                <a16:creationId xmlns:a16="http://schemas.microsoft.com/office/drawing/2014/main" id="{7326DEC6-A553-81CD-979B-BDDD562C7E32}"/>
              </a:ext>
            </a:extLst>
          </p:cNvPr>
          <p:cNvPicPr>
            <a:picLocks noChangeAspect="1"/>
          </p:cNvPicPr>
          <p:nvPr/>
        </p:nvPicPr>
        <p:blipFill>
          <a:blip r:embed="rId3"/>
          <a:stretch>
            <a:fillRect/>
          </a:stretch>
        </p:blipFill>
        <p:spPr>
          <a:xfrm>
            <a:off x="3870455" y="1671625"/>
            <a:ext cx="5166041" cy="4365104"/>
          </a:xfrm>
          <a:prstGeom prst="rect">
            <a:avLst/>
          </a:prstGeom>
        </p:spPr>
      </p:pic>
    </p:spTree>
    <p:extLst>
      <p:ext uri="{BB962C8B-B14F-4D97-AF65-F5344CB8AC3E}">
        <p14:creationId xmlns:p14="http://schemas.microsoft.com/office/powerpoint/2010/main" val="32855195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13D4C-A81B-49C8-C1DA-E222A9B5956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D384B74-CD96-B00B-5283-66AA40B2508A}"/>
              </a:ext>
            </a:extLst>
          </p:cNvPr>
          <p:cNvSpPr>
            <a:spLocks noGrp="1" noChangeArrowheads="1"/>
          </p:cNvSpPr>
          <p:nvPr>
            <p:ph idx="1"/>
          </p:nvPr>
        </p:nvSpPr>
        <p:spPr>
          <a:xfrm>
            <a:off x="107504" y="1052736"/>
            <a:ext cx="3861017" cy="4968552"/>
          </a:xfrm>
        </p:spPr>
        <p:txBody>
          <a:bodyPr/>
          <a:lstStyle/>
          <a:p>
            <a:pPr marL="457200" indent="-457200" algn="l">
              <a:buFont typeface="+mj-lt"/>
              <a:buAutoNum type="arabicPeriod" startAt="5"/>
            </a:pPr>
            <a:r>
              <a:rPr lang="en-US" sz="2000" b="0" i="0" dirty="0">
                <a:solidFill>
                  <a:srgbClr val="000C34"/>
                </a:solidFill>
                <a:effectLst/>
              </a:rPr>
              <a:t>Add fill to the </a:t>
            </a:r>
            <a:r>
              <a:rPr lang="en-US" sz="2000" b="0" i="0" dirty="0" err="1">
                <a:solidFill>
                  <a:srgbClr val="000C34"/>
                </a:solidFill>
                <a:effectLst/>
              </a:rPr>
              <a:t>precip</a:t>
            </a:r>
            <a:r>
              <a:rPr lang="en-US" sz="2000" b="0" i="0" dirty="0">
                <a:solidFill>
                  <a:srgbClr val="000C34"/>
                </a:solidFill>
                <a:effectLst/>
              </a:rPr>
              <a:t> curve by right clicking on the </a:t>
            </a:r>
            <a:r>
              <a:rPr lang="en-US" sz="2000" b="0" i="0" dirty="0" err="1">
                <a:solidFill>
                  <a:srgbClr val="000C34"/>
                </a:solidFill>
                <a:effectLst/>
              </a:rPr>
              <a:t>precip</a:t>
            </a:r>
            <a:r>
              <a:rPr lang="en-US" sz="2000" b="0" i="0" dirty="0">
                <a:solidFill>
                  <a:srgbClr val="000C34"/>
                </a:solidFill>
                <a:effectLst/>
              </a:rPr>
              <a:t> curve in the viewport and selecting </a:t>
            </a:r>
            <a:r>
              <a:rPr lang="en-US" sz="2000" b="1" i="0" dirty="0">
                <a:solidFill>
                  <a:srgbClr val="000C34"/>
                </a:solidFill>
                <a:effectLst/>
              </a:rPr>
              <a:t>Edit Properties </a:t>
            </a:r>
            <a:r>
              <a:rPr lang="en-US" sz="2000" b="0" i="0" dirty="0">
                <a:solidFill>
                  <a:srgbClr val="000C34"/>
                </a:solidFill>
                <a:effectLst/>
              </a:rPr>
              <a:t>from the context menu.</a:t>
            </a:r>
          </a:p>
          <a:p>
            <a:pPr marL="457200" indent="-457200" algn="l">
              <a:buFont typeface="+mj-lt"/>
              <a:buAutoNum type="arabicPeriod" startAt="5"/>
            </a:pPr>
            <a:endParaRPr lang="en-US" sz="1800" b="0" i="0" dirty="0">
              <a:solidFill>
                <a:srgbClr val="000C34"/>
              </a:solidFill>
              <a:effectLst/>
            </a:endParaRPr>
          </a:p>
          <a:p>
            <a:pPr algn="l">
              <a:buFont typeface="+mj-lt"/>
              <a:buAutoNum type="alphaLcParenR"/>
            </a:pPr>
            <a:r>
              <a:rPr lang="en-US" sz="1800" b="0" i="0" dirty="0">
                <a:solidFill>
                  <a:srgbClr val="000C34"/>
                </a:solidFill>
                <a:effectLst/>
              </a:rPr>
              <a:t>Modify the plot properties of the other curves by changing their line characteristics (color, style, weight, symbol, </a:t>
            </a:r>
            <a:r>
              <a:rPr lang="en-US" sz="1800" b="0" i="0" dirty="0" err="1">
                <a:solidFill>
                  <a:srgbClr val="000C34"/>
                </a:solidFill>
                <a:effectLst/>
              </a:rPr>
              <a:t>etc</a:t>
            </a:r>
            <a:r>
              <a:rPr lang="en-US" sz="1800" b="0" i="0" dirty="0">
                <a:solidFill>
                  <a:srgbClr val="000C34"/>
                </a:solidFill>
                <a:effectLst/>
              </a:rPr>
              <a:t>).</a:t>
            </a:r>
          </a:p>
          <a:p>
            <a:pPr algn="l">
              <a:buFont typeface="+mj-lt"/>
              <a:buAutoNum type="alphaLcParenR"/>
            </a:pPr>
            <a:endParaRPr lang="en-US" sz="1800" dirty="0">
              <a:solidFill>
                <a:srgbClr val="000C34"/>
              </a:solidFill>
            </a:endParaRPr>
          </a:p>
          <a:p>
            <a:pPr marL="0" indent="0" algn="l">
              <a:buNone/>
            </a:pPr>
            <a:endParaRPr lang="en-US" sz="1800" b="0" i="0" dirty="0">
              <a:solidFill>
                <a:srgbClr val="000C34"/>
              </a:solidFill>
              <a:effectLst/>
            </a:endParaRPr>
          </a:p>
          <a:p>
            <a:pPr marL="0" indent="0" algn="l">
              <a:buNone/>
            </a:pPr>
            <a:r>
              <a:rPr lang="en-US" sz="1600" b="1" i="0" dirty="0">
                <a:solidFill>
                  <a:srgbClr val="000C34"/>
                </a:solidFill>
                <a:effectLst/>
              </a:rPr>
              <a:t>Question 8. Which option for "fill:" made the most sense on the </a:t>
            </a:r>
            <a:r>
              <a:rPr lang="en-US" sz="1600" b="1" i="0" dirty="0" err="1">
                <a:solidFill>
                  <a:srgbClr val="000C34"/>
                </a:solidFill>
                <a:effectLst/>
              </a:rPr>
              <a:t>precip</a:t>
            </a:r>
            <a:r>
              <a:rPr lang="en-US" sz="1600" b="1" i="0" dirty="0">
                <a:solidFill>
                  <a:srgbClr val="000C34"/>
                </a:solidFill>
                <a:effectLst/>
              </a:rPr>
              <a:t> curve?  Why?</a:t>
            </a:r>
          </a:p>
          <a:p>
            <a:pPr marL="0" indent="0" algn="l">
              <a:buNone/>
            </a:pPr>
            <a:r>
              <a:rPr lang="en-US" sz="1600" b="1" dirty="0">
                <a:solidFill>
                  <a:srgbClr val="000C34"/>
                </a:solidFill>
              </a:rPr>
              <a:t>Answer</a:t>
            </a:r>
            <a:endParaRPr lang="en-US" sz="1600" b="1" i="0" dirty="0">
              <a:solidFill>
                <a:srgbClr val="000C34"/>
              </a:solidFill>
              <a:effectLst/>
            </a:endParaRPr>
          </a:p>
          <a:p>
            <a:pPr marL="0" indent="0" algn="l">
              <a:buNone/>
            </a:pPr>
            <a:r>
              <a:rPr lang="en-US" sz="1600" i="0" dirty="0">
                <a:solidFill>
                  <a:srgbClr val="000C34"/>
                </a:solidFill>
                <a:effectLst/>
              </a:rPr>
              <a:t>"Above", because it fills from zero to the </a:t>
            </a:r>
            <a:r>
              <a:rPr lang="en-US" sz="1600" i="0" dirty="0" err="1">
                <a:solidFill>
                  <a:srgbClr val="000C34"/>
                </a:solidFill>
                <a:effectLst/>
              </a:rPr>
              <a:t>precip</a:t>
            </a:r>
            <a:r>
              <a:rPr lang="en-US" sz="1600" i="0" dirty="0">
                <a:solidFill>
                  <a:srgbClr val="000C34"/>
                </a:solidFill>
                <a:effectLst/>
              </a:rPr>
              <a:t> value.</a:t>
            </a:r>
          </a:p>
          <a:p>
            <a:pPr algn="l">
              <a:buFont typeface="+mj-lt"/>
              <a:buAutoNum type="alphaLcParenR"/>
            </a:pPr>
            <a:endParaRPr lang="en-US" sz="1800" dirty="0">
              <a:solidFill>
                <a:srgbClr val="000C34"/>
              </a:solidFill>
              <a:latin typeface="roboto-regular"/>
            </a:endParaRPr>
          </a:p>
        </p:txBody>
      </p:sp>
      <p:sp>
        <p:nvSpPr>
          <p:cNvPr id="5" name="CasellaDiTesto 4">
            <a:extLst>
              <a:ext uri="{FF2B5EF4-FFF2-40B4-BE49-F238E27FC236}">
                <a16:creationId xmlns:a16="http://schemas.microsoft.com/office/drawing/2014/main" id="{181F3FC3-28EA-6407-2898-2B26DDCB79F9}"/>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Configuring the Plot Layout</a:t>
            </a:r>
            <a:endParaRPr lang="en-GB" b="1" i="1" dirty="0">
              <a:latin typeface="Trebuchet MS" pitchFamily="34" charset="0"/>
            </a:endParaRPr>
          </a:p>
        </p:txBody>
      </p:sp>
      <p:pic>
        <p:nvPicPr>
          <p:cNvPr id="6" name="Immagine 5">
            <a:extLst>
              <a:ext uri="{FF2B5EF4-FFF2-40B4-BE49-F238E27FC236}">
                <a16:creationId xmlns:a16="http://schemas.microsoft.com/office/drawing/2014/main" id="{9C91BD0C-9AE2-159E-74AF-0648AA60A924}"/>
              </a:ext>
            </a:extLst>
          </p:cNvPr>
          <p:cNvPicPr>
            <a:picLocks noChangeAspect="1"/>
          </p:cNvPicPr>
          <p:nvPr/>
        </p:nvPicPr>
        <p:blipFill>
          <a:blip r:embed="rId3"/>
          <a:stretch>
            <a:fillRect/>
          </a:stretch>
        </p:blipFill>
        <p:spPr>
          <a:xfrm>
            <a:off x="3899279" y="1412776"/>
            <a:ext cx="5053886" cy="4264676"/>
          </a:xfrm>
          <a:prstGeom prst="rect">
            <a:avLst/>
          </a:prstGeom>
        </p:spPr>
      </p:pic>
    </p:spTree>
    <p:extLst>
      <p:ext uri="{BB962C8B-B14F-4D97-AF65-F5344CB8AC3E}">
        <p14:creationId xmlns:p14="http://schemas.microsoft.com/office/powerpoint/2010/main" val="7613186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F3E88-4532-8D28-E4AC-088ADB07A56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0DCF99E-EFF8-7261-41A0-485E9B4E0188}"/>
              </a:ext>
            </a:extLst>
          </p:cNvPr>
          <p:cNvSpPr>
            <a:spLocks noGrp="1" noChangeArrowheads="1"/>
          </p:cNvSpPr>
          <p:nvPr>
            <p:ph idx="1"/>
          </p:nvPr>
        </p:nvSpPr>
        <p:spPr>
          <a:xfrm>
            <a:off x="1223628" y="1889448"/>
            <a:ext cx="6696744" cy="4968552"/>
          </a:xfrm>
        </p:spPr>
        <p:txBody>
          <a:bodyPr/>
          <a:lstStyle/>
          <a:p>
            <a:pPr>
              <a:spcBef>
                <a:spcPts val="600"/>
              </a:spcBef>
              <a:spcAft>
                <a:spcPts val="600"/>
              </a:spcAft>
              <a:buFont typeface="+mj-lt"/>
              <a:buAutoNum type="arabicPeriod" startAt="6"/>
            </a:pPr>
            <a:r>
              <a:rPr lang="en-US" sz="1800" dirty="0">
                <a:solidFill>
                  <a:srgbClr val="000C34"/>
                </a:solidFill>
              </a:rPr>
              <a:t>Save a template of this plot to be applied later to another plot using </a:t>
            </a:r>
            <a:r>
              <a:rPr lang="en-US" sz="1800" b="1" dirty="0">
                <a:solidFill>
                  <a:srgbClr val="000C34"/>
                </a:solidFill>
              </a:rPr>
              <a:t>Save Template </a:t>
            </a:r>
            <a:r>
              <a:rPr lang="en-US" sz="1800" dirty="0">
                <a:solidFill>
                  <a:srgbClr val="000C34"/>
                </a:solidFill>
              </a:rPr>
              <a:t>from your plot's </a:t>
            </a:r>
            <a:r>
              <a:rPr lang="en-US" sz="1800" b="1" dirty="0">
                <a:solidFill>
                  <a:srgbClr val="000C34"/>
                </a:solidFill>
              </a:rPr>
              <a:t>File</a:t>
            </a:r>
            <a:r>
              <a:rPr lang="en-US" sz="1800" dirty="0">
                <a:solidFill>
                  <a:srgbClr val="000C34"/>
                </a:solidFill>
              </a:rPr>
              <a:t> menu</a:t>
            </a:r>
          </a:p>
          <a:p>
            <a:pPr>
              <a:spcBef>
                <a:spcPts val="600"/>
              </a:spcBef>
              <a:spcAft>
                <a:spcPts val="600"/>
              </a:spcAft>
              <a:buFont typeface="+mj-lt"/>
              <a:buAutoNum type="arabicPeriod" startAt="6"/>
            </a:pPr>
            <a:r>
              <a:rPr lang="en-US" sz="1800" dirty="0">
                <a:solidFill>
                  <a:srgbClr val="000C34"/>
                </a:solidFill>
              </a:rPr>
              <a:t>Close your plot.</a:t>
            </a:r>
          </a:p>
          <a:p>
            <a:pPr>
              <a:spcBef>
                <a:spcPts val="600"/>
              </a:spcBef>
              <a:spcAft>
                <a:spcPts val="600"/>
              </a:spcAft>
              <a:buFont typeface="+mj-lt"/>
              <a:buAutoNum type="arabicPeriod" startAt="6"/>
            </a:pPr>
            <a:r>
              <a:rPr lang="en-US" sz="1800" dirty="0">
                <a:solidFill>
                  <a:srgbClr val="000C34"/>
                </a:solidFill>
              </a:rPr>
              <a:t>Re-plot the selected records.</a:t>
            </a:r>
          </a:p>
          <a:p>
            <a:pPr>
              <a:spcBef>
                <a:spcPts val="600"/>
              </a:spcBef>
              <a:spcAft>
                <a:spcPts val="600"/>
              </a:spcAft>
              <a:buFont typeface="+mj-lt"/>
              <a:buAutoNum type="arabicPeriod" startAt="6"/>
            </a:pPr>
            <a:r>
              <a:rPr lang="en-US" sz="1800" dirty="0">
                <a:solidFill>
                  <a:srgbClr val="000C34"/>
                </a:solidFill>
              </a:rPr>
              <a:t>Apply your template to the new plot by selecting </a:t>
            </a:r>
            <a:r>
              <a:rPr lang="en-US" sz="1800" b="1" dirty="0">
                <a:solidFill>
                  <a:srgbClr val="000C34"/>
                </a:solidFill>
              </a:rPr>
              <a:t>Apply Template</a:t>
            </a:r>
            <a:r>
              <a:rPr lang="en-US" sz="1800" dirty="0">
                <a:solidFill>
                  <a:srgbClr val="000C34"/>
                </a:solidFill>
              </a:rPr>
              <a:t> from your plot's </a:t>
            </a:r>
            <a:r>
              <a:rPr lang="en-US" sz="1800" b="1" dirty="0">
                <a:solidFill>
                  <a:srgbClr val="000C34"/>
                </a:solidFill>
              </a:rPr>
              <a:t>File</a:t>
            </a:r>
            <a:r>
              <a:rPr lang="en-US" sz="1800" dirty="0">
                <a:solidFill>
                  <a:srgbClr val="000C34"/>
                </a:solidFill>
              </a:rPr>
              <a:t> menu, then selecting the template you saved in previous step.</a:t>
            </a:r>
          </a:p>
          <a:p>
            <a:pPr marL="457200" indent="-457200" algn="l">
              <a:buFont typeface="+mj-lt"/>
              <a:buAutoNum type="arabicPeriod" startAt="5"/>
            </a:pPr>
            <a:endParaRPr lang="en-US" sz="1800" b="0" i="0" dirty="0">
              <a:solidFill>
                <a:srgbClr val="000C34"/>
              </a:solidFill>
              <a:effectLst/>
            </a:endParaRPr>
          </a:p>
          <a:p>
            <a:pPr algn="l">
              <a:buFont typeface="+mj-lt"/>
              <a:buAutoNum type="alphaLcParenR"/>
            </a:pPr>
            <a:endParaRPr lang="en-US" sz="1800" dirty="0">
              <a:solidFill>
                <a:srgbClr val="000C34"/>
              </a:solidFill>
              <a:latin typeface="roboto-regular"/>
            </a:endParaRPr>
          </a:p>
        </p:txBody>
      </p:sp>
      <p:sp>
        <p:nvSpPr>
          <p:cNvPr id="5" name="CasellaDiTesto 4">
            <a:extLst>
              <a:ext uri="{FF2B5EF4-FFF2-40B4-BE49-F238E27FC236}">
                <a16:creationId xmlns:a16="http://schemas.microsoft.com/office/drawing/2014/main" id="{E61FCD3E-FF59-1D62-19B3-B94CA04BA800}"/>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2. Configuring the Plot Layout</a:t>
            </a:r>
            <a:endParaRPr lang="en-GB" b="1" i="1" dirty="0">
              <a:latin typeface="Trebuchet MS" pitchFamily="34" charset="0"/>
            </a:endParaRPr>
          </a:p>
        </p:txBody>
      </p:sp>
    </p:spTree>
    <p:extLst>
      <p:ext uri="{BB962C8B-B14F-4D97-AF65-F5344CB8AC3E}">
        <p14:creationId xmlns:p14="http://schemas.microsoft.com/office/powerpoint/2010/main" val="19630650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EB0A4-755B-481F-A422-1351462C478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D7749D5-AC1A-C250-62B3-8DD81EC5FDDE}"/>
              </a:ext>
            </a:extLst>
          </p:cNvPr>
          <p:cNvSpPr>
            <a:spLocks noGrp="1" noChangeArrowheads="1"/>
          </p:cNvSpPr>
          <p:nvPr>
            <p:ph idx="1"/>
          </p:nvPr>
        </p:nvSpPr>
        <p:spPr>
          <a:xfrm>
            <a:off x="539552" y="980728"/>
            <a:ext cx="4248472" cy="5328592"/>
          </a:xfrm>
        </p:spPr>
        <p:txBody>
          <a:bodyPr/>
          <a:lstStyle/>
          <a:p>
            <a:pPr marL="457200" indent="-457200" algn="l">
              <a:spcBef>
                <a:spcPts val="600"/>
              </a:spcBef>
              <a:spcAft>
                <a:spcPts val="600"/>
              </a:spcAft>
              <a:buFont typeface="+mj-lt"/>
              <a:buAutoNum type="arabicPeriod" startAt="7"/>
            </a:pPr>
            <a:r>
              <a:rPr lang="en-US" sz="2000" b="0" i="0" dirty="0">
                <a:solidFill>
                  <a:srgbClr val="000C34"/>
                </a:solidFill>
                <a:effectLst/>
              </a:rPr>
              <a:t>Add an icon to one side of the default legend so that any plot you produce will contain the icon and text</a:t>
            </a:r>
          </a:p>
          <a:p>
            <a:pPr marL="457200" indent="-457200" algn="l">
              <a:spcBef>
                <a:spcPts val="600"/>
              </a:spcBef>
              <a:spcAft>
                <a:spcPts val="600"/>
              </a:spcAft>
              <a:buFont typeface="+mj-lt"/>
              <a:buAutoNum type="alphaLcParenR"/>
            </a:pPr>
            <a:r>
              <a:rPr lang="en-US" sz="1800" b="0" i="0" dirty="0">
                <a:solidFill>
                  <a:srgbClr val="000C34"/>
                </a:solidFill>
                <a:effectLst/>
              </a:rPr>
              <a:t>Select </a:t>
            </a:r>
            <a:r>
              <a:rPr lang="en-US" sz="1800" b="1" i="0" dirty="0">
                <a:solidFill>
                  <a:srgbClr val="000C34"/>
                </a:solidFill>
                <a:effectLst/>
              </a:rPr>
              <a:t>Default Plot Properties</a:t>
            </a:r>
            <a:r>
              <a:rPr lang="en-US" sz="1800" b="0" i="0" dirty="0">
                <a:solidFill>
                  <a:srgbClr val="000C34"/>
                </a:solidFill>
                <a:effectLst/>
              </a:rPr>
              <a:t> from your plot's </a:t>
            </a:r>
            <a:r>
              <a:rPr lang="en-US" sz="1800" b="1" i="0" dirty="0">
                <a:solidFill>
                  <a:srgbClr val="000C34"/>
                </a:solidFill>
                <a:effectLst/>
              </a:rPr>
              <a:t>Edit</a:t>
            </a:r>
            <a:r>
              <a:rPr lang="en-US" sz="1800" b="0" i="0" dirty="0">
                <a:solidFill>
                  <a:srgbClr val="000C34"/>
                </a:solidFill>
                <a:effectLst/>
              </a:rPr>
              <a:t> menu</a:t>
            </a:r>
          </a:p>
          <a:p>
            <a:pPr marL="457200" indent="-457200" algn="l">
              <a:spcBef>
                <a:spcPts val="600"/>
              </a:spcBef>
              <a:spcAft>
                <a:spcPts val="600"/>
              </a:spcAft>
              <a:buFont typeface="+mj-lt"/>
              <a:buAutoNum type="alphaLcParenR"/>
            </a:pPr>
            <a:r>
              <a:rPr lang="en-US" sz="1800" b="0" i="0" dirty="0">
                <a:solidFill>
                  <a:srgbClr val="000C34"/>
                </a:solidFill>
                <a:effectLst/>
              </a:rPr>
              <a:t>Select the </a:t>
            </a:r>
            <a:r>
              <a:rPr lang="en-US" sz="1800" b="1" i="0" dirty="0">
                <a:solidFill>
                  <a:srgbClr val="000C34"/>
                </a:solidFill>
                <a:effectLst/>
              </a:rPr>
              <a:t>Legend</a:t>
            </a:r>
            <a:r>
              <a:rPr lang="en-US" sz="1800" b="0" i="0" dirty="0">
                <a:solidFill>
                  <a:srgbClr val="000C34"/>
                </a:solidFill>
                <a:effectLst/>
              </a:rPr>
              <a:t> tab</a:t>
            </a:r>
          </a:p>
          <a:p>
            <a:pPr algn="l">
              <a:spcBef>
                <a:spcPts val="600"/>
              </a:spcBef>
              <a:spcAft>
                <a:spcPts val="600"/>
              </a:spcAft>
              <a:buFont typeface="+mj-lt"/>
              <a:buAutoNum type="alphaLcParenR"/>
            </a:pPr>
            <a:r>
              <a:rPr lang="en-US" sz="1800" b="0" i="0" dirty="0">
                <a:solidFill>
                  <a:srgbClr val="000C34"/>
                </a:solidFill>
                <a:effectLst/>
              </a:rPr>
              <a:t>Choose either the </a:t>
            </a:r>
            <a:r>
              <a:rPr lang="en-US" sz="1800" b="1" i="0" dirty="0">
                <a:solidFill>
                  <a:srgbClr val="000C34"/>
                </a:solidFill>
                <a:effectLst/>
              </a:rPr>
              <a:t>Right</a:t>
            </a:r>
            <a:r>
              <a:rPr lang="en-US" sz="1800" b="0" i="0" dirty="0">
                <a:solidFill>
                  <a:srgbClr val="000C34"/>
                </a:solidFill>
                <a:effectLst/>
              </a:rPr>
              <a:t> or </a:t>
            </a:r>
            <a:r>
              <a:rPr lang="en-US" sz="1800" b="1" i="0" dirty="0">
                <a:solidFill>
                  <a:srgbClr val="000C34"/>
                </a:solidFill>
                <a:effectLst/>
              </a:rPr>
              <a:t>Left block </a:t>
            </a:r>
            <a:r>
              <a:rPr lang="en-US" sz="1800" b="0" i="0" dirty="0">
                <a:solidFill>
                  <a:srgbClr val="000C34"/>
                </a:solidFill>
                <a:effectLst/>
              </a:rPr>
              <a:t>tab</a:t>
            </a:r>
          </a:p>
          <a:p>
            <a:pPr algn="l">
              <a:spcBef>
                <a:spcPts val="600"/>
              </a:spcBef>
              <a:spcAft>
                <a:spcPts val="600"/>
              </a:spcAft>
              <a:buFont typeface="+mj-lt"/>
              <a:buAutoNum type="alphaLcParenR"/>
            </a:pPr>
            <a:r>
              <a:rPr lang="en-US" sz="1800" b="0" i="0" dirty="0">
                <a:solidFill>
                  <a:srgbClr val="000C34"/>
                </a:solidFill>
                <a:effectLst/>
              </a:rPr>
              <a:t>Select the </a:t>
            </a:r>
            <a:r>
              <a:rPr lang="en-US" sz="1800" b="1" i="0" dirty="0">
                <a:solidFill>
                  <a:srgbClr val="000C34"/>
                </a:solidFill>
                <a:effectLst/>
              </a:rPr>
              <a:t>Draw Legend Block </a:t>
            </a:r>
            <a:r>
              <a:rPr lang="en-US" sz="1800" b="0" i="0" dirty="0">
                <a:solidFill>
                  <a:srgbClr val="000C34"/>
                </a:solidFill>
                <a:effectLst/>
              </a:rPr>
              <a:t>checkbox</a:t>
            </a:r>
          </a:p>
          <a:p>
            <a:pPr algn="l">
              <a:spcBef>
                <a:spcPts val="600"/>
              </a:spcBef>
              <a:spcAft>
                <a:spcPts val="600"/>
              </a:spcAft>
              <a:buFont typeface="+mj-lt"/>
              <a:buAutoNum type="alphaLcParenR"/>
            </a:pPr>
            <a:r>
              <a:rPr lang="en-US" sz="1800" b="0" i="0" dirty="0">
                <a:solidFill>
                  <a:srgbClr val="000C34"/>
                </a:solidFill>
                <a:effectLst/>
              </a:rPr>
              <a:t>Then add your icon.</a:t>
            </a:r>
          </a:p>
          <a:p>
            <a:pPr marL="800100" lvl="1" indent="-400050">
              <a:spcBef>
                <a:spcPts val="600"/>
              </a:spcBef>
              <a:spcAft>
                <a:spcPts val="600"/>
              </a:spcAft>
              <a:buFont typeface="+mj-lt"/>
              <a:buAutoNum type="romanLcPeriod"/>
            </a:pPr>
            <a:r>
              <a:rPr lang="en-US" sz="1400" b="0" i="0" dirty="0">
                <a:solidFill>
                  <a:srgbClr val="000C34"/>
                </a:solidFill>
                <a:effectLst/>
              </a:rPr>
              <a:t>Valid icon file types include .jpg, .gif, .bmp, and .</a:t>
            </a:r>
            <a:r>
              <a:rPr lang="en-US" sz="1400" b="0" i="0" dirty="0" err="1">
                <a:solidFill>
                  <a:srgbClr val="000C34"/>
                </a:solidFill>
                <a:effectLst/>
              </a:rPr>
              <a:t>png</a:t>
            </a:r>
            <a:r>
              <a:rPr lang="en-US" sz="1400" b="0" i="0" dirty="0">
                <a:solidFill>
                  <a:srgbClr val="000C34"/>
                </a:solidFill>
                <a:effectLst/>
              </a:rPr>
              <a:t>.</a:t>
            </a:r>
          </a:p>
        </p:txBody>
      </p:sp>
      <p:sp>
        <p:nvSpPr>
          <p:cNvPr id="5" name="CasellaDiTesto 4">
            <a:extLst>
              <a:ext uri="{FF2B5EF4-FFF2-40B4-BE49-F238E27FC236}">
                <a16:creationId xmlns:a16="http://schemas.microsoft.com/office/drawing/2014/main" id="{E06070F4-598C-6E42-AB0C-67C94FF49E53}"/>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3. Edit Default Plot Properties</a:t>
            </a:r>
            <a:endParaRPr lang="en-GB" b="1" i="1" dirty="0">
              <a:latin typeface="Trebuchet MS" pitchFamily="34" charset="0"/>
            </a:endParaRPr>
          </a:p>
        </p:txBody>
      </p:sp>
      <p:pic>
        <p:nvPicPr>
          <p:cNvPr id="3" name="Immagine 2">
            <a:extLst>
              <a:ext uri="{FF2B5EF4-FFF2-40B4-BE49-F238E27FC236}">
                <a16:creationId xmlns:a16="http://schemas.microsoft.com/office/drawing/2014/main" id="{B9BFFB25-D1EA-9ECF-63BA-C0041095AFD0}"/>
              </a:ext>
            </a:extLst>
          </p:cNvPr>
          <p:cNvPicPr>
            <a:picLocks noChangeAspect="1"/>
          </p:cNvPicPr>
          <p:nvPr/>
        </p:nvPicPr>
        <p:blipFill>
          <a:blip r:embed="rId3"/>
          <a:stretch>
            <a:fillRect/>
          </a:stretch>
        </p:blipFill>
        <p:spPr>
          <a:xfrm>
            <a:off x="4801464" y="1988840"/>
            <a:ext cx="4203110" cy="3551751"/>
          </a:xfrm>
          <a:prstGeom prst="rect">
            <a:avLst/>
          </a:prstGeom>
        </p:spPr>
      </p:pic>
    </p:spTree>
    <p:extLst>
      <p:ext uri="{BB962C8B-B14F-4D97-AF65-F5344CB8AC3E}">
        <p14:creationId xmlns:p14="http://schemas.microsoft.com/office/powerpoint/2010/main" val="8679428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875880-F4C1-987D-BDF1-97599033199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80A142A-147A-F6DC-0E2F-7CE7EA5129B7}"/>
              </a:ext>
            </a:extLst>
          </p:cNvPr>
          <p:cNvSpPr>
            <a:spLocks noGrp="1" noChangeArrowheads="1"/>
          </p:cNvSpPr>
          <p:nvPr>
            <p:ph idx="1"/>
          </p:nvPr>
        </p:nvSpPr>
        <p:spPr>
          <a:xfrm>
            <a:off x="539552" y="1556792"/>
            <a:ext cx="3672408" cy="4752528"/>
          </a:xfrm>
        </p:spPr>
        <p:txBody>
          <a:bodyPr/>
          <a:lstStyle/>
          <a:p>
            <a:pPr marL="457200" indent="-457200" algn="l">
              <a:spcBef>
                <a:spcPts val="600"/>
              </a:spcBef>
              <a:spcAft>
                <a:spcPts val="600"/>
              </a:spcAft>
              <a:buFont typeface="+mj-lt"/>
              <a:buAutoNum type="arabicPeriod" startAt="8"/>
            </a:pPr>
            <a:r>
              <a:rPr lang="en-US" sz="2000" b="0" i="0" dirty="0">
                <a:solidFill>
                  <a:srgbClr val="000C34"/>
                </a:solidFill>
                <a:effectLst/>
              </a:rPr>
              <a:t>Create a new plot with at least 4 flow records displayed utilizing the steps previously outlined.</a:t>
            </a:r>
          </a:p>
          <a:p>
            <a:pPr marL="457200" indent="-457200" algn="l">
              <a:spcBef>
                <a:spcPts val="600"/>
              </a:spcBef>
              <a:spcAft>
                <a:spcPts val="600"/>
              </a:spcAft>
              <a:buFont typeface="+mj-lt"/>
              <a:buAutoNum type="arabicPeriod" startAt="8"/>
            </a:pPr>
            <a:endParaRPr lang="en-US" sz="2000" b="0" i="0" dirty="0">
              <a:solidFill>
                <a:srgbClr val="000C34"/>
              </a:solidFill>
              <a:effectLst/>
            </a:endParaRPr>
          </a:p>
          <a:p>
            <a:pPr marL="457200" indent="-457200" algn="l">
              <a:spcBef>
                <a:spcPts val="600"/>
              </a:spcBef>
              <a:spcAft>
                <a:spcPts val="600"/>
              </a:spcAft>
              <a:buFont typeface="+mj-lt"/>
              <a:buAutoNum type="arabicPeriod" startAt="8"/>
            </a:pPr>
            <a:r>
              <a:rPr lang="en-US" sz="2000" b="0" i="0" dirty="0">
                <a:solidFill>
                  <a:srgbClr val="000C34"/>
                </a:solidFill>
                <a:effectLst/>
              </a:rPr>
              <a:t>Check the plot's </a:t>
            </a:r>
            <a:r>
              <a:rPr lang="en-US" sz="2000" b="1" i="0" dirty="0">
                <a:solidFill>
                  <a:srgbClr val="000C34"/>
                </a:solidFill>
                <a:effectLst/>
              </a:rPr>
              <a:t>View</a:t>
            </a:r>
            <a:r>
              <a:rPr lang="en-US" sz="2000" b="0" i="0" dirty="0">
                <a:solidFill>
                  <a:srgbClr val="000C34"/>
                </a:solidFill>
                <a:effectLst/>
              </a:rPr>
              <a:t> menu to make sure that </a:t>
            </a:r>
            <a:r>
              <a:rPr lang="en-US" sz="2000" b="1" i="0" dirty="0">
                <a:solidFill>
                  <a:srgbClr val="000C34"/>
                </a:solidFill>
                <a:effectLst/>
              </a:rPr>
              <a:t>Use Line Styles</a:t>
            </a:r>
            <a:r>
              <a:rPr lang="en-US" sz="2000" b="0" i="0" dirty="0">
                <a:solidFill>
                  <a:srgbClr val="000C34"/>
                </a:solidFill>
                <a:effectLst/>
              </a:rPr>
              <a:t> is "on".</a:t>
            </a:r>
          </a:p>
        </p:txBody>
      </p:sp>
      <p:sp>
        <p:nvSpPr>
          <p:cNvPr id="5" name="CasellaDiTesto 4">
            <a:extLst>
              <a:ext uri="{FF2B5EF4-FFF2-40B4-BE49-F238E27FC236}">
                <a16:creationId xmlns:a16="http://schemas.microsoft.com/office/drawing/2014/main" id="{0312B15E-031E-DC2F-C7F9-714385B4407C}"/>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3. Edit Default Plot Properties</a:t>
            </a:r>
            <a:endParaRPr lang="en-GB" b="1" i="1" dirty="0">
              <a:latin typeface="Trebuchet MS" pitchFamily="34" charset="0"/>
            </a:endParaRPr>
          </a:p>
        </p:txBody>
      </p:sp>
      <p:pic>
        <p:nvPicPr>
          <p:cNvPr id="6" name="Immagine 5">
            <a:extLst>
              <a:ext uri="{FF2B5EF4-FFF2-40B4-BE49-F238E27FC236}">
                <a16:creationId xmlns:a16="http://schemas.microsoft.com/office/drawing/2014/main" id="{43EC6A0E-9320-6DC9-D933-EEDB9BD3333E}"/>
              </a:ext>
            </a:extLst>
          </p:cNvPr>
          <p:cNvPicPr>
            <a:picLocks noChangeAspect="1"/>
          </p:cNvPicPr>
          <p:nvPr/>
        </p:nvPicPr>
        <p:blipFill>
          <a:blip r:embed="rId3"/>
          <a:stretch>
            <a:fillRect/>
          </a:stretch>
        </p:blipFill>
        <p:spPr>
          <a:xfrm>
            <a:off x="4355976" y="1916832"/>
            <a:ext cx="4479140" cy="3789040"/>
          </a:xfrm>
          <a:prstGeom prst="rect">
            <a:avLst/>
          </a:prstGeom>
        </p:spPr>
      </p:pic>
    </p:spTree>
    <p:extLst>
      <p:ext uri="{BB962C8B-B14F-4D97-AF65-F5344CB8AC3E}">
        <p14:creationId xmlns:p14="http://schemas.microsoft.com/office/powerpoint/2010/main" val="2568996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96DBF-0E80-7C29-5627-6829203D6AC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FA96ADC-5F14-9665-BCDC-00265EB01CCB}"/>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1.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List one or two distinctive differences in the display of pathnames among the catalog views of DSS records.</a:t>
            </a:r>
          </a:p>
        </p:txBody>
      </p:sp>
      <p:sp>
        <p:nvSpPr>
          <p:cNvPr id="5" name="CasellaDiTesto 4">
            <a:extLst>
              <a:ext uri="{FF2B5EF4-FFF2-40B4-BE49-F238E27FC236}">
                <a16:creationId xmlns:a16="http://schemas.microsoft.com/office/drawing/2014/main" id="{B42191D0-5CF4-FF59-AED6-12277AB44C18}"/>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2310279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8BDBA-885F-9C75-E9BD-1B8FE1381D6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E1EC0F6-FF14-4FCA-8121-01E72ECE70DB}"/>
              </a:ext>
            </a:extLst>
          </p:cNvPr>
          <p:cNvSpPr>
            <a:spLocks noGrp="1" noChangeArrowheads="1"/>
          </p:cNvSpPr>
          <p:nvPr>
            <p:ph idx="1"/>
          </p:nvPr>
        </p:nvSpPr>
        <p:spPr>
          <a:xfrm>
            <a:off x="467544" y="980728"/>
            <a:ext cx="8352928" cy="4896544"/>
          </a:xfrm>
        </p:spPr>
        <p:txBody>
          <a:bodyPr/>
          <a:lstStyle/>
          <a:p>
            <a:pPr marL="0" indent="0">
              <a:spcBef>
                <a:spcPts val="600"/>
              </a:spcBef>
              <a:spcAft>
                <a:spcPts val="600"/>
              </a:spcAft>
              <a:buNone/>
            </a:pPr>
            <a:r>
              <a:rPr lang="en-US" sz="1800" b="1" dirty="0">
                <a:solidFill>
                  <a:srgbClr val="000C34"/>
                </a:solidFill>
              </a:rPr>
              <a:t>Answer</a:t>
            </a:r>
            <a:endParaRPr lang="en-US" sz="1800" b="1" i="0" dirty="0">
              <a:solidFill>
                <a:srgbClr val="000C34"/>
              </a:solidFill>
              <a:effectLst/>
            </a:endParaRPr>
          </a:p>
          <a:p>
            <a:pPr>
              <a:spcBef>
                <a:spcPts val="600"/>
              </a:spcBef>
              <a:spcAft>
                <a:spcPts val="600"/>
              </a:spcAft>
            </a:pPr>
            <a:r>
              <a:rPr lang="en-US" sz="1800" i="0" dirty="0">
                <a:solidFill>
                  <a:srgbClr val="000C34"/>
                </a:solidFill>
                <a:effectLst/>
              </a:rPr>
              <a:t>Pathname List – no columns to separate the pathname parts – parts are delimited by /s</a:t>
            </a:r>
          </a:p>
          <a:p>
            <a:pPr>
              <a:spcBef>
                <a:spcPts val="600"/>
              </a:spcBef>
              <a:spcAft>
                <a:spcPts val="600"/>
              </a:spcAft>
            </a:pPr>
            <a:r>
              <a:rPr lang="en-US" sz="1800" i="0" dirty="0">
                <a:solidFill>
                  <a:srgbClr val="000C34"/>
                </a:solidFill>
                <a:effectLst/>
              </a:rPr>
              <a:t>Pathname Parts – columns are used to separate the pathname parts</a:t>
            </a:r>
          </a:p>
          <a:p>
            <a:pPr>
              <a:spcBef>
                <a:spcPts val="600"/>
              </a:spcBef>
              <a:spcAft>
                <a:spcPts val="600"/>
              </a:spcAft>
            </a:pPr>
            <a:r>
              <a:rPr lang="en-US" sz="1800" i="0" dirty="0">
                <a:solidFill>
                  <a:srgbClr val="000C34"/>
                </a:solidFill>
                <a:effectLst/>
              </a:rPr>
              <a:t>Condensed Catalog – displays a shorter list than Pathname Parts because the D parts are compressed into a “range” (for records whose other pathname parts are all the same)</a:t>
            </a:r>
          </a:p>
          <a:p>
            <a:pPr>
              <a:spcBef>
                <a:spcPts val="600"/>
              </a:spcBef>
              <a:spcAft>
                <a:spcPts val="600"/>
              </a:spcAft>
            </a:pPr>
            <a:r>
              <a:rPr lang="en-US" sz="1800" i="0" dirty="0">
                <a:solidFill>
                  <a:srgbClr val="000C34"/>
                </a:solidFill>
                <a:effectLst/>
              </a:rPr>
              <a:t>No Pathnames and Unsorted List – used for (very) big DSS files which are slow to catalog and sort.</a:t>
            </a:r>
          </a:p>
          <a:p>
            <a:pPr>
              <a:spcBef>
                <a:spcPts val="600"/>
              </a:spcBef>
              <a:spcAft>
                <a:spcPts val="600"/>
              </a:spcAft>
            </a:pPr>
            <a:r>
              <a:rPr lang="en-US" sz="1800" i="0" dirty="0">
                <a:solidFill>
                  <a:srgbClr val="000C34"/>
                </a:solidFill>
                <a:effectLst/>
              </a:rPr>
              <a:t>Search …by string – a single field is displayed to allow you to enter a filter string.  Wildcards are implied.  For example – if you just enter “flow”, every pathname that includes flow ANYWHERE in the pathname will be listed.</a:t>
            </a:r>
          </a:p>
          <a:p>
            <a:pPr>
              <a:spcBef>
                <a:spcPts val="600"/>
              </a:spcBef>
              <a:spcAft>
                <a:spcPts val="600"/>
              </a:spcAft>
            </a:pPr>
            <a:r>
              <a:rPr lang="en-US" sz="1800" i="0" dirty="0">
                <a:solidFill>
                  <a:srgbClr val="000C34"/>
                </a:solidFill>
                <a:effectLst/>
              </a:rPr>
              <a:t>Search …by parts – six dropdown boxes are displayed allowing you to selected filters by pathname parts.  The dropdowns include each unique string that is used by the pathnames in the current </a:t>
            </a:r>
            <a:r>
              <a:rPr lang="en-US" sz="1800" i="0" dirty="0" err="1">
                <a:solidFill>
                  <a:srgbClr val="000C34"/>
                </a:solidFill>
                <a:effectLst/>
              </a:rPr>
              <a:t>dss</a:t>
            </a:r>
            <a:r>
              <a:rPr lang="en-US" sz="1800" i="0" dirty="0">
                <a:solidFill>
                  <a:srgbClr val="000C34"/>
                </a:solidFill>
                <a:effectLst/>
              </a:rPr>
              <a:t> file.</a:t>
            </a:r>
          </a:p>
        </p:txBody>
      </p:sp>
      <p:sp>
        <p:nvSpPr>
          <p:cNvPr id="5" name="CasellaDiTesto 4">
            <a:extLst>
              <a:ext uri="{FF2B5EF4-FFF2-40B4-BE49-F238E27FC236}">
                <a16:creationId xmlns:a16="http://schemas.microsoft.com/office/drawing/2014/main" id="{AE9302D2-D9E0-FAF1-E768-ED453F2EC2D8}"/>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1516659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EF0F5-C84B-F1FA-F764-FFE3E47BC21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2B6C35D-7EC9-31C3-8DD6-74582F72FACC}"/>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2.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For A Part = YOUR BASIN, B Part = LOOKOUT POINT, C Part = FLOW-RES IN, E Part = 1DAY, F Part = BASE3, determine the number of records whose pathname references in the Pathname Parts view was reduced to a single line reference in the Condensed Catalog view</a:t>
            </a:r>
          </a:p>
        </p:txBody>
      </p:sp>
      <p:sp>
        <p:nvSpPr>
          <p:cNvPr id="5" name="CasellaDiTesto 4">
            <a:extLst>
              <a:ext uri="{FF2B5EF4-FFF2-40B4-BE49-F238E27FC236}">
                <a16:creationId xmlns:a16="http://schemas.microsoft.com/office/drawing/2014/main" id="{94CF77B0-32EA-006F-CEE1-0197FE7495C6}"/>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1911879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9F934-DCD1-F933-9400-711B57DFE57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D897151-5688-D980-1301-046957CCADB9}"/>
              </a:ext>
            </a:extLst>
          </p:cNvPr>
          <p:cNvSpPr>
            <a:spLocks noGrp="1" noChangeArrowheads="1"/>
          </p:cNvSpPr>
          <p:nvPr>
            <p:ph idx="1"/>
          </p:nvPr>
        </p:nvSpPr>
        <p:spPr>
          <a:xfrm>
            <a:off x="467544" y="1196752"/>
            <a:ext cx="8352928" cy="4896544"/>
          </a:xfrm>
        </p:spPr>
        <p:txBody>
          <a:bodyPr/>
          <a:lstStyle/>
          <a:p>
            <a:pPr marL="0" indent="0">
              <a:spcBef>
                <a:spcPts val="600"/>
              </a:spcBef>
              <a:spcAft>
                <a:spcPts val="600"/>
              </a:spcAft>
              <a:buNone/>
            </a:pPr>
            <a:r>
              <a:rPr lang="en-US" sz="1800" b="1" i="0" dirty="0">
                <a:solidFill>
                  <a:srgbClr val="000C34"/>
                </a:solidFill>
                <a:effectLst/>
              </a:rPr>
              <a:t>Answer</a:t>
            </a:r>
          </a:p>
          <a:p>
            <a:pPr marL="0" indent="0">
              <a:spcBef>
                <a:spcPts val="600"/>
              </a:spcBef>
              <a:spcAft>
                <a:spcPts val="600"/>
              </a:spcAft>
              <a:buNone/>
            </a:pPr>
            <a:endParaRPr lang="en-US" sz="1800" b="1" i="0" dirty="0">
              <a:solidFill>
                <a:srgbClr val="000C34"/>
              </a:solidFill>
              <a:effectLst/>
            </a:endParaRPr>
          </a:p>
          <a:p>
            <a:pPr>
              <a:spcBef>
                <a:spcPts val="600"/>
              </a:spcBef>
              <a:spcAft>
                <a:spcPts val="600"/>
              </a:spcAft>
            </a:pPr>
            <a:r>
              <a:rPr lang="en-US" sz="1800" i="0" dirty="0">
                <a:solidFill>
                  <a:srgbClr val="000C34"/>
                </a:solidFill>
                <a:effectLst/>
              </a:rPr>
              <a:t>32.</a:t>
            </a:r>
          </a:p>
          <a:p>
            <a:pPr>
              <a:spcBef>
                <a:spcPts val="600"/>
              </a:spcBef>
              <a:spcAft>
                <a:spcPts val="600"/>
              </a:spcAft>
            </a:pPr>
            <a:endParaRPr lang="en-US" sz="1800" i="0" dirty="0">
              <a:solidFill>
                <a:srgbClr val="000C34"/>
              </a:solidFill>
              <a:effectLst/>
            </a:endParaRPr>
          </a:p>
          <a:p>
            <a:pPr>
              <a:spcBef>
                <a:spcPts val="600"/>
              </a:spcBef>
              <a:spcAft>
                <a:spcPts val="600"/>
              </a:spcAft>
            </a:pPr>
            <a:r>
              <a:rPr lang="en-US" sz="1800" i="0" dirty="0">
                <a:solidFill>
                  <a:srgbClr val="000C34"/>
                </a:solidFill>
                <a:effectLst/>
              </a:rPr>
              <a:t>The View-Condensed Catalog combines 32 different D parts into a single string '06Jan1936 - 31Dec1999'</a:t>
            </a:r>
          </a:p>
        </p:txBody>
      </p:sp>
      <p:sp>
        <p:nvSpPr>
          <p:cNvPr id="5" name="CasellaDiTesto 4">
            <a:extLst>
              <a:ext uri="{FF2B5EF4-FFF2-40B4-BE49-F238E27FC236}">
                <a16:creationId xmlns:a16="http://schemas.microsoft.com/office/drawing/2014/main" id="{8EB0BF82-155F-8A90-7CB9-4BD7595D1D39}"/>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2631476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59A5F-123E-3115-3108-4CA9D3D4361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E25FB047-502F-3122-B48B-E11288CEE699}"/>
              </a:ext>
            </a:extLst>
          </p:cNvPr>
          <p:cNvSpPr>
            <a:spLocks noGrp="1" noChangeArrowheads="1"/>
          </p:cNvSpPr>
          <p:nvPr>
            <p:ph idx="1"/>
          </p:nvPr>
        </p:nvSpPr>
        <p:spPr>
          <a:xfrm>
            <a:off x="467544" y="1196752"/>
            <a:ext cx="8352928" cy="4536504"/>
          </a:xfrm>
        </p:spPr>
        <p:txBody>
          <a:bodyPr/>
          <a:lstStyle/>
          <a:p>
            <a:pPr marL="0" indent="0" algn="l">
              <a:spcBef>
                <a:spcPts val="600"/>
              </a:spcBef>
              <a:spcAft>
                <a:spcPts val="600"/>
              </a:spcAft>
              <a:buNone/>
            </a:pPr>
            <a:r>
              <a:rPr lang="en-US" sz="1800" b="1" i="0" dirty="0">
                <a:solidFill>
                  <a:srgbClr val="000C34"/>
                </a:solidFill>
                <a:effectLst/>
              </a:rPr>
              <a:t>Question 3. </a:t>
            </a:r>
          </a:p>
          <a:p>
            <a:pPr marL="0" indent="0" algn="l">
              <a:spcBef>
                <a:spcPts val="600"/>
              </a:spcBef>
              <a:spcAft>
                <a:spcPts val="600"/>
              </a:spcAft>
              <a:buNone/>
            </a:pPr>
            <a:endParaRPr lang="en-US" sz="1800" b="1" i="0" dirty="0">
              <a:solidFill>
                <a:srgbClr val="000C34"/>
              </a:solidFill>
              <a:effectLst/>
            </a:endParaRPr>
          </a:p>
          <a:p>
            <a:pPr marL="0" indent="0" algn="l">
              <a:spcBef>
                <a:spcPts val="600"/>
              </a:spcBef>
              <a:spcAft>
                <a:spcPts val="600"/>
              </a:spcAft>
              <a:buNone/>
            </a:pPr>
            <a:r>
              <a:rPr lang="en-US" sz="1800" b="1" i="0" dirty="0">
                <a:solidFill>
                  <a:srgbClr val="000C34"/>
                </a:solidFill>
                <a:effectLst/>
              </a:rPr>
              <a:t>Search for pathnames with D Parts that contain the year 1945.  Which catalog view did you search in?  What type of search did you carry out? How many pathnames were filtered by your search?</a:t>
            </a:r>
          </a:p>
        </p:txBody>
      </p:sp>
      <p:sp>
        <p:nvSpPr>
          <p:cNvPr id="5" name="CasellaDiTesto 4">
            <a:extLst>
              <a:ext uri="{FF2B5EF4-FFF2-40B4-BE49-F238E27FC236}">
                <a16:creationId xmlns:a16="http://schemas.microsoft.com/office/drawing/2014/main" id="{7A694445-CA7A-4753-AEE9-758BE0D9F832}"/>
              </a:ext>
            </a:extLst>
          </p:cNvPr>
          <p:cNvSpPr txBox="1"/>
          <p:nvPr/>
        </p:nvSpPr>
        <p:spPr>
          <a:xfrm>
            <a:off x="1086052" y="140215"/>
            <a:ext cx="7858180" cy="456985"/>
          </a:xfrm>
          <a:prstGeom prst="rect">
            <a:avLst/>
          </a:prstGeom>
          <a:noFill/>
        </p:spPr>
        <p:txBody>
          <a:bodyPr wrap="square" rtlCol="0">
            <a:spAutoFit/>
          </a:bodyPr>
          <a:lstStyle/>
          <a:p>
            <a:pPr eaLnBrk="0" hangingPunct="0">
              <a:lnSpc>
                <a:spcPct val="150000"/>
              </a:lnSpc>
            </a:pPr>
            <a:r>
              <a:rPr lang="en-US" b="1" i="1" dirty="0">
                <a:latin typeface="Trebuchet MS" pitchFamily="34" charset="0"/>
              </a:rPr>
              <a:t>Task 1. Cataloging Files and Searching for Records</a:t>
            </a:r>
            <a:endParaRPr lang="en-GB" b="1" i="1" dirty="0">
              <a:latin typeface="Trebuchet MS" pitchFamily="34" charset="0"/>
            </a:endParaRPr>
          </a:p>
        </p:txBody>
      </p:sp>
    </p:spTree>
    <p:extLst>
      <p:ext uri="{BB962C8B-B14F-4D97-AF65-F5344CB8AC3E}">
        <p14:creationId xmlns:p14="http://schemas.microsoft.com/office/powerpoint/2010/main" val="5500126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af5c767-f39c-48b0-bcf6-6a8d6dcf00f1">
      <Terms xmlns="http://schemas.microsoft.com/office/infopath/2007/PartnerControls"/>
    </lcf76f155ced4ddcb4097134ff3c332f>
    <TaxCatchAll xmlns="efcde4b6-0976-48cc-a637-59ff6e92693d" xsi:nil="true"/>
    <Image xmlns="caf5c767-f39c-48b0-bcf6-6a8d6dcf00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42FF23057F70248841BB6BF42DA4F38" ma:contentTypeVersion="20" ma:contentTypeDescription="Create a new document." ma:contentTypeScope="" ma:versionID="8a80fcc20e167edefc806c97ff33970f">
  <xsd:schema xmlns:xsd="http://www.w3.org/2001/XMLSchema" xmlns:xs="http://www.w3.org/2001/XMLSchema" xmlns:p="http://schemas.microsoft.com/office/2006/metadata/properties" xmlns:ns2="efcde4b6-0976-48cc-a637-59ff6e92693d" xmlns:ns3="caf5c767-f39c-48b0-bcf6-6a8d6dcf00f1" targetNamespace="http://schemas.microsoft.com/office/2006/metadata/properties" ma:root="true" ma:fieldsID="449edba19debc27b4ce4b33fbfb9abc4" ns2:_="" ns3:_="">
    <xsd:import namespace="efcde4b6-0976-48cc-a637-59ff6e92693d"/>
    <xsd:import namespace="caf5c767-f39c-48b0-bcf6-6a8d6dcf00f1"/>
    <xsd:element name="properties">
      <xsd:complexType>
        <xsd:sequence>
          <xsd:element name="documentManagement">
            <xsd:complexType>
              <xsd:all>
                <xsd:element ref="ns2:SharedWithDetails" minOccurs="0"/>
                <xsd:element ref="ns2:SharedWithUser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LengthInSeconds" minOccurs="0"/>
                <xsd:element ref="ns3:MediaServiceGenerationTime" minOccurs="0"/>
                <xsd:element ref="ns3:MediaServiceEventHashCode" minOccurs="0"/>
                <xsd:element ref="ns3:MediaServiceOCR" minOccurs="0"/>
                <xsd:element ref="ns3:MediaServiceLocation" minOccurs="0"/>
                <xsd:element ref="ns3:lcf76f155ced4ddcb4097134ff3c332f" minOccurs="0"/>
                <xsd:element ref="ns2:TaxCatchAll" minOccurs="0"/>
                <xsd:element ref="ns3:MediaServiceObjectDetectorVersions" minOccurs="0"/>
                <xsd:element ref="ns3:Image"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de4b6-0976-48cc-a637-59ff6e92693d" elementFormDefault="qualified">
    <xsd:import namespace="http://schemas.microsoft.com/office/2006/documentManagement/types"/>
    <xsd:import namespace="http://schemas.microsoft.com/office/infopath/2007/PartnerControls"/>
    <xsd:element name="SharedWithDetails" ma:index="8" nillable="true" ma:displayName="Shared With Details" ma:internalName="SharedWithDetails" ma:readOnly="true">
      <xsd:simpleType>
        <xsd:restriction base="dms:Note">
          <xsd:maxLength value="255"/>
        </xsd:restriction>
      </xsd:simpleType>
    </xsd:element>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3" nillable="true" ma:displayName="Taxonomy Catch All Column" ma:hidden="true" ma:list="{6c5806b2-451b-4fb5-813a-94b2ea4abd07}" ma:internalName="TaxCatchAll" ma:showField="CatchAllData" ma:web="efcde4b6-0976-48cc-a637-59ff6e92693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af5c767-f39c-48b0-bcf6-6a8d6dcf00f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aac03c-ed7f-46ec-b7b4-86213538d69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Image" ma:index="25" nillable="true" ma:displayName="Image" ma:format="Thumbnail" ma:internalName="Imag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209F35D-1B53-4264-B4FB-9CE05F92DBD4}">
  <ds:schemaRefs>
    <ds:schemaRef ds:uri="http://schemas.microsoft.com/sharepoint/v3/contenttype/forms"/>
  </ds:schemaRefs>
</ds:datastoreItem>
</file>

<file path=customXml/itemProps2.xml><?xml version="1.0" encoding="utf-8"?>
<ds:datastoreItem xmlns:ds="http://schemas.openxmlformats.org/officeDocument/2006/customXml" ds:itemID="{D5936688-64D6-4D11-8EE0-CA234ABE1F32}">
  <ds:schemaRefs>
    <ds:schemaRef ds:uri="http://schemas.microsoft.com/office/2006/metadata/properties"/>
    <ds:schemaRef ds:uri="http://schemas.microsoft.com/office/infopath/2007/PartnerControls"/>
    <ds:schemaRef ds:uri="caf5c767-f39c-48b0-bcf6-6a8d6dcf00f1"/>
    <ds:schemaRef ds:uri="efcde4b6-0976-48cc-a637-59ff6e92693d"/>
  </ds:schemaRefs>
</ds:datastoreItem>
</file>

<file path=customXml/itemProps3.xml><?xml version="1.0" encoding="utf-8"?>
<ds:datastoreItem xmlns:ds="http://schemas.openxmlformats.org/officeDocument/2006/customXml" ds:itemID="{262AE64D-7155-4731-A5AE-2F52D6B4D9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de4b6-0976-48cc-a637-59ff6e92693d"/>
    <ds:schemaRef ds:uri="caf5c767-f39c-48b0-bcf6-6a8d6dcf00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2576</TotalTime>
  <Words>5256</Words>
  <Application>Microsoft Office PowerPoint</Application>
  <PresentationFormat>On-screen Show (4:3)</PresentationFormat>
  <Paragraphs>373</Paragraphs>
  <Slides>46</Slides>
  <Notes>45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46</vt:i4>
      </vt:variant>
    </vt:vector>
  </HeadingPairs>
  <TitlesOfParts>
    <vt:vector size="57" baseType="lpstr">
      <vt:lpstr>Arial</vt:lpstr>
      <vt:lpstr>Arial Nova</vt:lpstr>
      <vt:lpstr>Arial Nova Cond</vt:lpstr>
      <vt:lpstr>Arial Nova Cond Light</vt:lpstr>
      <vt:lpstr>Arial Nova Light</vt:lpstr>
      <vt:lpstr>Calibri</vt:lpstr>
      <vt:lpstr>roboto-medium</vt:lpstr>
      <vt:lpstr>roboto-regular</vt:lpstr>
      <vt:lpstr>Trebuchet MS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SGI Studio Galli Ingegneria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 Scarinci</dc:creator>
  <cp:lastModifiedBy>Giacomo Cogo</cp:lastModifiedBy>
  <cp:revision>60</cp:revision>
  <dcterms:created xsi:type="dcterms:W3CDTF">2011-04-02T22:39:51Z</dcterms:created>
  <dcterms:modified xsi:type="dcterms:W3CDTF">2025-04-30T13:19:06Z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0x010100342FF23057F70248841BB6BF42DA4F38</vt:lpwstr>
  </property>
  <property fmtid="{D5CDD505-2E9C-101B-9397-08002B2CF9AE}" pid="3" name="MediaServiceImageTags">
    <vt:lpwstr/>
  </property>
</Properties>
</file>