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50" r:id="rId5"/>
  </p:sldMasterIdLst>
  <p:notesMasterIdLst>
    <p:notesMasterId r:id="rId50"/>
  </p:notesMasterIdLst>
  <p:handoutMasterIdLst>
    <p:handoutMasterId r:id="rId51"/>
  </p:handoutMasterIdLst>
  <p:sldIdLst>
    <p:sldId id="256" r:id="rId6"/>
    <p:sldId id="277" r:id="rId7"/>
    <p:sldId id="327" r:id="rId8"/>
    <p:sldId id="339" r:id="rId9"/>
    <p:sldId id="278" r:id="rId10"/>
    <p:sldId id="279" r:id="rId11"/>
    <p:sldId id="304" r:id="rId12"/>
    <p:sldId id="305" r:id="rId13"/>
    <p:sldId id="280" r:id="rId14"/>
    <p:sldId id="306" r:id="rId15"/>
    <p:sldId id="307" r:id="rId16"/>
    <p:sldId id="308" r:id="rId17"/>
    <p:sldId id="309" r:id="rId18"/>
    <p:sldId id="310" r:id="rId19"/>
    <p:sldId id="311" r:id="rId20"/>
    <p:sldId id="341" r:id="rId21"/>
    <p:sldId id="313" r:id="rId22"/>
    <p:sldId id="312" r:id="rId23"/>
    <p:sldId id="314" r:id="rId24"/>
    <p:sldId id="315" r:id="rId25"/>
    <p:sldId id="316" r:id="rId26"/>
    <p:sldId id="317" r:id="rId27"/>
    <p:sldId id="318" r:id="rId28"/>
    <p:sldId id="320" r:id="rId29"/>
    <p:sldId id="319" r:id="rId30"/>
    <p:sldId id="321" r:id="rId31"/>
    <p:sldId id="281" r:id="rId32"/>
    <p:sldId id="322" r:id="rId33"/>
    <p:sldId id="324" r:id="rId34"/>
    <p:sldId id="325" r:id="rId35"/>
    <p:sldId id="326" r:id="rId36"/>
    <p:sldId id="340" r:id="rId37"/>
    <p:sldId id="328" r:id="rId38"/>
    <p:sldId id="329" r:id="rId39"/>
    <p:sldId id="330" r:id="rId40"/>
    <p:sldId id="331" r:id="rId41"/>
    <p:sldId id="332" r:id="rId42"/>
    <p:sldId id="333" r:id="rId43"/>
    <p:sldId id="334" r:id="rId44"/>
    <p:sldId id="335" r:id="rId45"/>
    <p:sldId id="336" r:id="rId46"/>
    <p:sldId id="337" r:id="rId47"/>
    <p:sldId id="338" r:id="rId48"/>
    <p:sldId id="303" r:id="rId4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Paolo Mastrocola" initials="PM"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12" autoAdjust="0"/>
    <p:restoredTop sz="95033" autoAdjust="0"/>
  </p:normalViewPr>
  <p:slideViewPr>
    <p:cSldViewPr>
      <p:cViewPr varScale="1">
        <p:scale>
          <a:sx n="79" d="100"/>
          <a:sy n="79" d="100"/>
        </p:scale>
        <p:origin x="161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6" d="100"/>
          <a:sy n="56" d="100"/>
        </p:scale>
        <p:origin x="-254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microsoft.com/office/2016/11/relationships/changesInfo" Target="changesInfos/changesInfo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derica Baldasso" userId="77aea3c1-7c69-472e-bf20-8f6fae61a860" providerId="ADAL" clId="{BD886D68-463B-420F-BD93-B628F1CA1B6E}"/>
    <pc:docChg chg="undo redo custSel addSld delSld modSld sldOrd">
      <pc:chgData name="Federica Baldasso" userId="77aea3c1-7c69-472e-bf20-8f6fae61a860" providerId="ADAL" clId="{BD886D68-463B-420F-BD93-B628F1CA1B6E}" dt="2024-12-16T15:41:48.377" v="1868" actId="20577"/>
      <pc:docMkLst>
        <pc:docMk/>
      </pc:docMkLst>
      <pc:sldChg chg="modSp mod">
        <pc:chgData name="Federica Baldasso" userId="77aea3c1-7c69-472e-bf20-8f6fae61a860" providerId="ADAL" clId="{BD886D68-463B-420F-BD93-B628F1CA1B6E}" dt="2024-12-16T15:41:48.377" v="1868" actId="20577"/>
        <pc:sldMkLst>
          <pc:docMk/>
          <pc:sldMk cId="0" sldId="256"/>
        </pc:sldMkLst>
      </pc:sldChg>
      <pc:sldChg chg="modSp mod">
        <pc:chgData name="Federica Baldasso" userId="77aea3c1-7c69-472e-bf20-8f6fae61a860" providerId="ADAL" clId="{BD886D68-463B-420F-BD93-B628F1CA1B6E}" dt="2024-12-16T15:03:06.787" v="1834" actId="20577"/>
        <pc:sldMkLst>
          <pc:docMk/>
          <pc:sldMk cId="2194131994" sldId="276"/>
        </pc:sldMkLst>
      </pc:sldChg>
      <pc:sldChg chg="addSp delSp modSp mod">
        <pc:chgData name="Federica Baldasso" userId="77aea3c1-7c69-472e-bf20-8f6fae61a860" providerId="ADAL" clId="{BD886D68-463B-420F-BD93-B628F1CA1B6E}" dt="2024-12-16T14:15:24.928" v="1601" actId="20577"/>
        <pc:sldMkLst>
          <pc:docMk/>
          <pc:sldMk cId="2985185556" sldId="277"/>
        </pc:sldMkLst>
      </pc:sldChg>
      <pc:sldChg chg="addSp delSp modSp mod">
        <pc:chgData name="Federica Baldasso" userId="77aea3c1-7c69-472e-bf20-8f6fae61a860" providerId="ADAL" clId="{BD886D68-463B-420F-BD93-B628F1CA1B6E}" dt="2024-12-16T14:16:53.660" v="1657" actId="20577"/>
        <pc:sldMkLst>
          <pc:docMk/>
          <pc:sldMk cId="714401971" sldId="278"/>
        </pc:sldMkLst>
      </pc:sldChg>
      <pc:sldChg chg="delSp modSp mod">
        <pc:chgData name="Federica Baldasso" userId="77aea3c1-7c69-472e-bf20-8f6fae61a860" providerId="ADAL" clId="{BD886D68-463B-420F-BD93-B628F1CA1B6E}" dt="2024-12-16T13:06:47.641" v="1172" actId="20577"/>
        <pc:sldMkLst>
          <pc:docMk/>
          <pc:sldMk cId="1616215157" sldId="279"/>
        </pc:sldMkLst>
      </pc:sldChg>
      <pc:sldChg chg="addSp delSp modSp mod">
        <pc:chgData name="Federica Baldasso" userId="77aea3c1-7c69-472e-bf20-8f6fae61a860" providerId="ADAL" clId="{BD886D68-463B-420F-BD93-B628F1CA1B6E}" dt="2024-12-16T14:21:03.104" v="1769" actId="20577"/>
        <pc:sldMkLst>
          <pc:docMk/>
          <pc:sldMk cId="2445406099" sldId="280"/>
        </pc:sldMkLst>
      </pc:sldChg>
      <pc:sldChg chg="addSp delSp modSp mod">
        <pc:chgData name="Federica Baldasso" userId="77aea3c1-7c69-472e-bf20-8f6fae61a860" providerId="ADAL" clId="{BD886D68-463B-420F-BD93-B628F1CA1B6E}" dt="2024-12-16T14:47:31.834" v="1794" actId="20577"/>
        <pc:sldMkLst>
          <pc:docMk/>
          <pc:sldMk cId="3890479147" sldId="281"/>
        </pc:sldMkLst>
      </pc:sldChg>
      <pc:sldChg chg="del">
        <pc:chgData name="Federica Baldasso" userId="77aea3c1-7c69-472e-bf20-8f6fae61a860" providerId="ADAL" clId="{BD886D68-463B-420F-BD93-B628F1CA1B6E}" dt="2024-12-16T10:56:42.696" v="698" actId="2696"/>
        <pc:sldMkLst>
          <pc:docMk/>
          <pc:sldMk cId="794182690" sldId="282"/>
        </pc:sldMkLst>
      </pc:sldChg>
      <pc:sldChg chg="del">
        <pc:chgData name="Federica Baldasso" userId="77aea3c1-7c69-472e-bf20-8f6fae61a860" providerId="ADAL" clId="{BD886D68-463B-420F-BD93-B628F1CA1B6E}" dt="2024-12-16T09:14:56.679" v="1" actId="2696"/>
        <pc:sldMkLst>
          <pc:docMk/>
          <pc:sldMk cId="781596148" sldId="283"/>
        </pc:sldMkLst>
      </pc:sldChg>
      <pc:sldChg chg="del">
        <pc:chgData name="Federica Baldasso" userId="77aea3c1-7c69-472e-bf20-8f6fae61a860" providerId="ADAL" clId="{BD886D68-463B-420F-BD93-B628F1CA1B6E}" dt="2024-12-16T09:14:56.679" v="1" actId="2696"/>
        <pc:sldMkLst>
          <pc:docMk/>
          <pc:sldMk cId="1579228249" sldId="284"/>
        </pc:sldMkLst>
      </pc:sldChg>
      <pc:sldChg chg="del">
        <pc:chgData name="Federica Baldasso" userId="77aea3c1-7c69-472e-bf20-8f6fae61a860" providerId="ADAL" clId="{BD886D68-463B-420F-BD93-B628F1CA1B6E}" dt="2024-12-16T09:14:56.679" v="1" actId="2696"/>
        <pc:sldMkLst>
          <pc:docMk/>
          <pc:sldMk cId="3011113669" sldId="285"/>
        </pc:sldMkLst>
      </pc:sldChg>
      <pc:sldChg chg="del">
        <pc:chgData name="Federica Baldasso" userId="77aea3c1-7c69-472e-bf20-8f6fae61a860" providerId="ADAL" clId="{BD886D68-463B-420F-BD93-B628F1CA1B6E}" dt="2024-12-16T09:14:56.679" v="1" actId="2696"/>
        <pc:sldMkLst>
          <pc:docMk/>
          <pc:sldMk cId="1184276068" sldId="286"/>
        </pc:sldMkLst>
      </pc:sldChg>
      <pc:sldChg chg="del">
        <pc:chgData name="Federica Baldasso" userId="77aea3c1-7c69-472e-bf20-8f6fae61a860" providerId="ADAL" clId="{BD886D68-463B-420F-BD93-B628F1CA1B6E}" dt="2024-12-16T09:14:56.679" v="1" actId="2696"/>
        <pc:sldMkLst>
          <pc:docMk/>
          <pc:sldMk cId="2308071165" sldId="287"/>
        </pc:sldMkLst>
      </pc:sldChg>
      <pc:sldChg chg="del">
        <pc:chgData name="Federica Baldasso" userId="77aea3c1-7c69-472e-bf20-8f6fae61a860" providerId="ADAL" clId="{BD886D68-463B-420F-BD93-B628F1CA1B6E}" dt="2024-12-16T09:14:56.679" v="1" actId="2696"/>
        <pc:sldMkLst>
          <pc:docMk/>
          <pc:sldMk cId="274551500" sldId="288"/>
        </pc:sldMkLst>
      </pc:sldChg>
      <pc:sldChg chg="del">
        <pc:chgData name="Federica Baldasso" userId="77aea3c1-7c69-472e-bf20-8f6fae61a860" providerId="ADAL" clId="{BD886D68-463B-420F-BD93-B628F1CA1B6E}" dt="2024-12-16T09:14:56.679" v="1" actId="2696"/>
        <pc:sldMkLst>
          <pc:docMk/>
          <pc:sldMk cId="4057280933" sldId="289"/>
        </pc:sldMkLst>
      </pc:sldChg>
      <pc:sldChg chg="del">
        <pc:chgData name="Federica Baldasso" userId="77aea3c1-7c69-472e-bf20-8f6fae61a860" providerId="ADAL" clId="{BD886D68-463B-420F-BD93-B628F1CA1B6E}" dt="2024-12-16T09:14:56.679" v="1" actId="2696"/>
        <pc:sldMkLst>
          <pc:docMk/>
          <pc:sldMk cId="4281574202" sldId="290"/>
        </pc:sldMkLst>
      </pc:sldChg>
      <pc:sldChg chg="del">
        <pc:chgData name="Federica Baldasso" userId="77aea3c1-7c69-472e-bf20-8f6fae61a860" providerId="ADAL" clId="{BD886D68-463B-420F-BD93-B628F1CA1B6E}" dt="2024-12-16T09:14:56.679" v="1" actId="2696"/>
        <pc:sldMkLst>
          <pc:docMk/>
          <pc:sldMk cId="592493741" sldId="291"/>
        </pc:sldMkLst>
      </pc:sldChg>
      <pc:sldChg chg="del">
        <pc:chgData name="Federica Baldasso" userId="77aea3c1-7c69-472e-bf20-8f6fae61a860" providerId="ADAL" clId="{BD886D68-463B-420F-BD93-B628F1CA1B6E}" dt="2024-12-16T09:14:56.679" v="1" actId="2696"/>
        <pc:sldMkLst>
          <pc:docMk/>
          <pc:sldMk cId="1938243471" sldId="293"/>
        </pc:sldMkLst>
      </pc:sldChg>
      <pc:sldChg chg="del">
        <pc:chgData name="Federica Baldasso" userId="77aea3c1-7c69-472e-bf20-8f6fae61a860" providerId="ADAL" clId="{BD886D68-463B-420F-BD93-B628F1CA1B6E}" dt="2024-12-16T09:14:56.679" v="1" actId="2696"/>
        <pc:sldMkLst>
          <pc:docMk/>
          <pc:sldMk cId="2298094136" sldId="294"/>
        </pc:sldMkLst>
      </pc:sldChg>
      <pc:sldChg chg="del">
        <pc:chgData name="Federica Baldasso" userId="77aea3c1-7c69-472e-bf20-8f6fae61a860" providerId="ADAL" clId="{BD886D68-463B-420F-BD93-B628F1CA1B6E}" dt="2024-12-16T09:14:56.679" v="1" actId="2696"/>
        <pc:sldMkLst>
          <pc:docMk/>
          <pc:sldMk cId="637125331" sldId="295"/>
        </pc:sldMkLst>
      </pc:sldChg>
      <pc:sldChg chg="del">
        <pc:chgData name="Federica Baldasso" userId="77aea3c1-7c69-472e-bf20-8f6fae61a860" providerId="ADAL" clId="{BD886D68-463B-420F-BD93-B628F1CA1B6E}" dt="2024-12-16T09:14:56.679" v="1" actId="2696"/>
        <pc:sldMkLst>
          <pc:docMk/>
          <pc:sldMk cId="3131543708" sldId="297"/>
        </pc:sldMkLst>
      </pc:sldChg>
      <pc:sldChg chg="del">
        <pc:chgData name="Federica Baldasso" userId="77aea3c1-7c69-472e-bf20-8f6fae61a860" providerId="ADAL" clId="{BD886D68-463B-420F-BD93-B628F1CA1B6E}" dt="2024-12-16T09:14:56.679" v="1" actId="2696"/>
        <pc:sldMkLst>
          <pc:docMk/>
          <pc:sldMk cId="3399875315" sldId="298"/>
        </pc:sldMkLst>
      </pc:sldChg>
      <pc:sldChg chg="del">
        <pc:chgData name="Federica Baldasso" userId="77aea3c1-7c69-472e-bf20-8f6fae61a860" providerId="ADAL" clId="{BD886D68-463B-420F-BD93-B628F1CA1B6E}" dt="2024-12-16T09:14:56.679" v="1" actId="2696"/>
        <pc:sldMkLst>
          <pc:docMk/>
          <pc:sldMk cId="1209531996" sldId="299"/>
        </pc:sldMkLst>
      </pc:sldChg>
      <pc:sldChg chg="del">
        <pc:chgData name="Federica Baldasso" userId="77aea3c1-7c69-472e-bf20-8f6fae61a860" providerId="ADAL" clId="{BD886D68-463B-420F-BD93-B628F1CA1B6E}" dt="2024-12-16T09:14:56.679" v="1" actId="2696"/>
        <pc:sldMkLst>
          <pc:docMk/>
          <pc:sldMk cId="3456515957" sldId="300"/>
        </pc:sldMkLst>
      </pc:sldChg>
      <pc:sldChg chg="del">
        <pc:chgData name="Federica Baldasso" userId="77aea3c1-7c69-472e-bf20-8f6fae61a860" providerId="ADAL" clId="{BD886D68-463B-420F-BD93-B628F1CA1B6E}" dt="2024-12-16T09:14:56.679" v="1" actId="2696"/>
        <pc:sldMkLst>
          <pc:docMk/>
          <pc:sldMk cId="1482926030" sldId="301"/>
        </pc:sldMkLst>
      </pc:sldChg>
      <pc:sldChg chg="del">
        <pc:chgData name="Federica Baldasso" userId="77aea3c1-7c69-472e-bf20-8f6fae61a860" providerId="ADAL" clId="{BD886D68-463B-420F-BD93-B628F1CA1B6E}" dt="2024-12-16T09:14:56.679" v="1" actId="2696"/>
        <pc:sldMkLst>
          <pc:docMk/>
          <pc:sldMk cId="3836612805" sldId="302"/>
        </pc:sldMkLst>
      </pc:sldChg>
      <pc:sldChg chg="addSp delSp modSp add mod">
        <pc:chgData name="Federica Baldasso" userId="77aea3c1-7c69-472e-bf20-8f6fae61a860" providerId="ADAL" clId="{BD886D68-463B-420F-BD93-B628F1CA1B6E}" dt="2024-12-16T11:42:34.983" v="896" actId="20577"/>
        <pc:sldMkLst>
          <pc:docMk/>
          <pc:sldMk cId="524831945" sldId="304"/>
        </pc:sldMkLst>
      </pc:sldChg>
      <pc:sldChg chg="del">
        <pc:chgData name="Federica Baldasso" userId="77aea3c1-7c69-472e-bf20-8f6fae61a860" providerId="ADAL" clId="{BD886D68-463B-420F-BD93-B628F1CA1B6E}" dt="2024-12-16T09:14:56.679" v="1" actId="2696"/>
        <pc:sldMkLst>
          <pc:docMk/>
          <pc:sldMk cId="1408192035" sldId="304"/>
        </pc:sldMkLst>
      </pc:sldChg>
      <pc:sldChg chg="addSp delSp modSp add mod">
        <pc:chgData name="Federica Baldasso" userId="77aea3c1-7c69-472e-bf20-8f6fae61a860" providerId="ADAL" clId="{BD886D68-463B-420F-BD93-B628F1CA1B6E}" dt="2024-12-16T11:46:13.360" v="935" actId="123"/>
        <pc:sldMkLst>
          <pc:docMk/>
          <pc:sldMk cId="2079496537" sldId="305"/>
        </pc:sldMkLst>
      </pc:sldChg>
      <pc:sldChg chg="del">
        <pc:chgData name="Federica Baldasso" userId="77aea3c1-7c69-472e-bf20-8f6fae61a860" providerId="ADAL" clId="{BD886D68-463B-420F-BD93-B628F1CA1B6E}" dt="2024-12-16T09:14:56.679" v="1" actId="2696"/>
        <pc:sldMkLst>
          <pc:docMk/>
          <pc:sldMk cId="2559275136" sldId="306"/>
        </pc:sldMkLst>
      </pc:sldChg>
      <pc:sldChg chg="addSp delSp modSp add mod">
        <pc:chgData name="Federica Baldasso" userId="77aea3c1-7c69-472e-bf20-8f6fae61a860" providerId="ADAL" clId="{BD886D68-463B-420F-BD93-B628F1CA1B6E}" dt="2024-12-16T11:42:40.533" v="902" actId="20577"/>
        <pc:sldMkLst>
          <pc:docMk/>
          <pc:sldMk cId="2654944259" sldId="306"/>
        </pc:sldMkLst>
      </pc:sldChg>
      <pc:sldChg chg="del">
        <pc:chgData name="Federica Baldasso" userId="77aea3c1-7c69-472e-bf20-8f6fae61a860" providerId="ADAL" clId="{BD886D68-463B-420F-BD93-B628F1CA1B6E}" dt="2024-12-16T09:14:56.679" v="1" actId="2696"/>
        <pc:sldMkLst>
          <pc:docMk/>
          <pc:sldMk cId="3202725971" sldId="307"/>
        </pc:sldMkLst>
      </pc:sldChg>
      <pc:sldChg chg="addSp delSp modSp add mod">
        <pc:chgData name="Federica Baldasso" userId="77aea3c1-7c69-472e-bf20-8f6fae61a860" providerId="ADAL" clId="{BD886D68-463B-420F-BD93-B628F1CA1B6E}" dt="2024-12-16T11:42:42.824" v="903" actId="20577"/>
        <pc:sldMkLst>
          <pc:docMk/>
          <pc:sldMk cId="3496888483" sldId="307"/>
        </pc:sldMkLst>
      </pc:sldChg>
      <pc:sldChg chg="del">
        <pc:chgData name="Federica Baldasso" userId="77aea3c1-7c69-472e-bf20-8f6fae61a860" providerId="ADAL" clId="{BD886D68-463B-420F-BD93-B628F1CA1B6E}" dt="2024-12-16T09:14:56.679" v="1" actId="2696"/>
        <pc:sldMkLst>
          <pc:docMk/>
          <pc:sldMk cId="1379082790" sldId="308"/>
        </pc:sldMkLst>
      </pc:sldChg>
      <pc:sldChg chg="addSp delSp modSp add mod">
        <pc:chgData name="Federica Baldasso" userId="77aea3c1-7c69-472e-bf20-8f6fae61a860" providerId="ADAL" clId="{BD886D68-463B-420F-BD93-B628F1CA1B6E}" dt="2024-12-16T11:42:44.304" v="904" actId="20577"/>
        <pc:sldMkLst>
          <pc:docMk/>
          <pc:sldMk cId="3695635540" sldId="308"/>
        </pc:sldMkLst>
      </pc:sldChg>
      <pc:sldChg chg="del">
        <pc:chgData name="Federica Baldasso" userId="77aea3c1-7c69-472e-bf20-8f6fae61a860" providerId="ADAL" clId="{BD886D68-463B-420F-BD93-B628F1CA1B6E}" dt="2024-12-16T09:14:56.679" v="1" actId="2696"/>
        <pc:sldMkLst>
          <pc:docMk/>
          <pc:sldMk cId="1249968644" sldId="309"/>
        </pc:sldMkLst>
      </pc:sldChg>
      <pc:sldChg chg="delSp modSp add mod">
        <pc:chgData name="Federica Baldasso" userId="77aea3c1-7c69-472e-bf20-8f6fae61a860" providerId="ADAL" clId="{BD886D68-463B-420F-BD93-B628F1CA1B6E}" dt="2024-12-16T11:42:46.051" v="905" actId="20577"/>
        <pc:sldMkLst>
          <pc:docMk/>
          <pc:sldMk cId="2901485452" sldId="309"/>
        </pc:sldMkLst>
      </pc:sldChg>
      <pc:sldChg chg="del">
        <pc:chgData name="Federica Baldasso" userId="77aea3c1-7c69-472e-bf20-8f6fae61a860" providerId="ADAL" clId="{BD886D68-463B-420F-BD93-B628F1CA1B6E}" dt="2024-12-16T09:14:56.679" v="1" actId="2696"/>
        <pc:sldMkLst>
          <pc:docMk/>
          <pc:sldMk cId="1403946612" sldId="310"/>
        </pc:sldMkLst>
      </pc:sldChg>
      <pc:sldChg chg="addSp delSp modSp add mod">
        <pc:chgData name="Federica Baldasso" userId="77aea3c1-7c69-472e-bf20-8f6fae61a860" providerId="ADAL" clId="{BD886D68-463B-420F-BD93-B628F1CA1B6E}" dt="2024-12-16T14:26:02.564" v="1770" actId="20577"/>
        <pc:sldMkLst>
          <pc:docMk/>
          <pc:sldMk cId="2993015321" sldId="310"/>
        </pc:sldMkLst>
      </pc:sldChg>
      <pc:sldChg chg="add del">
        <pc:chgData name="Federica Baldasso" userId="77aea3c1-7c69-472e-bf20-8f6fae61a860" providerId="ADAL" clId="{BD886D68-463B-420F-BD93-B628F1CA1B6E}" dt="2024-12-16T10:10:43.405" v="257" actId="2696"/>
        <pc:sldMkLst>
          <pc:docMk/>
          <pc:sldMk cId="4157502524" sldId="310"/>
        </pc:sldMkLst>
      </pc:sldChg>
      <pc:sldChg chg="del">
        <pc:chgData name="Federica Baldasso" userId="77aea3c1-7c69-472e-bf20-8f6fae61a860" providerId="ADAL" clId="{BD886D68-463B-420F-BD93-B628F1CA1B6E}" dt="2024-12-16T09:14:56.679" v="1" actId="2696"/>
        <pc:sldMkLst>
          <pc:docMk/>
          <pc:sldMk cId="769080981" sldId="311"/>
        </pc:sldMkLst>
      </pc:sldChg>
      <pc:sldChg chg="addSp modSp add mod">
        <pc:chgData name="Federica Baldasso" userId="77aea3c1-7c69-472e-bf20-8f6fae61a860" providerId="ADAL" clId="{BD886D68-463B-420F-BD93-B628F1CA1B6E}" dt="2024-12-16T11:42:49.489" v="907" actId="20577"/>
        <pc:sldMkLst>
          <pc:docMk/>
          <pc:sldMk cId="2158915679" sldId="311"/>
        </pc:sldMkLst>
      </pc:sldChg>
      <pc:sldChg chg="modSp add mod ord">
        <pc:chgData name="Federica Baldasso" userId="77aea3c1-7c69-472e-bf20-8f6fae61a860" providerId="ADAL" clId="{BD886D68-463B-420F-BD93-B628F1CA1B6E}" dt="2024-12-16T11:42:52.466" v="909" actId="20577"/>
        <pc:sldMkLst>
          <pc:docMk/>
          <pc:sldMk cId="68221682" sldId="312"/>
        </pc:sldMkLst>
      </pc:sldChg>
      <pc:sldChg chg="del">
        <pc:chgData name="Federica Baldasso" userId="77aea3c1-7c69-472e-bf20-8f6fae61a860" providerId="ADAL" clId="{BD886D68-463B-420F-BD93-B628F1CA1B6E}" dt="2024-12-16T09:14:56.679" v="1" actId="2696"/>
        <pc:sldMkLst>
          <pc:docMk/>
          <pc:sldMk cId="2831815220" sldId="312"/>
        </pc:sldMkLst>
      </pc:sldChg>
      <pc:sldChg chg="delSp modSp add mod">
        <pc:chgData name="Federica Baldasso" userId="77aea3c1-7c69-472e-bf20-8f6fae61a860" providerId="ADAL" clId="{BD886D68-463B-420F-BD93-B628F1CA1B6E}" dt="2024-12-16T11:42:51.077" v="908" actId="20577"/>
        <pc:sldMkLst>
          <pc:docMk/>
          <pc:sldMk cId="669723338" sldId="313"/>
        </pc:sldMkLst>
      </pc:sldChg>
      <pc:sldChg chg="del">
        <pc:chgData name="Federica Baldasso" userId="77aea3c1-7c69-472e-bf20-8f6fae61a860" providerId="ADAL" clId="{BD886D68-463B-420F-BD93-B628F1CA1B6E}" dt="2024-12-16T09:14:56.679" v="1" actId="2696"/>
        <pc:sldMkLst>
          <pc:docMk/>
          <pc:sldMk cId="2709628523" sldId="313"/>
        </pc:sldMkLst>
      </pc:sldChg>
      <pc:sldChg chg="addSp delSp modSp add mod">
        <pc:chgData name="Federica Baldasso" userId="77aea3c1-7c69-472e-bf20-8f6fae61a860" providerId="ADAL" clId="{BD886D68-463B-420F-BD93-B628F1CA1B6E}" dt="2024-12-16T14:33:55.934" v="1775" actId="20578"/>
        <pc:sldMkLst>
          <pc:docMk/>
          <pc:sldMk cId="542670432" sldId="314"/>
        </pc:sldMkLst>
      </pc:sldChg>
      <pc:sldChg chg="del">
        <pc:chgData name="Federica Baldasso" userId="77aea3c1-7c69-472e-bf20-8f6fae61a860" providerId="ADAL" clId="{BD886D68-463B-420F-BD93-B628F1CA1B6E}" dt="2024-12-16T09:14:56.679" v="1" actId="2696"/>
        <pc:sldMkLst>
          <pc:docMk/>
          <pc:sldMk cId="1606055069" sldId="314"/>
        </pc:sldMkLst>
      </pc:sldChg>
      <pc:sldChg chg="addSp delSp modSp add mod">
        <pc:chgData name="Federica Baldasso" userId="77aea3c1-7c69-472e-bf20-8f6fae61a860" providerId="ADAL" clId="{BD886D68-463B-420F-BD93-B628F1CA1B6E}" dt="2024-12-16T11:42:55.987" v="911" actId="20577"/>
        <pc:sldMkLst>
          <pc:docMk/>
          <pc:sldMk cId="625092504" sldId="315"/>
        </pc:sldMkLst>
      </pc:sldChg>
      <pc:sldChg chg="del">
        <pc:chgData name="Federica Baldasso" userId="77aea3c1-7c69-472e-bf20-8f6fae61a860" providerId="ADAL" clId="{BD886D68-463B-420F-BD93-B628F1CA1B6E}" dt="2024-12-16T09:14:56.679" v="1" actId="2696"/>
        <pc:sldMkLst>
          <pc:docMk/>
          <pc:sldMk cId="3992867372" sldId="315"/>
        </pc:sldMkLst>
      </pc:sldChg>
      <pc:sldChg chg="del">
        <pc:chgData name="Federica Baldasso" userId="77aea3c1-7c69-472e-bf20-8f6fae61a860" providerId="ADAL" clId="{BD886D68-463B-420F-BD93-B628F1CA1B6E}" dt="2024-12-16T09:14:56.679" v="1" actId="2696"/>
        <pc:sldMkLst>
          <pc:docMk/>
          <pc:sldMk cId="371271957" sldId="316"/>
        </pc:sldMkLst>
      </pc:sldChg>
      <pc:sldChg chg="modSp add del mod">
        <pc:chgData name="Federica Baldasso" userId="77aea3c1-7c69-472e-bf20-8f6fae61a860" providerId="ADAL" clId="{BD886D68-463B-420F-BD93-B628F1CA1B6E}" dt="2024-12-16T11:42:58.156" v="912" actId="20577"/>
        <pc:sldMkLst>
          <pc:docMk/>
          <pc:sldMk cId="1116765985" sldId="316"/>
        </pc:sldMkLst>
      </pc:sldChg>
      <pc:sldChg chg="delSp modSp add mod">
        <pc:chgData name="Federica Baldasso" userId="77aea3c1-7c69-472e-bf20-8f6fae61a860" providerId="ADAL" clId="{BD886D68-463B-420F-BD93-B628F1CA1B6E}" dt="2024-12-16T14:38:56.698" v="1781" actId="20577"/>
        <pc:sldMkLst>
          <pc:docMk/>
          <pc:sldMk cId="265268871" sldId="317"/>
        </pc:sldMkLst>
      </pc:sldChg>
      <pc:sldChg chg="del">
        <pc:chgData name="Federica Baldasso" userId="77aea3c1-7c69-472e-bf20-8f6fae61a860" providerId="ADAL" clId="{BD886D68-463B-420F-BD93-B628F1CA1B6E}" dt="2024-12-16T09:14:56.679" v="1" actId="2696"/>
        <pc:sldMkLst>
          <pc:docMk/>
          <pc:sldMk cId="1617553012" sldId="317"/>
        </pc:sldMkLst>
      </pc:sldChg>
      <pc:sldChg chg="del">
        <pc:chgData name="Federica Baldasso" userId="77aea3c1-7c69-472e-bf20-8f6fae61a860" providerId="ADAL" clId="{BD886D68-463B-420F-BD93-B628F1CA1B6E}" dt="2024-12-16T09:14:46.230" v="0" actId="2696"/>
        <pc:sldMkLst>
          <pc:docMk/>
          <pc:sldMk cId="1527222414" sldId="318"/>
        </pc:sldMkLst>
      </pc:sldChg>
      <pc:sldChg chg="modSp add mod">
        <pc:chgData name="Federica Baldasso" userId="77aea3c1-7c69-472e-bf20-8f6fae61a860" providerId="ADAL" clId="{BD886D68-463B-420F-BD93-B628F1CA1B6E}" dt="2024-12-16T11:43:01.706" v="914" actId="20577"/>
        <pc:sldMkLst>
          <pc:docMk/>
          <pc:sldMk cId="3038767929" sldId="318"/>
        </pc:sldMkLst>
      </pc:sldChg>
      <pc:sldChg chg="addSp delSp modSp add mod">
        <pc:chgData name="Federica Baldasso" userId="77aea3c1-7c69-472e-bf20-8f6fae61a860" providerId="ADAL" clId="{BD886D68-463B-420F-BD93-B628F1CA1B6E}" dt="2024-12-16T11:43:06.412" v="917" actId="20577"/>
        <pc:sldMkLst>
          <pc:docMk/>
          <pc:sldMk cId="2266336719" sldId="319"/>
        </pc:sldMkLst>
      </pc:sldChg>
      <pc:sldChg chg="del">
        <pc:chgData name="Federica Baldasso" userId="77aea3c1-7c69-472e-bf20-8f6fae61a860" providerId="ADAL" clId="{BD886D68-463B-420F-BD93-B628F1CA1B6E}" dt="2024-12-16T09:14:46.230" v="0" actId="2696"/>
        <pc:sldMkLst>
          <pc:docMk/>
          <pc:sldMk cId="3709340556" sldId="319"/>
        </pc:sldMkLst>
      </pc:sldChg>
      <pc:sldChg chg="del">
        <pc:chgData name="Federica Baldasso" userId="77aea3c1-7c69-472e-bf20-8f6fae61a860" providerId="ADAL" clId="{BD886D68-463B-420F-BD93-B628F1CA1B6E}" dt="2024-12-16T09:14:46.230" v="0" actId="2696"/>
        <pc:sldMkLst>
          <pc:docMk/>
          <pc:sldMk cId="1114972088" sldId="320"/>
        </pc:sldMkLst>
      </pc:sldChg>
      <pc:sldChg chg="delSp modSp add mod ord">
        <pc:chgData name="Federica Baldasso" userId="77aea3c1-7c69-472e-bf20-8f6fae61a860" providerId="ADAL" clId="{BD886D68-463B-420F-BD93-B628F1CA1B6E}" dt="2024-12-16T14:41:02.914" v="1791" actId="12"/>
        <pc:sldMkLst>
          <pc:docMk/>
          <pc:sldMk cId="2381432775" sldId="320"/>
        </pc:sldMkLst>
      </pc:sldChg>
      <pc:sldChg chg="del">
        <pc:chgData name="Federica Baldasso" userId="77aea3c1-7c69-472e-bf20-8f6fae61a860" providerId="ADAL" clId="{BD886D68-463B-420F-BD93-B628F1CA1B6E}" dt="2024-12-16T09:14:46.230" v="0" actId="2696"/>
        <pc:sldMkLst>
          <pc:docMk/>
          <pc:sldMk cId="641527617" sldId="321"/>
        </pc:sldMkLst>
      </pc:sldChg>
      <pc:sldChg chg="delSp modSp add mod">
        <pc:chgData name="Federica Baldasso" userId="77aea3c1-7c69-472e-bf20-8f6fae61a860" providerId="ADAL" clId="{BD886D68-463B-420F-BD93-B628F1CA1B6E}" dt="2024-12-16T14:41:35.753" v="1792" actId="1076"/>
        <pc:sldMkLst>
          <pc:docMk/>
          <pc:sldMk cId="1098044450" sldId="321"/>
        </pc:sldMkLst>
      </pc:sldChg>
      <pc:sldChg chg="addSp delSp modSp add mod">
        <pc:chgData name="Federica Baldasso" userId="77aea3c1-7c69-472e-bf20-8f6fae61a860" providerId="ADAL" clId="{BD886D68-463B-420F-BD93-B628F1CA1B6E}" dt="2024-12-16T11:43:12.271" v="923" actId="20577"/>
        <pc:sldMkLst>
          <pc:docMk/>
          <pc:sldMk cId="636252516" sldId="322"/>
        </pc:sldMkLst>
      </pc:sldChg>
      <pc:sldChg chg="addSp delSp modSp add del mod">
        <pc:chgData name="Federica Baldasso" userId="77aea3c1-7c69-472e-bf20-8f6fae61a860" providerId="ADAL" clId="{BD886D68-463B-420F-BD93-B628F1CA1B6E}" dt="2024-12-16T14:48:28.078" v="1795" actId="2696"/>
        <pc:sldMkLst>
          <pc:docMk/>
          <pc:sldMk cId="4193721865" sldId="323"/>
        </pc:sldMkLst>
      </pc:sldChg>
      <pc:sldChg chg="modSp add mod">
        <pc:chgData name="Federica Baldasso" userId="77aea3c1-7c69-472e-bf20-8f6fae61a860" providerId="ADAL" clId="{BD886D68-463B-420F-BD93-B628F1CA1B6E}" dt="2024-12-16T11:43:15.006" v="924" actId="20577"/>
        <pc:sldMkLst>
          <pc:docMk/>
          <pc:sldMk cId="2283202438" sldId="324"/>
        </pc:sldMkLst>
      </pc:sldChg>
      <pc:sldChg chg="addSp modSp add mod ord">
        <pc:chgData name="Federica Baldasso" userId="77aea3c1-7c69-472e-bf20-8f6fae61a860" providerId="ADAL" clId="{BD886D68-463B-420F-BD93-B628F1CA1B6E}" dt="2024-12-16T11:43:22.698" v="928" actId="20577"/>
        <pc:sldMkLst>
          <pc:docMk/>
          <pc:sldMk cId="1237944956" sldId="325"/>
        </pc:sldMkLst>
      </pc:sldChg>
      <pc:sldChg chg="addSp modSp add mod">
        <pc:chgData name="Federica Baldasso" userId="77aea3c1-7c69-472e-bf20-8f6fae61a860" providerId="ADAL" clId="{BD886D68-463B-420F-BD93-B628F1CA1B6E}" dt="2024-12-16T11:43:28.182" v="931" actId="20577"/>
        <pc:sldMkLst>
          <pc:docMk/>
          <pc:sldMk cId="3167884205" sldId="326"/>
        </pc:sldMkLst>
      </pc:sldChg>
      <pc:sldChg chg="addSp modSp add mod">
        <pc:chgData name="Federica Baldasso" userId="77aea3c1-7c69-472e-bf20-8f6fae61a860" providerId="ADAL" clId="{BD886D68-463B-420F-BD93-B628F1CA1B6E}" dt="2024-12-16T14:15:30.495" v="1606" actId="20577"/>
        <pc:sldMkLst>
          <pc:docMk/>
          <pc:sldMk cId="467026818" sldId="327"/>
        </pc:sldMkLst>
      </pc:sldChg>
      <pc:sldChg chg="delSp modSp add mod">
        <pc:chgData name="Federica Baldasso" userId="77aea3c1-7c69-472e-bf20-8f6fae61a860" providerId="ADAL" clId="{BD886D68-463B-420F-BD93-B628F1CA1B6E}" dt="2024-12-16T14:57:18.965" v="1796" actId="20577"/>
        <pc:sldMkLst>
          <pc:docMk/>
          <pc:sldMk cId="1619517216" sldId="328"/>
        </pc:sldMkLst>
      </pc:sldChg>
      <pc:sldChg chg="delSp modSp add mod">
        <pc:chgData name="Federica Baldasso" userId="77aea3c1-7c69-472e-bf20-8f6fae61a860" providerId="ADAL" clId="{BD886D68-463B-420F-BD93-B628F1CA1B6E}" dt="2024-12-16T14:58:09.548" v="1798" actId="6549"/>
        <pc:sldMkLst>
          <pc:docMk/>
          <pc:sldMk cId="1133580429" sldId="329"/>
        </pc:sldMkLst>
      </pc:sldChg>
      <pc:sldChg chg="modSp add mod">
        <pc:chgData name="Federica Baldasso" userId="77aea3c1-7c69-472e-bf20-8f6fae61a860" providerId="ADAL" clId="{BD886D68-463B-420F-BD93-B628F1CA1B6E}" dt="2024-12-16T14:18:50.931" v="1760" actId="20577"/>
        <pc:sldMkLst>
          <pc:docMk/>
          <pc:sldMk cId="2309365390" sldId="330"/>
        </pc:sldMkLst>
      </pc:sldChg>
      <pc:sldChg chg="modSp add mod">
        <pc:chgData name="Federica Baldasso" userId="77aea3c1-7c69-472e-bf20-8f6fae61a860" providerId="ADAL" clId="{BD886D68-463B-420F-BD93-B628F1CA1B6E}" dt="2024-12-16T14:18:52.992" v="1761" actId="20577"/>
        <pc:sldMkLst>
          <pc:docMk/>
          <pc:sldMk cId="836440301" sldId="331"/>
        </pc:sldMkLst>
      </pc:sldChg>
      <pc:sldChg chg="addSp modSp add mod">
        <pc:chgData name="Federica Baldasso" userId="77aea3c1-7c69-472e-bf20-8f6fae61a860" providerId="ADAL" clId="{BD886D68-463B-420F-BD93-B628F1CA1B6E}" dt="2024-12-16T14:58:31.337" v="1802" actId="14100"/>
        <pc:sldMkLst>
          <pc:docMk/>
          <pc:sldMk cId="2656660510" sldId="332"/>
        </pc:sldMkLst>
      </pc:sldChg>
      <pc:sldChg chg="addSp delSp modSp add mod ord">
        <pc:chgData name="Federica Baldasso" userId="77aea3c1-7c69-472e-bf20-8f6fae61a860" providerId="ADAL" clId="{BD886D68-463B-420F-BD93-B628F1CA1B6E}" dt="2024-12-16T14:18:56.416" v="1763" actId="20577"/>
        <pc:sldMkLst>
          <pc:docMk/>
          <pc:sldMk cId="76026826" sldId="333"/>
        </pc:sldMkLst>
      </pc:sldChg>
      <pc:sldChg chg="addSp modSp add mod">
        <pc:chgData name="Federica Baldasso" userId="77aea3c1-7c69-472e-bf20-8f6fae61a860" providerId="ADAL" clId="{BD886D68-463B-420F-BD93-B628F1CA1B6E}" dt="2024-12-16T14:58:42.511" v="1805" actId="1076"/>
        <pc:sldMkLst>
          <pc:docMk/>
          <pc:sldMk cId="2388833784" sldId="334"/>
        </pc:sldMkLst>
      </pc:sldChg>
      <pc:sldChg chg="delSp modSp add mod">
        <pc:chgData name="Federica Baldasso" userId="77aea3c1-7c69-472e-bf20-8f6fae61a860" providerId="ADAL" clId="{BD886D68-463B-420F-BD93-B628F1CA1B6E}" dt="2024-12-16T14:18:59.579" v="1765" actId="20577"/>
        <pc:sldMkLst>
          <pc:docMk/>
          <pc:sldMk cId="2870521254" sldId="335"/>
        </pc:sldMkLst>
      </pc:sldChg>
      <pc:sldChg chg="addSp modSp add mod">
        <pc:chgData name="Federica Baldasso" userId="77aea3c1-7c69-472e-bf20-8f6fae61a860" providerId="ADAL" clId="{BD886D68-463B-420F-BD93-B628F1CA1B6E}" dt="2024-12-16T14:19:01.044" v="1766" actId="20577"/>
        <pc:sldMkLst>
          <pc:docMk/>
          <pc:sldMk cId="3757589389" sldId="336"/>
        </pc:sldMkLst>
      </pc:sldChg>
      <pc:sldChg chg="addSp delSp modSp add mod">
        <pc:chgData name="Federica Baldasso" userId="77aea3c1-7c69-472e-bf20-8f6fae61a860" providerId="ADAL" clId="{BD886D68-463B-420F-BD93-B628F1CA1B6E}" dt="2024-12-16T14:19:02.388" v="1767" actId="20577"/>
        <pc:sldMkLst>
          <pc:docMk/>
          <pc:sldMk cId="3728746322" sldId="337"/>
        </pc:sldMkLst>
      </pc:sldChg>
      <pc:sldChg chg="delSp modSp add mod">
        <pc:chgData name="Federica Baldasso" userId="77aea3c1-7c69-472e-bf20-8f6fae61a860" providerId="ADAL" clId="{BD886D68-463B-420F-BD93-B628F1CA1B6E}" dt="2024-12-16T14:19:03.642" v="1768" actId="20577"/>
        <pc:sldMkLst>
          <pc:docMk/>
          <pc:sldMk cId="3740706875" sldId="338"/>
        </pc:sldMkLst>
      </pc:sldChg>
      <pc:sldChg chg="delSp modSp add mod">
        <pc:chgData name="Federica Baldasso" userId="77aea3c1-7c69-472e-bf20-8f6fae61a860" providerId="ADAL" clId="{BD886D68-463B-420F-BD93-B628F1CA1B6E}" dt="2024-12-16T14:17:49.194" v="1719" actId="403"/>
        <pc:sldMkLst>
          <pc:docMk/>
          <pc:sldMk cId="818993011" sldId="339"/>
        </pc:sldMkLst>
      </pc:sldChg>
      <pc:sldChg chg="modSp add mod">
        <pc:chgData name="Federica Baldasso" userId="77aea3c1-7c69-472e-bf20-8f6fae61a860" providerId="ADAL" clId="{BD886D68-463B-420F-BD93-B628F1CA1B6E}" dt="2024-12-16T14:18:23.643" v="1747" actId="20577"/>
        <pc:sldMkLst>
          <pc:docMk/>
          <pc:sldMk cId="3307004071" sldId="340"/>
        </pc:sldMkLst>
      </pc:sldChg>
      <pc:sldChg chg="modSp add mod">
        <pc:chgData name="Federica Baldasso" userId="77aea3c1-7c69-472e-bf20-8f6fae61a860" providerId="ADAL" clId="{BD886D68-463B-420F-BD93-B628F1CA1B6E}" dt="2024-12-16T14:30:43.563" v="1773" actId="14826"/>
        <pc:sldMkLst>
          <pc:docMk/>
          <pc:sldMk cId="1177772321" sldId="341"/>
        </pc:sldMkLst>
      </pc:sldChg>
    </pc:docChg>
  </pc:docChgLst>
  <pc:docChgLst>
    <pc:chgData name="Federica Baldasso" userId="77aea3c1-7c69-472e-bf20-8f6fae61a860" providerId="ADAL" clId="{33966932-86F2-4D19-8569-CE79EA55224F}"/>
    <pc:docChg chg="undo custSel delSld modSld modMainMaster">
      <pc:chgData name="Federica Baldasso" userId="77aea3c1-7c69-472e-bf20-8f6fae61a860" providerId="ADAL" clId="{33966932-86F2-4D19-8569-CE79EA55224F}" dt="2025-04-30T13:18:57.185" v="37" actId="47"/>
      <pc:docMkLst>
        <pc:docMk/>
      </pc:docMkLst>
      <pc:sldChg chg="addSp delSp modSp mod">
        <pc:chgData name="Federica Baldasso" userId="77aea3c1-7c69-472e-bf20-8f6fae61a860" providerId="ADAL" clId="{33966932-86F2-4D19-8569-CE79EA55224F}" dt="2025-04-30T13:18:40.656" v="36" actId="1036"/>
        <pc:sldMkLst>
          <pc:docMk/>
          <pc:sldMk cId="0" sldId="256"/>
        </pc:sldMkLst>
        <pc:spChg chg="add del mod">
          <ac:chgData name="Federica Baldasso" userId="77aea3c1-7c69-472e-bf20-8f6fae61a860" providerId="ADAL" clId="{33966932-86F2-4D19-8569-CE79EA55224F}" dt="2025-04-30T13:17:35.849" v="23" actId="478"/>
          <ac:spMkLst>
            <pc:docMk/>
            <pc:sldMk cId="0" sldId="256"/>
            <ac:spMk id="4" creationId="{0D974517-8C6A-9875-1399-176B58343502}"/>
          </ac:spMkLst>
        </pc:spChg>
        <pc:spChg chg="mod">
          <ac:chgData name="Federica Baldasso" userId="77aea3c1-7c69-472e-bf20-8f6fae61a860" providerId="ADAL" clId="{33966932-86F2-4D19-8569-CE79EA55224F}" dt="2025-04-30T13:18:40.656" v="36" actId="1036"/>
          <ac:spMkLst>
            <pc:docMk/>
            <pc:sldMk cId="0" sldId="256"/>
            <ac:spMk id="10" creationId="{48ED3F9A-2CC4-BAD0-D502-7095F88D709C}"/>
          </ac:spMkLst>
        </pc:spChg>
      </pc:sldChg>
      <pc:sldChg chg="del">
        <pc:chgData name="Federica Baldasso" userId="77aea3c1-7c69-472e-bf20-8f6fae61a860" providerId="ADAL" clId="{33966932-86F2-4D19-8569-CE79EA55224F}" dt="2025-04-30T13:18:57.185" v="37" actId="47"/>
        <pc:sldMkLst>
          <pc:docMk/>
          <pc:sldMk cId="2194131994" sldId="276"/>
        </pc:sldMkLst>
      </pc:sldChg>
      <pc:sldMasterChg chg="modSp mod">
        <pc:chgData name="Federica Baldasso" userId="77aea3c1-7c69-472e-bf20-8f6fae61a860" providerId="ADAL" clId="{33966932-86F2-4D19-8569-CE79EA55224F}" dt="2025-04-30T13:18:28.856" v="34" actId="20577"/>
        <pc:sldMasterMkLst>
          <pc:docMk/>
          <pc:sldMasterMk cId="0" sldId="2147483650"/>
        </pc:sldMasterMkLst>
        <pc:spChg chg="mod">
          <ac:chgData name="Federica Baldasso" userId="77aea3c1-7c69-472e-bf20-8f6fae61a860" providerId="ADAL" clId="{33966932-86F2-4D19-8569-CE79EA55224F}" dt="2025-04-30T13:18:28.856" v="34" actId="20577"/>
          <ac:spMkLst>
            <pc:docMk/>
            <pc:sldMasterMk cId="0" sldId="2147483650"/>
            <ac:spMk id="5" creationId="{A508BE9B-6CC2-8A70-6B63-4160E1695365}"/>
          </ac:spMkLst>
        </pc:sp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6DF1DA-8A85-4EB7-9948-D6F588BEEC4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6824A6A3-B226-4A38-8826-1B581E4A62FA}">
      <dgm:prSet phldrT="[Testo]"/>
      <dgm:spPr>
        <a:noFill/>
      </dgm:spPr>
      <dgm:t>
        <a:bodyPr/>
        <a:lstStyle/>
        <a:p>
          <a:endParaRPr lang="en-US"/>
        </a:p>
      </dgm:t>
    </dgm:pt>
    <dgm:pt modelId="{AE1224FA-CF30-41BE-94A5-D9CF8F96AF3C}" type="parTrans" cxnId="{AA086B00-2B67-49FC-8E97-C761C7DF5424}">
      <dgm:prSet/>
      <dgm:spPr/>
      <dgm:t>
        <a:bodyPr/>
        <a:lstStyle/>
        <a:p>
          <a:endParaRPr lang="en-US"/>
        </a:p>
      </dgm:t>
    </dgm:pt>
    <dgm:pt modelId="{7FE41A78-426D-41B9-9B50-19CCA6A14E41}" type="sibTrans" cxnId="{AA086B00-2B67-49FC-8E97-C761C7DF5424}">
      <dgm:prSet/>
      <dgm:spPr/>
      <dgm:t>
        <a:bodyPr/>
        <a:lstStyle/>
        <a:p>
          <a:endParaRPr lang="en-US"/>
        </a:p>
      </dgm:t>
    </dgm:pt>
    <dgm:pt modelId="{48835025-6D77-4350-83F7-60FDDCF29B66}">
      <dgm:prSet phldrT="[Testo]"/>
      <dgm:spPr>
        <a:noFill/>
      </dgm:spPr>
      <dgm:t>
        <a:bodyPr/>
        <a:lstStyle/>
        <a:p>
          <a:endParaRPr lang="en-US"/>
        </a:p>
      </dgm:t>
    </dgm:pt>
    <dgm:pt modelId="{ED2C4C66-7662-4F19-98CA-BDE90CF1299E}" type="parTrans" cxnId="{BA2A8222-48C3-4E34-814E-37DCE5415FC0}">
      <dgm:prSet/>
      <dgm:spPr/>
      <dgm:t>
        <a:bodyPr/>
        <a:lstStyle/>
        <a:p>
          <a:endParaRPr lang="en-US"/>
        </a:p>
      </dgm:t>
    </dgm:pt>
    <dgm:pt modelId="{C9D8ECEC-B706-4FBE-876F-63B67B31ED5C}" type="sibTrans" cxnId="{BA2A8222-48C3-4E34-814E-37DCE5415FC0}">
      <dgm:prSet/>
      <dgm:spPr/>
      <dgm:t>
        <a:bodyPr/>
        <a:lstStyle/>
        <a:p>
          <a:endParaRPr lang="en-US"/>
        </a:p>
      </dgm:t>
    </dgm:pt>
    <dgm:pt modelId="{C3D4E576-38FF-40F0-BFC6-349ECC6C613A}">
      <dgm:prSet phldrT="[Testo]"/>
      <dgm:spPr>
        <a:noFill/>
      </dgm:spPr>
      <dgm:t>
        <a:bodyPr/>
        <a:lstStyle/>
        <a:p>
          <a:endParaRPr lang="en-US"/>
        </a:p>
      </dgm:t>
    </dgm:pt>
    <dgm:pt modelId="{7F64C889-F8F2-4714-9BC0-67BE7A37832E}" type="parTrans" cxnId="{D173BEC8-149E-4313-A2E1-E2047B12CC5F}">
      <dgm:prSet/>
      <dgm:spPr/>
      <dgm:t>
        <a:bodyPr/>
        <a:lstStyle/>
        <a:p>
          <a:endParaRPr lang="en-US"/>
        </a:p>
      </dgm:t>
    </dgm:pt>
    <dgm:pt modelId="{16E42D16-B3EA-4791-A0D3-F9EDEF3BD520}" type="sibTrans" cxnId="{D173BEC8-149E-4313-A2E1-E2047B12CC5F}">
      <dgm:prSet/>
      <dgm:spPr/>
      <dgm:t>
        <a:bodyPr/>
        <a:lstStyle/>
        <a:p>
          <a:endParaRPr lang="en-US"/>
        </a:p>
      </dgm:t>
    </dgm:pt>
    <dgm:pt modelId="{B97AC30A-3CE1-4041-82FE-6252ECE938F4}">
      <dgm:prSet phldrT="[Testo]"/>
      <dgm:spPr>
        <a:noFill/>
      </dgm:spPr>
      <dgm:t>
        <a:bodyPr/>
        <a:lstStyle/>
        <a:p>
          <a:endParaRPr lang="en-US"/>
        </a:p>
      </dgm:t>
    </dgm:pt>
    <dgm:pt modelId="{ECDF38E7-A372-44B3-9A2F-CBC25FADFA49}" type="parTrans" cxnId="{7C2B3B96-203F-449F-B403-475DEAA25E39}">
      <dgm:prSet/>
      <dgm:spPr/>
      <dgm:t>
        <a:bodyPr/>
        <a:lstStyle/>
        <a:p>
          <a:endParaRPr lang="en-US"/>
        </a:p>
      </dgm:t>
    </dgm:pt>
    <dgm:pt modelId="{9E273D3C-6042-4A8D-B8C8-B57EB3CF2C2E}" type="sibTrans" cxnId="{7C2B3B96-203F-449F-B403-475DEAA25E39}">
      <dgm:prSet/>
      <dgm:spPr/>
      <dgm:t>
        <a:bodyPr/>
        <a:lstStyle/>
        <a:p>
          <a:endParaRPr lang="en-US"/>
        </a:p>
      </dgm:t>
    </dgm:pt>
    <dgm:pt modelId="{D478C3B1-6988-4E90-B431-DC5CC99FB17B}">
      <dgm:prSet phldrT="[Testo]"/>
      <dgm:spPr>
        <a:noFill/>
      </dgm:spPr>
      <dgm:t>
        <a:bodyPr/>
        <a:lstStyle/>
        <a:p>
          <a:endParaRPr lang="en-US"/>
        </a:p>
      </dgm:t>
    </dgm:pt>
    <dgm:pt modelId="{ECE33168-5426-4DE4-BD1E-43887421CDFE}" type="parTrans" cxnId="{B77235A0-BCEF-40C4-80E0-4B50C8A04A1E}">
      <dgm:prSet/>
      <dgm:spPr/>
      <dgm:t>
        <a:bodyPr/>
        <a:lstStyle/>
        <a:p>
          <a:endParaRPr lang="en-US"/>
        </a:p>
      </dgm:t>
    </dgm:pt>
    <dgm:pt modelId="{E782CB78-4B52-40CD-AC48-FA0FA1CB7BE0}" type="sibTrans" cxnId="{B77235A0-BCEF-40C4-80E0-4B50C8A04A1E}">
      <dgm:prSet/>
      <dgm:spPr/>
      <dgm:t>
        <a:bodyPr/>
        <a:lstStyle/>
        <a:p>
          <a:endParaRPr lang="en-US"/>
        </a:p>
      </dgm:t>
    </dgm:pt>
    <dgm:pt modelId="{27FB88BC-24F5-48CD-BBAB-A141DE847677}">
      <dgm:prSet phldrT="[Testo]"/>
      <dgm:spPr>
        <a:noFill/>
        <a:effectLst>
          <a:glow>
            <a:schemeClr val="accent1">
              <a:alpha val="99000"/>
            </a:schemeClr>
          </a:glow>
        </a:effectLst>
      </dgm:spPr>
      <dgm:t>
        <a:bodyPr/>
        <a:lstStyle/>
        <a:p>
          <a:r>
            <a:rPr lang="en-US"/>
            <a:t> </a:t>
          </a:r>
        </a:p>
      </dgm:t>
    </dgm:pt>
    <dgm:pt modelId="{D0ECDA26-8879-4E3A-A00F-FE4A04346781}" type="sibTrans" cxnId="{C3A1A26B-5DEC-40F4-B5AD-9235C19A3226}">
      <dgm:prSet/>
      <dgm:spPr/>
      <dgm:t>
        <a:bodyPr/>
        <a:lstStyle/>
        <a:p>
          <a:endParaRPr lang="en-US"/>
        </a:p>
      </dgm:t>
    </dgm:pt>
    <dgm:pt modelId="{B7A0A94E-4E74-42E0-A99B-DFF5A1F13A6B}" type="parTrans" cxnId="{C3A1A26B-5DEC-40F4-B5AD-9235C19A3226}">
      <dgm:prSet/>
      <dgm:spPr/>
      <dgm:t>
        <a:bodyPr/>
        <a:lstStyle/>
        <a:p>
          <a:endParaRPr lang="en-US"/>
        </a:p>
      </dgm:t>
    </dgm:pt>
    <dgm:pt modelId="{E569AE2F-53D9-4F0C-9A01-9E361411DB09}" type="pres">
      <dgm:prSet presAssocID="{596DF1DA-8A85-4EB7-9948-D6F588BEEC41}" presName="Name0" presStyleCnt="0">
        <dgm:presLayoutVars>
          <dgm:dir/>
          <dgm:resizeHandles val="exact"/>
        </dgm:presLayoutVars>
      </dgm:prSet>
      <dgm:spPr/>
    </dgm:pt>
    <dgm:pt modelId="{6731CE3C-F6C8-4092-A5B4-55DC74E9BADB}" type="pres">
      <dgm:prSet presAssocID="{27FB88BC-24F5-48CD-BBAB-A141DE847677}" presName="composite" presStyleCnt="0"/>
      <dgm:spPr/>
    </dgm:pt>
    <dgm:pt modelId="{611EA523-6AC9-45F1-8746-93A25E21227C}" type="pres">
      <dgm:prSet presAssocID="{27FB88BC-24F5-48CD-BBAB-A141DE847677}" presName="rect1" presStyleLbl="bgShp" presStyleIdx="0" presStyleCnt="6"/>
      <dgm:spPr>
        <a:blipFill rotWithShape="1">
          <a:blip xmlns:r="http://schemas.openxmlformats.org/officeDocument/2006/relationships" r:embed="rId1" cstate="print">
            <a:extLst>
              <a:ext uri="{28A0092B-C50C-407E-A947-70E740481C1C}">
                <a14:useLocalDpi xmlns:a14="http://schemas.microsoft.com/office/drawing/2010/main" val="0"/>
              </a:ext>
            </a:extLst>
          </a:blip>
          <a:srcRect/>
          <a:stretch>
            <a:fillRect t="-32000" b="-32000"/>
          </a:stretch>
        </a:blipFill>
      </dgm:spPr>
    </dgm:pt>
    <dgm:pt modelId="{B5E7827B-7FA0-4FF1-8490-7861997E5A21}" type="pres">
      <dgm:prSet presAssocID="{27FB88BC-24F5-48CD-BBAB-A141DE847677}" presName="rect2" presStyleLbl="trBgShp" presStyleIdx="0" presStyleCnt="6">
        <dgm:presLayoutVars>
          <dgm:bulletEnabled val="1"/>
        </dgm:presLayoutVars>
      </dgm:prSet>
      <dgm:spPr/>
    </dgm:pt>
    <dgm:pt modelId="{C1CF1043-FA88-4EA9-887E-7740FE39D282}" type="pres">
      <dgm:prSet presAssocID="{D0ECDA26-8879-4E3A-A00F-FE4A04346781}" presName="sibTrans" presStyleCnt="0"/>
      <dgm:spPr/>
    </dgm:pt>
    <dgm:pt modelId="{56C88BF9-1936-4D0E-854D-28A36343A11C}" type="pres">
      <dgm:prSet presAssocID="{48835025-6D77-4350-83F7-60FDDCF29B66}" presName="composite" presStyleCnt="0"/>
      <dgm:spPr/>
    </dgm:pt>
    <dgm:pt modelId="{1180979D-3DE6-4168-87D5-DFB38FD55D16}" type="pres">
      <dgm:prSet presAssocID="{48835025-6D77-4350-83F7-60FDDCF29B66}" presName="rect1" presStyleLbl="bgShp" presStyleIdx="1" presStyleCnt="6"/>
      <dgm:spPr>
        <a:blipFill rotWithShape="1">
          <a:blip xmlns:r="http://schemas.openxmlformats.org/officeDocument/2006/relationships" r:embed="rId2"/>
          <a:srcRect/>
          <a:stretch>
            <a:fillRect t="-1000" b="-1000"/>
          </a:stretch>
        </a:blipFill>
      </dgm:spPr>
    </dgm:pt>
    <dgm:pt modelId="{3DA7443C-CFC4-437C-AF01-F111A8BCB588}" type="pres">
      <dgm:prSet presAssocID="{48835025-6D77-4350-83F7-60FDDCF29B66}" presName="rect2" presStyleLbl="trBgShp" presStyleIdx="1" presStyleCnt="6">
        <dgm:presLayoutVars>
          <dgm:bulletEnabled val="1"/>
        </dgm:presLayoutVars>
      </dgm:prSet>
      <dgm:spPr/>
    </dgm:pt>
    <dgm:pt modelId="{C465BFB3-6E9E-4A82-B41C-F40B7C2612F1}" type="pres">
      <dgm:prSet presAssocID="{C9D8ECEC-B706-4FBE-876F-63B67B31ED5C}" presName="sibTrans" presStyleCnt="0"/>
      <dgm:spPr/>
    </dgm:pt>
    <dgm:pt modelId="{9D5F95D9-A0D1-4870-99FC-5155B13A26C2}" type="pres">
      <dgm:prSet presAssocID="{C3D4E576-38FF-40F0-BFC6-349ECC6C613A}" presName="composite" presStyleCnt="0"/>
      <dgm:spPr/>
    </dgm:pt>
    <dgm:pt modelId="{A042ACC2-1315-4A7B-8652-9D777A6E3FDB}" type="pres">
      <dgm:prSet presAssocID="{C3D4E576-38FF-40F0-BFC6-349ECC6C613A}" presName="rect1" presStyleLbl="bgShp" presStyleIdx="2" presStyleCnt="6" custLinFactNeighborY="-88"/>
      <dgm:spPr>
        <a:blipFill rotWithShape="1">
          <a:blip xmlns:r="http://schemas.openxmlformats.org/officeDocument/2006/relationships" r:embed="rId3"/>
          <a:srcRect/>
          <a:stretch>
            <a:fillRect l="-23000" r="-23000"/>
          </a:stretch>
        </a:blipFill>
      </dgm:spPr>
    </dgm:pt>
    <dgm:pt modelId="{D445B408-73A6-476D-B6D3-6B3EDA768BB9}" type="pres">
      <dgm:prSet presAssocID="{C3D4E576-38FF-40F0-BFC6-349ECC6C613A}" presName="rect2" presStyleLbl="trBgShp" presStyleIdx="2" presStyleCnt="6">
        <dgm:presLayoutVars>
          <dgm:bulletEnabled val="1"/>
        </dgm:presLayoutVars>
      </dgm:prSet>
      <dgm:spPr/>
    </dgm:pt>
    <dgm:pt modelId="{0A257DC5-0C0C-4A56-8B68-F922D902D5D9}" type="pres">
      <dgm:prSet presAssocID="{16E42D16-B3EA-4791-A0D3-F9EDEF3BD520}" presName="sibTrans" presStyleCnt="0"/>
      <dgm:spPr/>
    </dgm:pt>
    <dgm:pt modelId="{973B10F2-5C63-4055-B027-1060D6847B2E}" type="pres">
      <dgm:prSet presAssocID="{B97AC30A-3CE1-4041-82FE-6252ECE938F4}" presName="composite" presStyleCnt="0"/>
      <dgm:spPr/>
    </dgm:pt>
    <dgm:pt modelId="{CF036C76-4221-4629-88AA-85987DBCA444}" type="pres">
      <dgm:prSet presAssocID="{B97AC30A-3CE1-4041-82FE-6252ECE938F4}" presName="rect1" presStyleLbl="bgShp" presStyleIdx="3" presStyleCnt="6"/>
      <dgm:spPr>
        <a:blipFill rotWithShape="1">
          <a:blip xmlns:r="http://schemas.openxmlformats.org/officeDocument/2006/relationships" r:embed="rId4"/>
          <a:srcRect/>
          <a:stretch>
            <a:fillRect t="-1000" b="-1000"/>
          </a:stretch>
        </a:blipFill>
      </dgm:spPr>
    </dgm:pt>
    <dgm:pt modelId="{A5E06E04-72A6-4DC9-9DCE-D90EC9033823}" type="pres">
      <dgm:prSet presAssocID="{B97AC30A-3CE1-4041-82FE-6252ECE938F4}" presName="rect2" presStyleLbl="trBgShp" presStyleIdx="3" presStyleCnt="6">
        <dgm:presLayoutVars>
          <dgm:bulletEnabled val="1"/>
        </dgm:presLayoutVars>
      </dgm:prSet>
      <dgm:spPr/>
    </dgm:pt>
    <dgm:pt modelId="{446A547E-3919-4EBE-A931-4692CE5AB9DB}" type="pres">
      <dgm:prSet presAssocID="{9E273D3C-6042-4A8D-B8C8-B57EB3CF2C2E}" presName="sibTrans" presStyleCnt="0"/>
      <dgm:spPr/>
    </dgm:pt>
    <dgm:pt modelId="{C369C56F-7C1B-4859-8120-138E93E4EECC}" type="pres">
      <dgm:prSet presAssocID="{D478C3B1-6988-4E90-B431-DC5CC99FB17B}" presName="composite" presStyleCnt="0"/>
      <dgm:spPr/>
    </dgm:pt>
    <dgm:pt modelId="{9FF3A907-114B-4FC7-B436-6B3BDF5EC0A4}" type="pres">
      <dgm:prSet presAssocID="{D478C3B1-6988-4E90-B431-DC5CC99FB17B}" presName="rect1" presStyleLbl="bgShp" presStyleIdx="4" presStyleCnt="6"/>
      <dgm:spPr>
        <a:blipFill rotWithShape="1">
          <a:blip xmlns:r="http://schemas.openxmlformats.org/officeDocument/2006/relationships" r:embed="rId5" cstate="print">
            <a:extLst>
              <a:ext uri="{28A0092B-C50C-407E-A947-70E740481C1C}">
                <a14:useLocalDpi xmlns:a14="http://schemas.microsoft.com/office/drawing/2010/main" val="0"/>
              </a:ext>
            </a:extLst>
          </a:blip>
          <a:srcRect/>
          <a:stretch>
            <a:fillRect l="-11000" r="-11000"/>
          </a:stretch>
        </a:blipFill>
      </dgm:spPr>
    </dgm:pt>
    <dgm:pt modelId="{638D7318-5589-4C02-BDB8-68C662D854C3}" type="pres">
      <dgm:prSet presAssocID="{D478C3B1-6988-4E90-B431-DC5CC99FB17B}" presName="rect2" presStyleLbl="trBgShp" presStyleIdx="4" presStyleCnt="6">
        <dgm:presLayoutVars>
          <dgm:bulletEnabled val="1"/>
        </dgm:presLayoutVars>
      </dgm:prSet>
      <dgm:spPr/>
    </dgm:pt>
    <dgm:pt modelId="{D7A9EE1C-56FF-4AF7-BE83-76C94F704B03}" type="pres">
      <dgm:prSet presAssocID="{E782CB78-4B52-40CD-AC48-FA0FA1CB7BE0}" presName="sibTrans" presStyleCnt="0"/>
      <dgm:spPr/>
    </dgm:pt>
    <dgm:pt modelId="{22AE9093-E751-4B70-831F-7C5DE48AB3AD}" type="pres">
      <dgm:prSet presAssocID="{6824A6A3-B226-4A38-8826-1B581E4A62FA}" presName="composite" presStyleCnt="0"/>
      <dgm:spPr/>
    </dgm:pt>
    <dgm:pt modelId="{1FD8A633-78B0-478B-9157-45B82366C901}" type="pres">
      <dgm:prSet presAssocID="{6824A6A3-B226-4A38-8826-1B581E4A62FA}" presName="rect1" presStyleLbl="bgShp" presStyleIdx="5" presStyleCnt="6"/>
      <dgm:spPr>
        <a:blipFill rotWithShape="1">
          <a:blip xmlns:r="http://schemas.openxmlformats.org/officeDocument/2006/relationships" r:embed="rId6" cstate="print">
            <a:extLst>
              <a:ext uri="{28A0092B-C50C-407E-A947-70E740481C1C}">
                <a14:useLocalDpi xmlns:a14="http://schemas.microsoft.com/office/drawing/2010/main"/>
              </a:ext>
            </a:extLst>
          </a:blip>
          <a:srcRect/>
          <a:stretch>
            <a:fillRect t="-5000" b="-5000"/>
          </a:stretch>
        </a:blipFill>
      </dgm:spPr>
    </dgm:pt>
    <dgm:pt modelId="{EF9775CF-7079-4CFC-AA65-98EA5AE60C16}" type="pres">
      <dgm:prSet presAssocID="{6824A6A3-B226-4A38-8826-1B581E4A62FA}" presName="rect2" presStyleLbl="trBgShp" presStyleIdx="5" presStyleCnt="6">
        <dgm:presLayoutVars>
          <dgm:bulletEnabled val="1"/>
        </dgm:presLayoutVars>
      </dgm:prSet>
      <dgm:spPr/>
    </dgm:pt>
  </dgm:ptLst>
  <dgm:cxnLst>
    <dgm:cxn modelId="{AA086B00-2B67-49FC-8E97-C761C7DF5424}" srcId="{596DF1DA-8A85-4EB7-9948-D6F588BEEC41}" destId="{6824A6A3-B226-4A38-8826-1B581E4A62FA}" srcOrd="5" destOrd="0" parTransId="{AE1224FA-CF30-41BE-94A5-D9CF8F96AF3C}" sibTransId="{7FE41A78-426D-41B9-9B50-19CCA6A14E41}"/>
    <dgm:cxn modelId="{D2E1280F-7611-5A4E-A425-5D84E83E313C}" type="presOf" srcId="{27FB88BC-24F5-48CD-BBAB-A141DE847677}" destId="{B5E7827B-7FA0-4FF1-8490-7861997E5A21}" srcOrd="0" destOrd="0" presId="urn:microsoft.com/office/officeart/2008/layout/BendingPictureSemiTransparentText"/>
    <dgm:cxn modelId="{BA2A8222-48C3-4E34-814E-37DCE5415FC0}" srcId="{596DF1DA-8A85-4EB7-9948-D6F588BEEC41}" destId="{48835025-6D77-4350-83F7-60FDDCF29B66}" srcOrd="1" destOrd="0" parTransId="{ED2C4C66-7662-4F19-98CA-BDE90CF1299E}" sibTransId="{C9D8ECEC-B706-4FBE-876F-63B67B31ED5C}"/>
    <dgm:cxn modelId="{EE473D27-D62F-0A44-AD81-CCB62D986BE0}" type="presOf" srcId="{C3D4E576-38FF-40F0-BFC6-349ECC6C613A}" destId="{D445B408-73A6-476D-B6D3-6B3EDA768BB9}" srcOrd="0" destOrd="0" presId="urn:microsoft.com/office/officeart/2008/layout/BendingPictureSemiTransparentText"/>
    <dgm:cxn modelId="{71868D5B-E05B-AA49-B283-CC37BC16A915}" type="presOf" srcId="{48835025-6D77-4350-83F7-60FDDCF29B66}" destId="{3DA7443C-CFC4-437C-AF01-F111A8BCB588}" srcOrd="0" destOrd="0" presId="urn:microsoft.com/office/officeart/2008/layout/BendingPictureSemiTransparentText"/>
    <dgm:cxn modelId="{C3A1A26B-5DEC-40F4-B5AD-9235C19A3226}" srcId="{596DF1DA-8A85-4EB7-9948-D6F588BEEC41}" destId="{27FB88BC-24F5-48CD-BBAB-A141DE847677}" srcOrd="0" destOrd="0" parTransId="{B7A0A94E-4E74-42E0-A99B-DFF5A1F13A6B}" sibTransId="{D0ECDA26-8879-4E3A-A00F-FE4A04346781}"/>
    <dgm:cxn modelId="{5087CA86-7CEB-2440-B54C-EF8A99C635E3}" type="presOf" srcId="{D478C3B1-6988-4E90-B431-DC5CC99FB17B}" destId="{638D7318-5589-4C02-BDB8-68C662D854C3}" srcOrd="0" destOrd="0" presId="urn:microsoft.com/office/officeart/2008/layout/BendingPictureSemiTransparentText"/>
    <dgm:cxn modelId="{7C2B3B96-203F-449F-B403-475DEAA25E39}" srcId="{596DF1DA-8A85-4EB7-9948-D6F588BEEC41}" destId="{B97AC30A-3CE1-4041-82FE-6252ECE938F4}" srcOrd="3" destOrd="0" parTransId="{ECDF38E7-A372-44B3-9A2F-CBC25FADFA49}" sibTransId="{9E273D3C-6042-4A8D-B8C8-B57EB3CF2C2E}"/>
    <dgm:cxn modelId="{B77235A0-BCEF-40C4-80E0-4B50C8A04A1E}" srcId="{596DF1DA-8A85-4EB7-9948-D6F588BEEC41}" destId="{D478C3B1-6988-4E90-B431-DC5CC99FB17B}" srcOrd="4" destOrd="0" parTransId="{ECE33168-5426-4DE4-BD1E-43887421CDFE}" sibTransId="{E782CB78-4B52-40CD-AC48-FA0FA1CB7BE0}"/>
    <dgm:cxn modelId="{4ABB8EB1-6C88-6044-B4F5-E29D8CAB6AA9}" type="presOf" srcId="{B97AC30A-3CE1-4041-82FE-6252ECE938F4}" destId="{A5E06E04-72A6-4DC9-9DCE-D90EC9033823}" srcOrd="0" destOrd="0" presId="urn:microsoft.com/office/officeart/2008/layout/BendingPictureSemiTransparentText"/>
    <dgm:cxn modelId="{D173BEC8-149E-4313-A2E1-E2047B12CC5F}" srcId="{596DF1DA-8A85-4EB7-9948-D6F588BEEC41}" destId="{C3D4E576-38FF-40F0-BFC6-349ECC6C613A}" srcOrd="2" destOrd="0" parTransId="{7F64C889-F8F2-4714-9BC0-67BE7A37832E}" sibTransId="{16E42D16-B3EA-4791-A0D3-F9EDEF3BD520}"/>
    <dgm:cxn modelId="{54DE68E0-6B16-9D44-9BD9-9F33010C074B}" type="presOf" srcId="{6824A6A3-B226-4A38-8826-1B581E4A62FA}" destId="{EF9775CF-7079-4CFC-AA65-98EA5AE60C16}" srcOrd="0" destOrd="0" presId="urn:microsoft.com/office/officeart/2008/layout/BendingPictureSemiTransparentText"/>
    <dgm:cxn modelId="{9234E8FC-FCD3-2040-B821-A732BFCD69CA}" type="presOf" srcId="{596DF1DA-8A85-4EB7-9948-D6F588BEEC41}" destId="{E569AE2F-53D9-4F0C-9A01-9E361411DB09}" srcOrd="0" destOrd="0" presId="urn:microsoft.com/office/officeart/2008/layout/BendingPictureSemiTransparentText"/>
    <dgm:cxn modelId="{C2458445-AC8E-DD4E-9351-ECE7C7B81C26}" type="presParOf" srcId="{E569AE2F-53D9-4F0C-9A01-9E361411DB09}" destId="{6731CE3C-F6C8-4092-A5B4-55DC74E9BADB}" srcOrd="0" destOrd="0" presId="urn:microsoft.com/office/officeart/2008/layout/BendingPictureSemiTransparentText"/>
    <dgm:cxn modelId="{0AEB001C-CEE5-C446-860D-19BA51B931F7}" type="presParOf" srcId="{6731CE3C-F6C8-4092-A5B4-55DC74E9BADB}" destId="{611EA523-6AC9-45F1-8746-93A25E21227C}" srcOrd="0" destOrd="0" presId="urn:microsoft.com/office/officeart/2008/layout/BendingPictureSemiTransparentText"/>
    <dgm:cxn modelId="{3C01ED9C-453E-6C49-B020-833016D15F7B}" type="presParOf" srcId="{6731CE3C-F6C8-4092-A5B4-55DC74E9BADB}" destId="{B5E7827B-7FA0-4FF1-8490-7861997E5A21}" srcOrd="1" destOrd="0" presId="urn:microsoft.com/office/officeart/2008/layout/BendingPictureSemiTransparentText"/>
    <dgm:cxn modelId="{98C0F0A1-8350-8642-803A-3A1F763A45FB}" type="presParOf" srcId="{E569AE2F-53D9-4F0C-9A01-9E361411DB09}" destId="{C1CF1043-FA88-4EA9-887E-7740FE39D282}" srcOrd="1" destOrd="0" presId="urn:microsoft.com/office/officeart/2008/layout/BendingPictureSemiTransparentText"/>
    <dgm:cxn modelId="{22324B3D-5363-5641-A567-5A2A6344F88D}" type="presParOf" srcId="{E569AE2F-53D9-4F0C-9A01-9E361411DB09}" destId="{56C88BF9-1936-4D0E-854D-28A36343A11C}" srcOrd="2" destOrd="0" presId="urn:microsoft.com/office/officeart/2008/layout/BendingPictureSemiTransparentText"/>
    <dgm:cxn modelId="{3450E038-438F-CE45-B565-E9DAFAC70BAF}" type="presParOf" srcId="{56C88BF9-1936-4D0E-854D-28A36343A11C}" destId="{1180979D-3DE6-4168-87D5-DFB38FD55D16}" srcOrd="0" destOrd="0" presId="urn:microsoft.com/office/officeart/2008/layout/BendingPictureSemiTransparentText"/>
    <dgm:cxn modelId="{70C6E79E-3010-AD45-AB51-A9D6F1AF846D}" type="presParOf" srcId="{56C88BF9-1936-4D0E-854D-28A36343A11C}" destId="{3DA7443C-CFC4-437C-AF01-F111A8BCB588}" srcOrd="1" destOrd="0" presId="urn:microsoft.com/office/officeart/2008/layout/BendingPictureSemiTransparentText"/>
    <dgm:cxn modelId="{B9DD9FC1-D7EE-1B40-83AE-12AD0B0971FD}" type="presParOf" srcId="{E569AE2F-53D9-4F0C-9A01-9E361411DB09}" destId="{C465BFB3-6E9E-4A82-B41C-F40B7C2612F1}" srcOrd="3" destOrd="0" presId="urn:microsoft.com/office/officeart/2008/layout/BendingPictureSemiTransparentText"/>
    <dgm:cxn modelId="{7B0D82DE-304C-F546-BCD5-4A88A9653B19}" type="presParOf" srcId="{E569AE2F-53D9-4F0C-9A01-9E361411DB09}" destId="{9D5F95D9-A0D1-4870-99FC-5155B13A26C2}" srcOrd="4" destOrd="0" presId="urn:microsoft.com/office/officeart/2008/layout/BendingPictureSemiTransparentText"/>
    <dgm:cxn modelId="{6A514C8E-D677-7049-9E66-2F76839293A4}" type="presParOf" srcId="{9D5F95D9-A0D1-4870-99FC-5155B13A26C2}" destId="{A042ACC2-1315-4A7B-8652-9D777A6E3FDB}" srcOrd="0" destOrd="0" presId="urn:microsoft.com/office/officeart/2008/layout/BendingPictureSemiTransparentText"/>
    <dgm:cxn modelId="{859E4F1C-AF67-254A-B71D-C053D5E8FED6}" type="presParOf" srcId="{9D5F95D9-A0D1-4870-99FC-5155B13A26C2}" destId="{D445B408-73A6-476D-B6D3-6B3EDA768BB9}" srcOrd="1" destOrd="0" presId="urn:microsoft.com/office/officeart/2008/layout/BendingPictureSemiTransparentText"/>
    <dgm:cxn modelId="{5DFFB2B0-E106-F740-A843-6F7862795573}" type="presParOf" srcId="{E569AE2F-53D9-4F0C-9A01-9E361411DB09}" destId="{0A257DC5-0C0C-4A56-8B68-F922D902D5D9}" srcOrd="5" destOrd="0" presId="urn:microsoft.com/office/officeart/2008/layout/BendingPictureSemiTransparentText"/>
    <dgm:cxn modelId="{FFFA11A4-405F-2340-8E77-DF987B94A950}" type="presParOf" srcId="{E569AE2F-53D9-4F0C-9A01-9E361411DB09}" destId="{973B10F2-5C63-4055-B027-1060D6847B2E}" srcOrd="6" destOrd="0" presId="urn:microsoft.com/office/officeart/2008/layout/BendingPictureSemiTransparentText"/>
    <dgm:cxn modelId="{1F4DA604-1663-2745-B80B-5F4DD7D431A8}" type="presParOf" srcId="{973B10F2-5C63-4055-B027-1060D6847B2E}" destId="{CF036C76-4221-4629-88AA-85987DBCA444}" srcOrd="0" destOrd="0" presId="urn:microsoft.com/office/officeart/2008/layout/BendingPictureSemiTransparentText"/>
    <dgm:cxn modelId="{C85F1F51-B4DC-154C-80FB-5ACF97ABB093}" type="presParOf" srcId="{973B10F2-5C63-4055-B027-1060D6847B2E}" destId="{A5E06E04-72A6-4DC9-9DCE-D90EC9033823}" srcOrd="1" destOrd="0" presId="urn:microsoft.com/office/officeart/2008/layout/BendingPictureSemiTransparentText"/>
    <dgm:cxn modelId="{8A7DCF9D-A7C5-4143-9EE4-6FFA4D3319D0}" type="presParOf" srcId="{E569AE2F-53D9-4F0C-9A01-9E361411DB09}" destId="{446A547E-3919-4EBE-A931-4692CE5AB9DB}" srcOrd="7" destOrd="0" presId="urn:microsoft.com/office/officeart/2008/layout/BendingPictureSemiTransparentText"/>
    <dgm:cxn modelId="{04DCB6E0-DAAA-F341-AB8A-5FFD64DAAF43}" type="presParOf" srcId="{E569AE2F-53D9-4F0C-9A01-9E361411DB09}" destId="{C369C56F-7C1B-4859-8120-138E93E4EECC}" srcOrd="8" destOrd="0" presId="urn:microsoft.com/office/officeart/2008/layout/BendingPictureSemiTransparentText"/>
    <dgm:cxn modelId="{50E5A21C-1FB5-7E44-B525-DBADA228D969}" type="presParOf" srcId="{C369C56F-7C1B-4859-8120-138E93E4EECC}" destId="{9FF3A907-114B-4FC7-B436-6B3BDF5EC0A4}" srcOrd="0" destOrd="0" presId="urn:microsoft.com/office/officeart/2008/layout/BendingPictureSemiTransparentText"/>
    <dgm:cxn modelId="{0E3FCF33-8585-8F44-8A2E-487412C02764}" type="presParOf" srcId="{C369C56F-7C1B-4859-8120-138E93E4EECC}" destId="{638D7318-5589-4C02-BDB8-68C662D854C3}" srcOrd="1" destOrd="0" presId="urn:microsoft.com/office/officeart/2008/layout/BendingPictureSemiTransparentText"/>
    <dgm:cxn modelId="{7F1CCF92-3955-C942-967F-C82D25540CC5}" type="presParOf" srcId="{E569AE2F-53D9-4F0C-9A01-9E361411DB09}" destId="{D7A9EE1C-56FF-4AF7-BE83-76C94F704B03}" srcOrd="9" destOrd="0" presId="urn:microsoft.com/office/officeart/2008/layout/BendingPictureSemiTransparentText"/>
    <dgm:cxn modelId="{B4F58888-4335-4543-A493-AFAC1F0DFD39}" type="presParOf" srcId="{E569AE2F-53D9-4F0C-9A01-9E361411DB09}" destId="{22AE9093-E751-4B70-831F-7C5DE48AB3AD}" srcOrd="10" destOrd="0" presId="urn:microsoft.com/office/officeart/2008/layout/BendingPictureSemiTransparentText"/>
    <dgm:cxn modelId="{844194D1-FFD9-FE4C-A2C9-DF72860CFF86}" type="presParOf" srcId="{22AE9093-E751-4B70-831F-7C5DE48AB3AD}" destId="{1FD8A633-78B0-478B-9157-45B82366C901}" srcOrd="0" destOrd="0" presId="urn:microsoft.com/office/officeart/2008/layout/BendingPictureSemiTransparentText"/>
    <dgm:cxn modelId="{D30E43C6-6143-A94A-8319-D548ADBF944C}" type="presParOf" srcId="{22AE9093-E751-4B70-831F-7C5DE48AB3AD}" destId="{EF9775CF-7079-4CFC-AA65-98EA5AE60C16}" srcOrd="1" destOrd="0" presId="urn:microsoft.com/office/officeart/2008/layout/BendingPictureSemiTransparentTex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1EA523-6AC9-45F1-8746-93A25E21227C}">
      <dsp:nvSpPr>
        <dsp:cNvPr id="0" name=""/>
        <dsp:cNvSpPr/>
      </dsp:nvSpPr>
      <dsp:spPr>
        <a:xfrm>
          <a:off x="4107" y="284461"/>
          <a:ext cx="1347165" cy="1154680"/>
        </a:xfrm>
        <a:prstGeom prst="rect">
          <a:avLst/>
        </a:prstGeom>
        <a:blipFill rotWithShape="1">
          <a:blip xmlns:r="http://schemas.openxmlformats.org/officeDocument/2006/relationships" r:embed="rId1" cstate="print">
            <a:extLst>
              <a:ext uri="{28A0092B-C50C-407E-A947-70E740481C1C}">
                <a14:useLocalDpi xmlns:a14="http://schemas.microsoft.com/office/drawing/2010/main" val="0"/>
              </a:ext>
            </a:extLst>
          </a:blip>
          <a:srcRect/>
          <a:stretch>
            <a:fillRect t="-32000" b="-32000"/>
          </a:stretch>
        </a:blipFill>
        <a:ln>
          <a:noFill/>
        </a:ln>
        <a:effectLst/>
      </dsp:spPr>
      <dsp:style>
        <a:lnRef idx="0">
          <a:scrgbClr r="0" g="0" b="0"/>
        </a:lnRef>
        <a:fillRef idx="1">
          <a:scrgbClr r="0" g="0" b="0"/>
        </a:fillRef>
        <a:effectRef idx="0">
          <a:scrgbClr r="0" g="0" b="0"/>
        </a:effectRef>
        <a:fontRef idx="minor"/>
      </dsp:style>
    </dsp:sp>
    <dsp:sp modelId="{B5E7827B-7FA0-4FF1-8490-7861997E5A21}">
      <dsp:nvSpPr>
        <dsp:cNvPr id="0" name=""/>
        <dsp:cNvSpPr/>
      </dsp:nvSpPr>
      <dsp:spPr>
        <a:xfrm>
          <a:off x="4107" y="1092738"/>
          <a:ext cx="1347165" cy="277123"/>
        </a:xfrm>
        <a:prstGeom prst="rect">
          <a:avLst/>
        </a:prstGeom>
        <a:noFill/>
        <a:ln>
          <a:noFill/>
        </a:ln>
        <a:effectLst>
          <a:glow>
            <a:schemeClr val="accent1">
              <a:alpha val="99000"/>
            </a:schemeClr>
          </a:glow>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US" sz="1400" kern="1200"/>
            <a:t> </a:t>
          </a:r>
        </a:p>
      </dsp:txBody>
      <dsp:txXfrm>
        <a:off x="4107" y="1092738"/>
        <a:ext cx="1347165" cy="277123"/>
      </dsp:txXfrm>
    </dsp:sp>
    <dsp:sp modelId="{1180979D-3DE6-4168-87D5-DFB38FD55D16}">
      <dsp:nvSpPr>
        <dsp:cNvPr id="0" name=""/>
        <dsp:cNvSpPr/>
      </dsp:nvSpPr>
      <dsp:spPr>
        <a:xfrm>
          <a:off x="1488679" y="284461"/>
          <a:ext cx="1347165" cy="1154680"/>
        </a:xfrm>
        <a:prstGeom prst="rect">
          <a:avLst/>
        </a:prstGeom>
        <a:blipFill rotWithShape="1">
          <a:blip xmlns:r="http://schemas.openxmlformats.org/officeDocument/2006/relationships" r:embed="rId2"/>
          <a:srcRect/>
          <a:stretch>
            <a:fillRect t="-1000" b="-1000"/>
          </a:stretch>
        </a:blipFill>
        <a:ln>
          <a:noFill/>
        </a:ln>
        <a:effectLst/>
      </dsp:spPr>
      <dsp:style>
        <a:lnRef idx="0">
          <a:scrgbClr r="0" g="0" b="0"/>
        </a:lnRef>
        <a:fillRef idx="1">
          <a:scrgbClr r="0" g="0" b="0"/>
        </a:fillRef>
        <a:effectRef idx="0">
          <a:scrgbClr r="0" g="0" b="0"/>
        </a:effectRef>
        <a:fontRef idx="minor"/>
      </dsp:style>
    </dsp:sp>
    <dsp:sp modelId="{3DA7443C-CFC4-437C-AF01-F111A8BCB588}">
      <dsp:nvSpPr>
        <dsp:cNvPr id="0" name=""/>
        <dsp:cNvSpPr/>
      </dsp:nvSpPr>
      <dsp:spPr>
        <a:xfrm>
          <a:off x="1488679"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1488679" y="1092738"/>
        <a:ext cx="1347165" cy="277123"/>
      </dsp:txXfrm>
    </dsp:sp>
    <dsp:sp modelId="{A042ACC2-1315-4A7B-8652-9D777A6E3FDB}">
      <dsp:nvSpPr>
        <dsp:cNvPr id="0" name=""/>
        <dsp:cNvSpPr/>
      </dsp:nvSpPr>
      <dsp:spPr>
        <a:xfrm>
          <a:off x="2973251" y="283445"/>
          <a:ext cx="1347165" cy="1154680"/>
        </a:xfrm>
        <a:prstGeom prst="rect">
          <a:avLst/>
        </a:prstGeom>
        <a:blipFill rotWithShape="1">
          <a:blip xmlns:r="http://schemas.openxmlformats.org/officeDocument/2006/relationships" r:embed="rId3"/>
          <a:srcRect/>
          <a:stretch>
            <a:fillRect l="-23000" r="-23000"/>
          </a:stretch>
        </a:blipFill>
        <a:ln>
          <a:noFill/>
        </a:ln>
        <a:effectLst/>
      </dsp:spPr>
      <dsp:style>
        <a:lnRef idx="0">
          <a:scrgbClr r="0" g="0" b="0"/>
        </a:lnRef>
        <a:fillRef idx="1">
          <a:scrgbClr r="0" g="0" b="0"/>
        </a:fillRef>
        <a:effectRef idx="0">
          <a:scrgbClr r="0" g="0" b="0"/>
        </a:effectRef>
        <a:fontRef idx="minor"/>
      </dsp:style>
    </dsp:sp>
    <dsp:sp modelId="{D445B408-73A6-476D-B6D3-6B3EDA768BB9}">
      <dsp:nvSpPr>
        <dsp:cNvPr id="0" name=""/>
        <dsp:cNvSpPr/>
      </dsp:nvSpPr>
      <dsp:spPr>
        <a:xfrm>
          <a:off x="2973251"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973251" y="1092738"/>
        <a:ext cx="1347165" cy="277123"/>
      </dsp:txXfrm>
    </dsp:sp>
    <dsp:sp modelId="{CF036C76-4221-4629-88AA-85987DBCA444}">
      <dsp:nvSpPr>
        <dsp:cNvPr id="0" name=""/>
        <dsp:cNvSpPr/>
      </dsp:nvSpPr>
      <dsp:spPr>
        <a:xfrm>
          <a:off x="4457823" y="284461"/>
          <a:ext cx="1347165" cy="1154680"/>
        </a:xfrm>
        <a:prstGeom prst="rect">
          <a:avLst/>
        </a:prstGeom>
        <a:blipFill rotWithShape="1">
          <a:blip xmlns:r="http://schemas.openxmlformats.org/officeDocument/2006/relationships" r:embed="rId4"/>
          <a:srcRect/>
          <a:stretch>
            <a:fillRect t="-1000" b="-1000"/>
          </a:stretch>
        </a:blipFill>
        <a:ln>
          <a:noFill/>
        </a:ln>
        <a:effectLst/>
      </dsp:spPr>
      <dsp:style>
        <a:lnRef idx="0">
          <a:scrgbClr r="0" g="0" b="0"/>
        </a:lnRef>
        <a:fillRef idx="1">
          <a:scrgbClr r="0" g="0" b="0"/>
        </a:fillRef>
        <a:effectRef idx="0">
          <a:scrgbClr r="0" g="0" b="0"/>
        </a:effectRef>
        <a:fontRef idx="minor"/>
      </dsp:style>
    </dsp:sp>
    <dsp:sp modelId="{A5E06E04-72A6-4DC9-9DCE-D90EC9033823}">
      <dsp:nvSpPr>
        <dsp:cNvPr id="0" name=""/>
        <dsp:cNvSpPr/>
      </dsp:nvSpPr>
      <dsp:spPr>
        <a:xfrm>
          <a:off x="4457823"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4457823" y="1092738"/>
        <a:ext cx="1347165" cy="277123"/>
      </dsp:txXfrm>
    </dsp:sp>
    <dsp:sp modelId="{9FF3A907-114B-4FC7-B436-6B3BDF5EC0A4}">
      <dsp:nvSpPr>
        <dsp:cNvPr id="0" name=""/>
        <dsp:cNvSpPr/>
      </dsp:nvSpPr>
      <dsp:spPr>
        <a:xfrm>
          <a:off x="5942395" y="284461"/>
          <a:ext cx="1347165" cy="1154680"/>
        </a:xfrm>
        <a:prstGeom prst="rect">
          <a:avLst/>
        </a:prstGeom>
        <a:blipFill rotWithShape="1">
          <a:blip xmlns:r="http://schemas.openxmlformats.org/officeDocument/2006/relationships" r:embed="rId5" cstate="print">
            <a:extLst>
              <a:ext uri="{28A0092B-C50C-407E-A947-70E740481C1C}">
                <a14:useLocalDpi xmlns:a14="http://schemas.microsoft.com/office/drawing/2010/main" val="0"/>
              </a:ext>
            </a:extLst>
          </a:blip>
          <a:srcRect/>
          <a:stretch>
            <a:fillRect l="-11000" r="-11000"/>
          </a:stretch>
        </a:blipFill>
        <a:ln>
          <a:noFill/>
        </a:ln>
        <a:effectLst/>
      </dsp:spPr>
      <dsp:style>
        <a:lnRef idx="0">
          <a:scrgbClr r="0" g="0" b="0"/>
        </a:lnRef>
        <a:fillRef idx="1">
          <a:scrgbClr r="0" g="0" b="0"/>
        </a:fillRef>
        <a:effectRef idx="0">
          <a:scrgbClr r="0" g="0" b="0"/>
        </a:effectRef>
        <a:fontRef idx="minor"/>
      </dsp:style>
    </dsp:sp>
    <dsp:sp modelId="{638D7318-5589-4C02-BDB8-68C662D854C3}">
      <dsp:nvSpPr>
        <dsp:cNvPr id="0" name=""/>
        <dsp:cNvSpPr/>
      </dsp:nvSpPr>
      <dsp:spPr>
        <a:xfrm>
          <a:off x="5942395"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5942395" y="1092738"/>
        <a:ext cx="1347165" cy="277123"/>
      </dsp:txXfrm>
    </dsp:sp>
    <dsp:sp modelId="{1FD8A633-78B0-478B-9157-45B82366C901}">
      <dsp:nvSpPr>
        <dsp:cNvPr id="0" name=""/>
        <dsp:cNvSpPr/>
      </dsp:nvSpPr>
      <dsp:spPr>
        <a:xfrm>
          <a:off x="7426967" y="284461"/>
          <a:ext cx="1347165" cy="1154680"/>
        </a:xfrm>
        <a:prstGeom prst="rect">
          <a:avLst/>
        </a:prstGeom>
        <a:blipFill rotWithShape="1">
          <a:blip xmlns:r="http://schemas.openxmlformats.org/officeDocument/2006/relationships" r:embed="rId6" cstate="print">
            <a:extLst>
              <a:ext uri="{28A0092B-C50C-407E-A947-70E740481C1C}">
                <a14:useLocalDpi xmlns:a14="http://schemas.microsoft.com/office/drawing/2010/main"/>
              </a:ext>
            </a:extLst>
          </a:blip>
          <a:srcRect/>
          <a:stretch>
            <a:fillRect t="-5000" b="-5000"/>
          </a:stretch>
        </a:blipFill>
        <a:ln>
          <a:noFill/>
        </a:ln>
        <a:effectLst/>
      </dsp:spPr>
      <dsp:style>
        <a:lnRef idx="0">
          <a:scrgbClr r="0" g="0" b="0"/>
        </a:lnRef>
        <a:fillRef idx="1">
          <a:scrgbClr r="0" g="0" b="0"/>
        </a:fillRef>
        <a:effectRef idx="0">
          <a:scrgbClr r="0" g="0" b="0"/>
        </a:effectRef>
        <a:fontRef idx="minor"/>
      </dsp:style>
    </dsp:sp>
    <dsp:sp modelId="{EF9775CF-7079-4CFC-AA65-98EA5AE60C16}">
      <dsp:nvSpPr>
        <dsp:cNvPr id="0" name=""/>
        <dsp:cNvSpPr/>
      </dsp:nvSpPr>
      <dsp:spPr>
        <a:xfrm>
          <a:off x="7426967"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7426967" y="1092738"/>
        <a:ext cx="1347165" cy="277123"/>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9314BCA-26AA-4BE1-AD8A-50EC3E159908}" type="datetimeFigureOut">
              <a:rPr lang="it-IT" smtClean="0"/>
              <a:pPr/>
              <a:t>30/04/2025</a:t>
            </a:fld>
            <a:endParaRPr lang="it-IT"/>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67E572-AD48-46F8-84E6-2D7CC856FCAB}" type="slidenum">
              <a:rPr lang="it-IT" smtClean="0"/>
              <a:pPr/>
              <a:t>‹N›</a:t>
            </a:fld>
            <a:endParaRPr lang="it-IT"/>
          </a:p>
        </p:txBody>
      </p:sp>
    </p:spTree>
    <p:extLst>
      <p:ext uri="{BB962C8B-B14F-4D97-AF65-F5344CB8AC3E}">
        <p14:creationId xmlns:p14="http://schemas.microsoft.com/office/powerpoint/2010/main" val="212838883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1CF54B-E59C-4A60-838B-B3D5EAF12C46}" type="datetimeFigureOut">
              <a:rPr lang="it-IT" smtClean="0"/>
              <a:pPr/>
              <a:t>30/04/2025</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4D07DD-F8C4-4EB9-85AD-A0CE8D342CE7}" type="slidenum">
              <a:rPr lang="it-IT" smtClean="0"/>
              <a:pPr/>
              <a:t>‹N›</a:t>
            </a:fld>
            <a:endParaRPr lang="it-IT"/>
          </a:p>
        </p:txBody>
      </p:sp>
    </p:spTree>
    <p:extLst>
      <p:ext uri="{BB962C8B-B14F-4D97-AF65-F5344CB8AC3E}">
        <p14:creationId xmlns:p14="http://schemas.microsoft.com/office/powerpoint/2010/main" val="371224654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4</a:t>
            </a:fld>
            <a:endParaRPr lang="en-US" dirty="0"/>
          </a:p>
        </p:txBody>
      </p:sp>
    </p:spTree>
    <p:extLst>
      <p:ext uri="{BB962C8B-B14F-4D97-AF65-F5344CB8AC3E}">
        <p14:creationId xmlns:p14="http://schemas.microsoft.com/office/powerpoint/2010/main" val="3389735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13</a:t>
            </a:fld>
            <a:endParaRPr lang="en-US"/>
          </a:p>
        </p:txBody>
      </p:sp>
    </p:spTree>
    <p:extLst>
      <p:ext uri="{BB962C8B-B14F-4D97-AF65-F5344CB8AC3E}">
        <p14:creationId xmlns:p14="http://schemas.microsoft.com/office/powerpoint/2010/main" val="947481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14</a:t>
            </a:fld>
            <a:endParaRPr lang="en-US"/>
          </a:p>
        </p:txBody>
      </p:sp>
    </p:spTree>
    <p:extLst>
      <p:ext uri="{BB962C8B-B14F-4D97-AF65-F5344CB8AC3E}">
        <p14:creationId xmlns:p14="http://schemas.microsoft.com/office/powerpoint/2010/main" val="3375969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15</a:t>
            </a:fld>
            <a:endParaRPr lang="en-US"/>
          </a:p>
        </p:txBody>
      </p:sp>
    </p:spTree>
    <p:extLst>
      <p:ext uri="{BB962C8B-B14F-4D97-AF65-F5344CB8AC3E}">
        <p14:creationId xmlns:p14="http://schemas.microsoft.com/office/powerpoint/2010/main" val="1131504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16</a:t>
            </a:fld>
            <a:endParaRPr lang="en-US"/>
          </a:p>
        </p:txBody>
      </p:sp>
    </p:spTree>
    <p:extLst>
      <p:ext uri="{BB962C8B-B14F-4D97-AF65-F5344CB8AC3E}">
        <p14:creationId xmlns:p14="http://schemas.microsoft.com/office/powerpoint/2010/main" val="9248544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17</a:t>
            </a:fld>
            <a:endParaRPr lang="en-US"/>
          </a:p>
        </p:txBody>
      </p:sp>
    </p:spTree>
    <p:extLst>
      <p:ext uri="{BB962C8B-B14F-4D97-AF65-F5344CB8AC3E}">
        <p14:creationId xmlns:p14="http://schemas.microsoft.com/office/powerpoint/2010/main" val="3305770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18</a:t>
            </a:fld>
            <a:endParaRPr lang="en-US"/>
          </a:p>
        </p:txBody>
      </p:sp>
    </p:spTree>
    <p:extLst>
      <p:ext uri="{BB962C8B-B14F-4D97-AF65-F5344CB8AC3E}">
        <p14:creationId xmlns:p14="http://schemas.microsoft.com/office/powerpoint/2010/main" val="3735753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19</a:t>
            </a:fld>
            <a:endParaRPr lang="en-US"/>
          </a:p>
        </p:txBody>
      </p:sp>
    </p:spTree>
    <p:extLst>
      <p:ext uri="{BB962C8B-B14F-4D97-AF65-F5344CB8AC3E}">
        <p14:creationId xmlns:p14="http://schemas.microsoft.com/office/powerpoint/2010/main" val="3400397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20</a:t>
            </a:fld>
            <a:endParaRPr lang="en-US"/>
          </a:p>
        </p:txBody>
      </p:sp>
    </p:spTree>
    <p:extLst>
      <p:ext uri="{BB962C8B-B14F-4D97-AF65-F5344CB8AC3E}">
        <p14:creationId xmlns:p14="http://schemas.microsoft.com/office/powerpoint/2010/main" val="34380874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21</a:t>
            </a:fld>
            <a:endParaRPr lang="en-US"/>
          </a:p>
        </p:txBody>
      </p:sp>
    </p:spTree>
    <p:extLst>
      <p:ext uri="{BB962C8B-B14F-4D97-AF65-F5344CB8AC3E}">
        <p14:creationId xmlns:p14="http://schemas.microsoft.com/office/powerpoint/2010/main" val="8782491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22</a:t>
            </a:fld>
            <a:endParaRPr lang="en-US"/>
          </a:p>
        </p:txBody>
      </p:sp>
    </p:spTree>
    <p:extLst>
      <p:ext uri="{BB962C8B-B14F-4D97-AF65-F5344CB8AC3E}">
        <p14:creationId xmlns:p14="http://schemas.microsoft.com/office/powerpoint/2010/main" val="668533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5</a:t>
            </a:fld>
            <a:endParaRPr lang="en-US" dirty="0"/>
          </a:p>
        </p:txBody>
      </p:sp>
    </p:spTree>
    <p:extLst>
      <p:ext uri="{BB962C8B-B14F-4D97-AF65-F5344CB8AC3E}">
        <p14:creationId xmlns:p14="http://schemas.microsoft.com/office/powerpoint/2010/main" val="2436568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23</a:t>
            </a:fld>
            <a:endParaRPr lang="en-US"/>
          </a:p>
        </p:txBody>
      </p:sp>
    </p:spTree>
    <p:extLst>
      <p:ext uri="{BB962C8B-B14F-4D97-AF65-F5344CB8AC3E}">
        <p14:creationId xmlns:p14="http://schemas.microsoft.com/office/powerpoint/2010/main" val="716271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24</a:t>
            </a:fld>
            <a:endParaRPr lang="en-US"/>
          </a:p>
        </p:txBody>
      </p:sp>
    </p:spTree>
    <p:extLst>
      <p:ext uri="{BB962C8B-B14F-4D97-AF65-F5344CB8AC3E}">
        <p14:creationId xmlns:p14="http://schemas.microsoft.com/office/powerpoint/2010/main" val="38422694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25</a:t>
            </a:fld>
            <a:endParaRPr lang="en-US"/>
          </a:p>
        </p:txBody>
      </p:sp>
    </p:spTree>
    <p:extLst>
      <p:ext uri="{BB962C8B-B14F-4D97-AF65-F5344CB8AC3E}">
        <p14:creationId xmlns:p14="http://schemas.microsoft.com/office/powerpoint/2010/main" val="26302576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26</a:t>
            </a:fld>
            <a:endParaRPr lang="en-US"/>
          </a:p>
        </p:txBody>
      </p:sp>
    </p:spTree>
    <p:extLst>
      <p:ext uri="{BB962C8B-B14F-4D97-AF65-F5344CB8AC3E}">
        <p14:creationId xmlns:p14="http://schemas.microsoft.com/office/powerpoint/2010/main" val="3363746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When you delete data from a HEC-DSS file, the data is marked as missing but it is not actually removed from the file until you run a </a:t>
            </a:r>
            <a:r>
              <a:rPr lang="en-US" sz="1200" b="1" kern="1200" dirty="0">
                <a:solidFill>
                  <a:schemeClr val="tx1"/>
                </a:solidFill>
                <a:effectLst/>
                <a:latin typeface="+mn-lt"/>
                <a:ea typeface="+mn-ea"/>
                <a:cs typeface="+mn-cs"/>
              </a:rPr>
              <a:t>Squeeze </a:t>
            </a:r>
            <a:r>
              <a:rPr lang="en-US" sz="1200" kern="1200" dirty="0">
                <a:solidFill>
                  <a:schemeClr val="tx1"/>
                </a:solidFill>
                <a:effectLst/>
                <a:latin typeface="+mn-lt"/>
                <a:ea typeface="+mn-ea"/>
                <a:cs typeface="+mn-cs"/>
              </a:rPr>
              <a:t>of the file (will se in the</a:t>
            </a:r>
            <a:r>
              <a:rPr lang="en-US" sz="1200" kern="1200" baseline="0" dirty="0">
                <a:solidFill>
                  <a:schemeClr val="tx1"/>
                </a:solidFill>
                <a:effectLst/>
                <a:latin typeface="+mn-lt"/>
                <a:ea typeface="+mn-ea"/>
                <a:cs typeface="+mn-cs"/>
              </a:rPr>
              <a:t> next sections</a:t>
            </a:r>
            <a:r>
              <a:rPr lang="en-US" sz="1200" kern="1200" dirty="0">
                <a:solidFill>
                  <a:schemeClr val="tx1"/>
                </a:solidFill>
                <a:effectLst/>
                <a:latin typeface="+mn-lt"/>
                <a:ea typeface="+mn-ea"/>
                <a:cs typeface="+mn-cs"/>
              </a:rPr>
              <a:t>). You can recover deleted records with the </a:t>
            </a:r>
            <a:r>
              <a:rPr lang="en-US" sz="1200" b="1" kern="1200" dirty="0">
                <a:solidFill>
                  <a:schemeClr val="tx1"/>
                </a:solidFill>
                <a:effectLst/>
                <a:latin typeface="+mn-lt"/>
                <a:ea typeface="+mn-ea"/>
                <a:cs typeface="+mn-cs"/>
              </a:rPr>
              <a:t>Undelete </a:t>
            </a:r>
            <a:r>
              <a:rPr lang="en-US" sz="1200" kern="1200" dirty="0">
                <a:solidFill>
                  <a:schemeClr val="tx1"/>
                </a:solidFill>
                <a:effectLst/>
                <a:latin typeface="+mn-lt"/>
                <a:ea typeface="+mn-ea"/>
                <a:cs typeface="+mn-cs"/>
              </a:rPr>
              <a:t>command.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point to </a:t>
            </a:r>
            <a:r>
              <a:rPr lang="en-US" sz="1200" b="1" kern="1200" dirty="0">
                <a:solidFill>
                  <a:schemeClr val="tx1"/>
                </a:solidFill>
                <a:effectLst/>
                <a:latin typeface="+mn-lt"/>
                <a:ea typeface="+mn-ea"/>
                <a:cs typeface="+mn-cs"/>
              </a:rPr>
              <a:t>Undelete</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To undelete all records click </a:t>
            </a:r>
            <a:r>
              <a:rPr lang="en-US" sz="1200" b="1" kern="1200" dirty="0">
                <a:solidFill>
                  <a:schemeClr val="tx1"/>
                </a:solidFill>
                <a:effectLst/>
                <a:latin typeface="+mn-lt"/>
                <a:ea typeface="+mn-ea"/>
                <a:cs typeface="+mn-cs"/>
              </a:rPr>
              <a:t>All</a:t>
            </a:r>
            <a:r>
              <a:rPr lang="en-US" sz="1200" kern="1200" dirty="0">
                <a:solidFill>
                  <a:schemeClr val="tx1"/>
                </a:solidFill>
                <a:effectLst/>
                <a:latin typeface="+mn-lt"/>
                <a:ea typeface="+mn-ea"/>
                <a:cs typeface="+mn-cs"/>
              </a:rPr>
              <a:t>. A dialog box will appear to confirm that you want to undelete all of the records in the file. 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that states the records have been undeleted. </a:t>
            </a:r>
          </a:p>
          <a:p>
            <a:pPr lvl="0"/>
            <a:r>
              <a:rPr lang="en-US" sz="1200" kern="1200" dirty="0">
                <a:solidFill>
                  <a:schemeClr val="tx1"/>
                </a:solidFill>
                <a:effectLst/>
                <a:latin typeface="+mn-lt"/>
                <a:ea typeface="+mn-ea"/>
                <a:cs typeface="+mn-cs"/>
              </a:rPr>
              <a:t>To undelete the records that you have just deleted click </a:t>
            </a:r>
            <a:r>
              <a:rPr lang="en-US" sz="1200" b="1" kern="1200" dirty="0">
                <a:solidFill>
                  <a:schemeClr val="tx1"/>
                </a:solidFill>
                <a:effectLst/>
                <a:latin typeface="+mn-lt"/>
                <a:ea typeface="+mn-ea"/>
                <a:cs typeface="+mn-cs"/>
              </a:rPr>
              <a:t>Last Deleted</a:t>
            </a:r>
            <a:r>
              <a:rPr lang="en-US" sz="1200" kern="1200" dirty="0">
                <a:solidFill>
                  <a:schemeClr val="tx1"/>
                </a:solidFill>
                <a:effectLst/>
                <a:latin typeface="+mn-lt"/>
                <a:ea typeface="+mn-ea"/>
                <a:cs typeface="+mn-cs"/>
              </a:rPr>
              <a:t>. A dialog box will confirm that you want to undelete the records that you just deleted. 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that states the records have been undeleted.</a:t>
            </a:r>
          </a:p>
          <a:p>
            <a:r>
              <a:rPr lang="en-US" sz="1200" kern="1200" dirty="0">
                <a:solidFill>
                  <a:schemeClr val="tx1"/>
                </a:solidFill>
                <a:effectLst/>
                <a:latin typeface="+mn-lt"/>
                <a:ea typeface="+mn-ea"/>
                <a:cs typeface="+mn-cs"/>
              </a:rPr>
              <a:t>If you click </a:t>
            </a:r>
            <a:r>
              <a:rPr lang="en-US" sz="1200" b="1" kern="1200" dirty="0">
                <a:solidFill>
                  <a:schemeClr val="tx1"/>
                </a:solidFill>
                <a:effectLst/>
                <a:latin typeface="+mn-lt"/>
                <a:ea typeface="+mn-ea"/>
                <a:cs typeface="+mn-cs"/>
              </a:rPr>
              <a:t>Select</a:t>
            </a:r>
            <a:r>
              <a:rPr lang="en-US" sz="1200" kern="1200" dirty="0">
                <a:solidFill>
                  <a:schemeClr val="tx1"/>
                </a:solidFill>
                <a:effectLst/>
                <a:latin typeface="+mn-lt"/>
                <a:ea typeface="+mn-ea"/>
                <a:cs typeface="+mn-cs"/>
              </a:rPr>
              <a:t>, a list of the previously deleted pathnames will open. Check the boxes next to the records that you want to undelete, or click </a:t>
            </a:r>
            <a:r>
              <a:rPr lang="en-US" sz="1200" b="1" kern="1200" dirty="0">
                <a:solidFill>
                  <a:schemeClr val="tx1"/>
                </a:solidFill>
                <a:effectLst/>
                <a:latin typeface="+mn-lt"/>
                <a:ea typeface="+mn-ea"/>
                <a:cs typeface="+mn-cs"/>
              </a:rPr>
              <a:t>Select All </a:t>
            </a:r>
            <a:r>
              <a:rPr lang="en-US" sz="1200" kern="1200" dirty="0">
                <a:solidFill>
                  <a:schemeClr val="tx1"/>
                </a:solidFill>
                <a:effectLst/>
                <a:latin typeface="+mn-lt"/>
                <a:ea typeface="+mn-ea"/>
                <a:cs typeface="+mn-cs"/>
              </a:rPr>
              <a:t>to undelete all records in the list. You can unselect the checked records by clicking </a:t>
            </a:r>
            <a:r>
              <a:rPr lang="en-US" sz="1200" b="1" kern="1200" dirty="0">
                <a:solidFill>
                  <a:schemeClr val="tx1"/>
                </a:solidFill>
                <a:effectLst/>
                <a:latin typeface="+mn-lt"/>
                <a:ea typeface="+mn-ea"/>
                <a:cs typeface="+mn-cs"/>
              </a:rPr>
              <a:t>Unselect All</a:t>
            </a:r>
            <a:r>
              <a:rPr lang="en-US" sz="1200" kern="1200" dirty="0">
                <a:solidFill>
                  <a:schemeClr val="tx1"/>
                </a:solidFill>
                <a:effectLst/>
                <a:latin typeface="+mn-lt"/>
                <a:ea typeface="+mn-ea"/>
                <a:cs typeface="+mn-cs"/>
              </a:rPr>
              <a:t>. Once you have made your selection, click </a:t>
            </a:r>
            <a:r>
              <a:rPr lang="en-US" sz="1200" b="1" kern="1200" dirty="0">
                <a:solidFill>
                  <a:schemeClr val="tx1"/>
                </a:solidFill>
                <a:effectLst/>
                <a:latin typeface="+mn-lt"/>
                <a:ea typeface="+mn-ea"/>
                <a:cs typeface="+mn-cs"/>
              </a:rPr>
              <a:t>OK </a:t>
            </a:r>
            <a:r>
              <a:rPr lang="en-US" sz="1200" kern="1200" dirty="0">
                <a:solidFill>
                  <a:schemeClr val="tx1"/>
                </a:solidFill>
                <a:effectLst/>
                <a:latin typeface="+mn-lt"/>
                <a:ea typeface="+mn-ea"/>
                <a:cs typeface="+mn-cs"/>
              </a:rPr>
              <a:t>to undelete those records and close the dialog. Alternatively, you can click </a:t>
            </a:r>
            <a:r>
              <a:rPr lang="en-US" sz="1200" b="1" kern="1200" dirty="0">
                <a:solidFill>
                  <a:schemeClr val="tx1"/>
                </a:solidFill>
                <a:effectLst/>
                <a:latin typeface="+mn-lt"/>
                <a:ea typeface="+mn-ea"/>
                <a:cs typeface="+mn-cs"/>
              </a:rPr>
              <a:t>Apply </a:t>
            </a:r>
            <a:r>
              <a:rPr lang="en-US" sz="1200" kern="1200" dirty="0">
                <a:solidFill>
                  <a:schemeClr val="tx1"/>
                </a:solidFill>
                <a:effectLst/>
                <a:latin typeface="+mn-lt"/>
                <a:ea typeface="+mn-ea"/>
                <a:cs typeface="+mn-cs"/>
              </a:rPr>
              <a:t>to undelete the records and leave the dialog box open. A confirmation message will appear stating that the records have been undeleted.</a:t>
            </a: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27</a:t>
            </a:fld>
            <a:endParaRPr lang="en-US"/>
          </a:p>
        </p:txBody>
      </p:sp>
    </p:spTree>
    <p:extLst>
      <p:ext uri="{BB962C8B-B14F-4D97-AF65-F5344CB8AC3E}">
        <p14:creationId xmlns:p14="http://schemas.microsoft.com/office/powerpoint/2010/main" val="24365688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When you delete data from a HEC-DSS file, the data is marked as missing but it is not actually removed from the file until you run a </a:t>
            </a:r>
            <a:r>
              <a:rPr lang="en-US" sz="1200" b="1" kern="1200" dirty="0">
                <a:solidFill>
                  <a:schemeClr val="tx1"/>
                </a:solidFill>
                <a:effectLst/>
                <a:latin typeface="+mn-lt"/>
                <a:ea typeface="+mn-ea"/>
                <a:cs typeface="+mn-cs"/>
              </a:rPr>
              <a:t>Squeeze </a:t>
            </a:r>
            <a:r>
              <a:rPr lang="en-US" sz="1200" kern="1200" dirty="0">
                <a:solidFill>
                  <a:schemeClr val="tx1"/>
                </a:solidFill>
                <a:effectLst/>
                <a:latin typeface="+mn-lt"/>
                <a:ea typeface="+mn-ea"/>
                <a:cs typeface="+mn-cs"/>
              </a:rPr>
              <a:t>of the file (will se in the</a:t>
            </a:r>
            <a:r>
              <a:rPr lang="en-US" sz="1200" kern="1200" baseline="0" dirty="0">
                <a:solidFill>
                  <a:schemeClr val="tx1"/>
                </a:solidFill>
                <a:effectLst/>
                <a:latin typeface="+mn-lt"/>
                <a:ea typeface="+mn-ea"/>
                <a:cs typeface="+mn-cs"/>
              </a:rPr>
              <a:t> next sections</a:t>
            </a:r>
            <a:r>
              <a:rPr lang="en-US" sz="1200" kern="1200" dirty="0">
                <a:solidFill>
                  <a:schemeClr val="tx1"/>
                </a:solidFill>
                <a:effectLst/>
                <a:latin typeface="+mn-lt"/>
                <a:ea typeface="+mn-ea"/>
                <a:cs typeface="+mn-cs"/>
              </a:rPr>
              <a:t>). You can recover deleted records with the </a:t>
            </a:r>
            <a:r>
              <a:rPr lang="en-US" sz="1200" b="1" kern="1200" dirty="0">
                <a:solidFill>
                  <a:schemeClr val="tx1"/>
                </a:solidFill>
                <a:effectLst/>
                <a:latin typeface="+mn-lt"/>
                <a:ea typeface="+mn-ea"/>
                <a:cs typeface="+mn-cs"/>
              </a:rPr>
              <a:t>Undelete </a:t>
            </a:r>
            <a:r>
              <a:rPr lang="en-US" sz="1200" kern="1200" dirty="0">
                <a:solidFill>
                  <a:schemeClr val="tx1"/>
                </a:solidFill>
                <a:effectLst/>
                <a:latin typeface="+mn-lt"/>
                <a:ea typeface="+mn-ea"/>
                <a:cs typeface="+mn-cs"/>
              </a:rPr>
              <a:t>command.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point to </a:t>
            </a:r>
            <a:r>
              <a:rPr lang="en-US" sz="1200" b="1" kern="1200" dirty="0">
                <a:solidFill>
                  <a:schemeClr val="tx1"/>
                </a:solidFill>
                <a:effectLst/>
                <a:latin typeface="+mn-lt"/>
                <a:ea typeface="+mn-ea"/>
                <a:cs typeface="+mn-cs"/>
              </a:rPr>
              <a:t>Undelete</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To undelete all records click </a:t>
            </a:r>
            <a:r>
              <a:rPr lang="en-US" sz="1200" b="1" kern="1200" dirty="0">
                <a:solidFill>
                  <a:schemeClr val="tx1"/>
                </a:solidFill>
                <a:effectLst/>
                <a:latin typeface="+mn-lt"/>
                <a:ea typeface="+mn-ea"/>
                <a:cs typeface="+mn-cs"/>
              </a:rPr>
              <a:t>All</a:t>
            </a:r>
            <a:r>
              <a:rPr lang="en-US" sz="1200" kern="1200" dirty="0">
                <a:solidFill>
                  <a:schemeClr val="tx1"/>
                </a:solidFill>
                <a:effectLst/>
                <a:latin typeface="+mn-lt"/>
                <a:ea typeface="+mn-ea"/>
                <a:cs typeface="+mn-cs"/>
              </a:rPr>
              <a:t>. A dialog box will appear to confirm that you want to undelete all of the records in the file. 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that states the records have been undeleted. </a:t>
            </a:r>
          </a:p>
          <a:p>
            <a:pPr lvl="0"/>
            <a:r>
              <a:rPr lang="en-US" sz="1200" kern="1200" dirty="0">
                <a:solidFill>
                  <a:schemeClr val="tx1"/>
                </a:solidFill>
                <a:effectLst/>
                <a:latin typeface="+mn-lt"/>
                <a:ea typeface="+mn-ea"/>
                <a:cs typeface="+mn-cs"/>
              </a:rPr>
              <a:t>To undelete the records that you have just deleted click </a:t>
            </a:r>
            <a:r>
              <a:rPr lang="en-US" sz="1200" b="1" kern="1200" dirty="0">
                <a:solidFill>
                  <a:schemeClr val="tx1"/>
                </a:solidFill>
                <a:effectLst/>
                <a:latin typeface="+mn-lt"/>
                <a:ea typeface="+mn-ea"/>
                <a:cs typeface="+mn-cs"/>
              </a:rPr>
              <a:t>Last Deleted</a:t>
            </a:r>
            <a:r>
              <a:rPr lang="en-US" sz="1200" kern="1200" dirty="0">
                <a:solidFill>
                  <a:schemeClr val="tx1"/>
                </a:solidFill>
                <a:effectLst/>
                <a:latin typeface="+mn-lt"/>
                <a:ea typeface="+mn-ea"/>
                <a:cs typeface="+mn-cs"/>
              </a:rPr>
              <a:t>. A dialog box will confirm that you want to undelete the records that you just deleted. 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that states the records have been undeleted.</a:t>
            </a:r>
          </a:p>
          <a:p>
            <a:r>
              <a:rPr lang="en-US" sz="1200" kern="1200" dirty="0">
                <a:solidFill>
                  <a:schemeClr val="tx1"/>
                </a:solidFill>
                <a:effectLst/>
                <a:latin typeface="+mn-lt"/>
                <a:ea typeface="+mn-ea"/>
                <a:cs typeface="+mn-cs"/>
              </a:rPr>
              <a:t>If you click </a:t>
            </a:r>
            <a:r>
              <a:rPr lang="en-US" sz="1200" b="1" kern="1200" dirty="0">
                <a:solidFill>
                  <a:schemeClr val="tx1"/>
                </a:solidFill>
                <a:effectLst/>
                <a:latin typeface="+mn-lt"/>
                <a:ea typeface="+mn-ea"/>
                <a:cs typeface="+mn-cs"/>
              </a:rPr>
              <a:t>Select</a:t>
            </a:r>
            <a:r>
              <a:rPr lang="en-US" sz="1200" kern="1200" dirty="0">
                <a:solidFill>
                  <a:schemeClr val="tx1"/>
                </a:solidFill>
                <a:effectLst/>
                <a:latin typeface="+mn-lt"/>
                <a:ea typeface="+mn-ea"/>
                <a:cs typeface="+mn-cs"/>
              </a:rPr>
              <a:t>, a list of the previously deleted pathnames will open. Check the boxes next to the records that you want to undelete, or click </a:t>
            </a:r>
            <a:r>
              <a:rPr lang="en-US" sz="1200" b="1" kern="1200" dirty="0">
                <a:solidFill>
                  <a:schemeClr val="tx1"/>
                </a:solidFill>
                <a:effectLst/>
                <a:latin typeface="+mn-lt"/>
                <a:ea typeface="+mn-ea"/>
                <a:cs typeface="+mn-cs"/>
              </a:rPr>
              <a:t>Select All </a:t>
            </a:r>
            <a:r>
              <a:rPr lang="en-US" sz="1200" kern="1200" dirty="0">
                <a:solidFill>
                  <a:schemeClr val="tx1"/>
                </a:solidFill>
                <a:effectLst/>
                <a:latin typeface="+mn-lt"/>
                <a:ea typeface="+mn-ea"/>
                <a:cs typeface="+mn-cs"/>
              </a:rPr>
              <a:t>to undelete all records in the list. You can unselect the checked records by clicking </a:t>
            </a:r>
            <a:r>
              <a:rPr lang="en-US" sz="1200" b="1" kern="1200" dirty="0">
                <a:solidFill>
                  <a:schemeClr val="tx1"/>
                </a:solidFill>
                <a:effectLst/>
                <a:latin typeface="+mn-lt"/>
                <a:ea typeface="+mn-ea"/>
                <a:cs typeface="+mn-cs"/>
              </a:rPr>
              <a:t>Unselect All</a:t>
            </a:r>
            <a:r>
              <a:rPr lang="en-US" sz="1200" kern="1200" dirty="0">
                <a:solidFill>
                  <a:schemeClr val="tx1"/>
                </a:solidFill>
                <a:effectLst/>
                <a:latin typeface="+mn-lt"/>
                <a:ea typeface="+mn-ea"/>
                <a:cs typeface="+mn-cs"/>
              </a:rPr>
              <a:t>. Once you have made your selection, click </a:t>
            </a:r>
            <a:r>
              <a:rPr lang="en-US" sz="1200" b="1" kern="1200" dirty="0">
                <a:solidFill>
                  <a:schemeClr val="tx1"/>
                </a:solidFill>
                <a:effectLst/>
                <a:latin typeface="+mn-lt"/>
                <a:ea typeface="+mn-ea"/>
                <a:cs typeface="+mn-cs"/>
              </a:rPr>
              <a:t>OK </a:t>
            </a:r>
            <a:r>
              <a:rPr lang="en-US" sz="1200" kern="1200" dirty="0">
                <a:solidFill>
                  <a:schemeClr val="tx1"/>
                </a:solidFill>
                <a:effectLst/>
                <a:latin typeface="+mn-lt"/>
                <a:ea typeface="+mn-ea"/>
                <a:cs typeface="+mn-cs"/>
              </a:rPr>
              <a:t>to undelete those records and close the dialog. Alternatively, you can click </a:t>
            </a:r>
            <a:r>
              <a:rPr lang="en-US" sz="1200" b="1" kern="1200" dirty="0">
                <a:solidFill>
                  <a:schemeClr val="tx1"/>
                </a:solidFill>
                <a:effectLst/>
                <a:latin typeface="+mn-lt"/>
                <a:ea typeface="+mn-ea"/>
                <a:cs typeface="+mn-cs"/>
              </a:rPr>
              <a:t>Apply </a:t>
            </a:r>
            <a:r>
              <a:rPr lang="en-US" sz="1200" kern="1200" dirty="0">
                <a:solidFill>
                  <a:schemeClr val="tx1"/>
                </a:solidFill>
                <a:effectLst/>
                <a:latin typeface="+mn-lt"/>
                <a:ea typeface="+mn-ea"/>
                <a:cs typeface="+mn-cs"/>
              </a:rPr>
              <a:t>to undelete the records and leave the dialog box open. A confirmation message will appear stating that the records have been undeleted.</a:t>
            </a: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28</a:t>
            </a:fld>
            <a:endParaRPr lang="en-US"/>
          </a:p>
        </p:txBody>
      </p:sp>
    </p:spTree>
    <p:extLst>
      <p:ext uri="{BB962C8B-B14F-4D97-AF65-F5344CB8AC3E}">
        <p14:creationId xmlns:p14="http://schemas.microsoft.com/office/powerpoint/2010/main" val="16498268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When you delete data from a HEC-DSS file, the data is marked as missing but it is not actually removed from the file until you run a </a:t>
            </a:r>
            <a:r>
              <a:rPr lang="en-US" sz="1200" b="1" kern="1200" dirty="0">
                <a:solidFill>
                  <a:schemeClr val="tx1"/>
                </a:solidFill>
                <a:effectLst/>
                <a:latin typeface="+mn-lt"/>
                <a:ea typeface="+mn-ea"/>
                <a:cs typeface="+mn-cs"/>
              </a:rPr>
              <a:t>Squeeze </a:t>
            </a:r>
            <a:r>
              <a:rPr lang="en-US" sz="1200" kern="1200" dirty="0">
                <a:solidFill>
                  <a:schemeClr val="tx1"/>
                </a:solidFill>
                <a:effectLst/>
                <a:latin typeface="+mn-lt"/>
                <a:ea typeface="+mn-ea"/>
                <a:cs typeface="+mn-cs"/>
              </a:rPr>
              <a:t>of the file (will se in the</a:t>
            </a:r>
            <a:r>
              <a:rPr lang="en-US" sz="1200" kern="1200" baseline="0" dirty="0">
                <a:solidFill>
                  <a:schemeClr val="tx1"/>
                </a:solidFill>
                <a:effectLst/>
                <a:latin typeface="+mn-lt"/>
                <a:ea typeface="+mn-ea"/>
                <a:cs typeface="+mn-cs"/>
              </a:rPr>
              <a:t> next sections</a:t>
            </a:r>
            <a:r>
              <a:rPr lang="en-US" sz="1200" kern="1200" dirty="0">
                <a:solidFill>
                  <a:schemeClr val="tx1"/>
                </a:solidFill>
                <a:effectLst/>
                <a:latin typeface="+mn-lt"/>
                <a:ea typeface="+mn-ea"/>
                <a:cs typeface="+mn-cs"/>
              </a:rPr>
              <a:t>). You can recover deleted records with the </a:t>
            </a:r>
            <a:r>
              <a:rPr lang="en-US" sz="1200" b="1" kern="1200" dirty="0">
                <a:solidFill>
                  <a:schemeClr val="tx1"/>
                </a:solidFill>
                <a:effectLst/>
                <a:latin typeface="+mn-lt"/>
                <a:ea typeface="+mn-ea"/>
                <a:cs typeface="+mn-cs"/>
              </a:rPr>
              <a:t>Undelete </a:t>
            </a:r>
            <a:r>
              <a:rPr lang="en-US" sz="1200" kern="1200" dirty="0">
                <a:solidFill>
                  <a:schemeClr val="tx1"/>
                </a:solidFill>
                <a:effectLst/>
                <a:latin typeface="+mn-lt"/>
                <a:ea typeface="+mn-ea"/>
                <a:cs typeface="+mn-cs"/>
              </a:rPr>
              <a:t>command.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point to </a:t>
            </a:r>
            <a:r>
              <a:rPr lang="en-US" sz="1200" b="1" kern="1200" dirty="0">
                <a:solidFill>
                  <a:schemeClr val="tx1"/>
                </a:solidFill>
                <a:effectLst/>
                <a:latin typeface="+mn-lt"/>
                <a:ea typeface="+mn-ea"/>
                <a:cs typeface="+mn-cs"/>
              </a:rPr>
              <a:t>Undelete</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To undelete all records click </a:t>
            </a:r>
            <a:r>
              <a:rPr lang="en-US" sz="1200" b="1" kern="1200" dirty="0">
                <a:solidFill>
                  <a:schemeClr val="tx1"/>
                </a:solidFill>
                <a:effectLst/>
                <a:latin typeface="+mn-lt"/>
                <a:ea typeface="+mn-ea"/>
                <a:cs typeface="+mn-cs"/>
              </a:rPr>
              <a:t>All</a:t>
            </a:r>
            <a:r>
              <a:rPr lang="en-US" sz="1200" kern="1200" dirty="0">
                <a:solidFill>
                  <a:schemeClr val="tx1"/>
                </a:solidFill>
                <a:effectLst/>
                <a:latin typeface="+mn-lt"/>
                <a:ea typeface="+mn-ea"/>
                <a:cs typeface="+mn-cs"/>
              </a:rPr>
              <a:t>. A dialog box will appear to confirm that you want to undelete all of the records in the file. 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that states the records have been undeleted. </a:t>
            </a:r>
          </a:p>
          <a:p>
            <a:pPr lvl="0"/>
            <a:r>
              <a:rPr lang="en-US" sz="1200" kern="1200" dirty="0">
                <a:solidFill>
                  <a:schemeClr val="tx1"/>
                </a:solidFill>
                <a:effectLst/>
                <a:latin typeface="+mn-lt"/>
                <a:ea typeface="+mn-ea"/>
                <a:cs typeface="+mn-cs"/>
              </a:rPr>
              <a:t>To undelete the records that you have just deleted click </a:t>
            </a:r>
            <a:r>
              <a:rPr lang="en-US" sz="1200" b="1" kern="1200" dirty="0">
                <a:solidFill>
                  <a:schemeClr val="tx1"/>
                </a:solidFill>
                <a:effectLst/>
                <a:latin typeface="+mn-lt"/>
                <a:ea typeface="+mn-ea"/>
                <a:cs typeface="+mn-cs"/>
              </a:rPr>
              <a:t>Last Deleted</a:t>
            </a:r>
            <a:r>
              <a:rPr lang="en-US" sz="1200" kern="1200" dirty="0">
                <a:solidFill>
                  <a:schemeClr val="tx1"/>
                </a:solidFill>
                <a:effectLst/>
                <a:latin typeface="+mn-lt"/>
                <a:ea typeface="+mn-ea"/>
                <a:cs typeface="+mn-cs"/>
              </a:rPr>
              <a:t>. A dialog box will confirm that you want to undelete the records that you just deleted. 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that states the records have been undeleted.</a:t>
            </a:r>
          </a:p>
          <a:p>
            <a:r>
              <a:rPr lang="en-US" sz="1200" kern="1200" dirty="0">
                <a:solidFill>
                  <a:schemeClr val="tx1"/>
                </a:solidFill>
                <a:effectLst/>
                <a:latin typeface="+mn-lt"/>
                <a:ea typeface="+mn-ea"/>
                <a:cs typeface="+mn-cs"/>
              </a:rPr>
              <a:t>If you click </a:t>
            </a:r>
            <a:r>
              <a:rPr lang="en-US" sz="1200" b="1" kern="1200" dirty="0">
                <a:solidFill>
                  <a:schemeClr val="tx1"/>
                </a:solidFill>
                <a:effectLst/>
                <a:latin typeface="+mn-lt"/>
                <a:ea typeface="+mn-ea"/>
                <a:cs typeface="+mn-cs"/>
              </a:rPr>
              <a:t>Select</a:t>
            </a:r>
            <a:r>
              <a:rPr lang="en-US" sz="1200" kern="1200" dirty="0">
                <a:solidFill>
                  <a:schemeClr val="tx1"/>
                </a:solidFill>
                <a:effectLst/>
                <a:latin typeface="+mn-lt"/>
                <a:ea typeface="+mn-ea"/>
                <a:cs typeface="+mn-cs"/>
              </a:rPr>
              <a:t>, a list of the previously deleted pathnames will open. Check the boxes next to the records that you want to undelete, or click </a:t>
            </a:r>
            <a:r>
              <a:rPr lang="en-US" sz="1200" b="1" kern="1200" dirty="0">
                <a:solidFill>
                  <a:schemeClr val="tx1"/>
                </a:solidFill>
                <a:effectLst/>
                <a:latin typeface="+mn-lt"/>
                <a:ea typeface="+mn-ea"/>
                <a:cs typeface="+mn-cs"/>
              </a:rPr>
              <a:t>Select All </a:t>
            </a:r>
            <a:r>
              <a:rPr lang="en-US" sz="1200" kern="1200" dirty="0">
                <a:solidFill>
                  <a:schemeClr val="tx1"/>
                </a:solidFill>
                <a:effectLst/>
                <a:latin typeface="+mn-lt"/>
                <a:ea typeface="+mn-ea"/>
                <a:cs typeface="+mn-cs"/>
              </a:rPr>
              <a:t>to undelete all records in the list. You can unselect the checked records by clicking </a:t>
            </a:r>
            <a:r>
              <a:rPr lang="en-US" sz="1200" b="1" kern="1200" dirty="0">
                <a:solidFill>
                  <a:schemeClr val="tx1"/>
                </a:solidFill>
                <a:effectLst/>
                <a:latin typeface="+mn-lt"/>
                <a:ea typeface="+mn-ea"/>
                <a:cs typeface="+mn-cs"/>
              </a:rPr>
              <a:t>Unselect All</a:t>
            </a:r>
            <a:r>
              <a:rPr lang="en-US" sz="1200" kern="1200" dirty="0">
                <a:solidFill>
                  <a:schemeClr val="tx1"/>
                </a:solidFill>
                <a:effectLst/>
                <a:latin typeface="+mn-lt"/>
                <a:ea typeface="+mn-ea"/>
                <a:cs typeface="+mn-cs"/>
              </a:rPr>
              <a:t>. Once you have made your selection, click </a:t>
            </a:r>
            <a:r>
              <a:rPr lang="en-US" sz="1200" b="1" kern="1200" dirty="0">
                <a:solidFill>
                  <a:schemeClr val="tx1"/>
                </a:solidFill>
                <a:effectLst/>
                <a:latin typeface="+mn-lt"/>
                <a:ea typeface="+mn-ea"/>
                <a:cs typeface="+mn-cs"/>
              </a:rPr>
              <a:t>OK </a:t>
            </a:r>
            <a:r>
              <a:rPr lang="en-US" sz="1200" kern="1200" dirty="0">
                <a:solidFill>
                  <a:schemeClr val="tx1"/>
                </a:solidFill>
                <a:effectLst/>
                <a:latin typeface="+mn-lt"/>
                <a:ea typeface="+mn-ea"/>
                <a:cs typeface="+mn-cs"/>
              </a:rPr>
              <a:t>to undelete those records and close the dialog. Alternatively, you can click </a:t>
            </a:r>
            <a:r>
              <a:rPr lang="en-US" sz="1200" b="1" kern="1200" dirty="0">
                <a:solidFill>
                  <a:schemeClr val="tx1"/>
                </a:solidFill>
                <a:effectLst/>
                <a:latin typeface="+mn-lt"/>
                <a:ea typeface="+mn-ea"/>
                <a:cs typeface="+mn-cs"/>
              </a:rPr>
              <a:t>Apply </a:t>
            </a:r>
            <a:r>
              <a:rPr lang="en-US" sz="1200" kern="1200" dirty="0">
                <a:solidFill>
                  <a:schemeClr val="tx1"/>
                </a:solidFill>
                <a:effectLst/>
                <a:latin typeface="+mn-lt"/>
                <a:ea typeface="+mn-ea"/>
                <a:cs typeface="+mn-cs"/>
              </a:rPr>
              <a:t>to undelete the records and leave the dialog box open. A confirmation message will appear stating that the records have been undeleted.</a:t>
            </a: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29</a:t>
            </a:fld>
            <a:endParaRPr lang="en-US"/>
          </a:p>
        </p:txBody>
      </p:sp>
    </p:spTree>
    <p:extLst>
      <p:ext uri="{BB962C8B-B14F-4D97-AF65-F5344CB8AC3E}">
        <p14:creationId xmlns:p14="http://schemas.microsoft.com/office/powerpoint/2010/main" val="41069355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30</a:t>
            </a:fld>
            <a:endParaRPr lang="en-US"/>
          </a:p>
        </p:txBody>
      </p:sp>
    </p:spTree>
    <p:extLst>
      <p:ext uri="{BB962C8B-B14F-4D97-AF65-F5344CB8AC3E}">
        <p14:creationId xmlns:p14="http://schemas.microsoft.com/office/powerpoint/2010/main" val="38283456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31</a:t>
            </a:fld>
            <a:endParaRPr lang="en-US"/>
          </a:p>
        </p:txBody>
      </p:sp>
    </p:spTree>
    <p:extLst>
      <p:ext uri="{BB962C8B-B14F-4D97-AF65-F5344CB8AC3E}">
        <p14:creationId xmlns:p14="http://schemas.microsoft.com/office/powerpoint/2010/main" val="29727615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32</a:t>
            </a:fld>
            <a:endParaRPr lang="en-US" dirty="0"/>
          </a:p>
        </p:txBody>
      </p:sp>
    </p:spTree>
    <p:extLst>
      <p:ext uri="{BB962C8B-B14F-4D97-AF65-F5344CB8AC3E}">
        <p14:creationId xmlns:p14="http://schemas.microsoft.com/office/powerpoint/2010/main" val="1888908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For multiple records, pathname parts that are the same for all records will show up in the dialog, while different parts (such as having pathnames with C parts of FLOW and STORAGE), will be displayed with an asterisk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6</a:t>
            </a:fld>
            <a:endParaRPr lang="en-US" dirty="0"/>
          </a:p>
        </p:txBody>
      </p:sp>
    </p:spTree>
    <p:extLst>
      <p:ext uri="{BB962C8B-B14F-4D97-AF65-F5344CB8AC3E}">
        <p14:creationId xmlns:p14="http://schemas.microsoft.com/office/powerpoint/2010/main" val="24365688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33</a:t>
            </a:fld>
            <a:endParaRPr lang="en-US" dirty="0"/>
          </a:p>
        </p:txBody>
      </p:sp>
    </p:spTree>
    <p:extLst>
      <p:ext uri="{BB962C8B-B14F-4D97-AF65-F5344CB8AC3E}">
        <p14:creationId xmlns:p14="http://schemas.microsoft.com/office/powerpoint/2010/main" val="5200494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34</a:t>
            </a:fld>
            <a:endParaRPr lang="en-US" dirty="0"/>
          </a:p>
        </p:txBody>
      </p:sp>
    </p:spTree>
    <p:extLst>
      <p:ext uri="{BB962C8B-B14F-4D97-AF65-F5344CB8AC3E}">
        <p14:creationId xmlns:p14="http://schemas.microsoft.com/office/powerpoint/2010/main" val="4156179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35</a:t>
            </a:fld>
            <a:endParaRPr lang="en-US" dirty="0"/>
          </a:p>
        </p:txBody>
      </p:sp>
    </p:spTree>
    <p:extLst>
      <p:ext uri="{BB962C8B-B14F-4D97-AF65-F5344CB8AC3E}">
        <p14:creationId xmlns:p14="http://schemas.microsoft.com/office/powerpoint/2010/main" val="25923213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36</a:t>
            </a:fld>
            <a:endParaRPr lang="en-US" dirty="0"/>
          </a:p>
        </p:txBody>
      </p:sp>
    </p:spTree>
    <p:extLst>
      <p:ext uri="{BB962C8B-B14F-4D97-AF65-F5344CB8AC3E}">
        <p14:creationId xmlns:p14="http://schemas.microsoft.com/office/powerpoint/2010/main" val="6488259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37</a:t>
            </a:fld>
            <a:endParaRPr lang="en-US" dirty="0"/>
          </a:p>
        </p:txBody>
      </p:sp>
    </p:spTree>
    <p:extLst>
      <p:ext uri="{BB962C8B-B14F-4D97-AF65-F5344CB8AC3E}">
        <p14:creationId xmlns:p14="http://schemas.microsoft.com/office/powerpoint/2010/main" val="34185133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38</a:t>
            </a:fld>
            <a:endParaRPr lang="en-US" dirty="0"/>
          </a:p>
        </p:txBody>
      </p:sp>
    </p:spTree>
    <p:extLst>
      <p:ext uri="{BB962C8B-B14F-4D97-AF65-F5344CB8AC3E}">
        <p14:creationId xmlns:p14="http://schemas.microsoft.com/office/powerpoint/2010/main" val="26380682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39</a:t>
            </a:fld>
            <a:endParaRPr lang="en-US" dirty="0"/>
          </a:p>
        </p:txBody>
      </p:sp>
    </p:spTree>
    <p:extLst>
      <p:ext uri="{BB962C8B-B14F-4D97-AF65-F5344CB8AC3E}">
        <p14:creationId xmlns:p14="http://schemas.microsoft.com/office/powerpoint/2010/main" val="7126910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40</a:t>
            </a:fld>
            <a:endParaRPr lang="en-US" dirty="0"/>
          </a:p>
        </p:txBody>
      </p:sp>
    </p:spTree>
    <p:extLst>
      <p:ext uri="{BB962C8B-B14F-4D97-AF65-F5344CB8AC3E}">
        <p14:creationId xmlns:p14="http://schemas.microsoft.com/office/powerpoint/2010/main" val="5590814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41</a:t>
            </a:fld>
            <a:endParaRPr lang="en-US" dirty="0"/>
          </a:p>
        </p:txBody>
      </p:sp>
    </p:spTree>
    <p:extLst>
      <p:ext uri="{BB962C8B-B14F-4D97-AF65-F5344CB8AC3E}">
        <p14:creationId xmlns:p14="http://schemas.microsoft.com/office/powerpoint/2010/main" val="38171940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42</a:t>
            </a:fld>
            <a:endParaRPr lang="en-US" dirty="0"/>
          </a:p>
        </p:txBody>
      </p:sp>
    </p:spTree>
    <p:extLst>
      <p:ext uri="{BB962C8B-B14F-4D97-AF65-F5344CB8AC3E}">
        <p14:creationId xmlns:p14="http://schemas.microsoft.com/office/powerpoint/2010/main" val="2644573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For multiple records, pathname parts that are the same for all records will show up in the dialog, while different parts (such as having pathnames with C parts of FLOW and STORAGE), will be displayed with an asterisk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7</a:t>
            </a:fld>
            <a:endParaRPr lang="en-US" dirty="0"/>
          </a:p>
        </p:txBody>
      </p:sp>
    </p:spTree>
    <p:extLst>
      <p:ext uri="{BB962C8B-B14F-4D97-AF65-F5344CB8AC3E}">
        <p14:creationId xmlns:p14="http://schemas.microsoft.com/office/powerpoint/2010/main" val="22411157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duplicate command in the Edit menu duplicates records in the same HEC-DSS file, giving the new records different pathnames.</a:t>
            </a:r>
          </a:p>
          <a:p>
            <a:pPr lvl="0"/>
            <a:r>
              <a:rPr lang="en-US" sz="1200" kern="1200" dirty="0">
                <a:solidFill>
                  <a:schemeClr val="tx1"/>
                </a:solidFill>
                <a:effectLst/>
                <a:latin typeface="+mn-lt"/>
                <a:ea typeface="+mn-ea"/>
                <a:cs typeface="+mn-cs"/>
              </a:rPr>
              <a:t>Select the record named /GREEN RIVER/OAKVILLE/STORAGE/22Apr1992 - 21May1992/1HOUR/OBS/</a:t>
            </a:r>
          </a:p>
          <a:p>
            <a:pPr lvl="0"/>
            <a:r>
              <a:rPr lang="en-US" sz="1200" kern="1200" dirty="0">
                <a:solidFill>
                  <a:schemeClr val="tx1"/>
                </a:solidFill>
                <a:effectLst/>
                <a:latin typeface="+mn-lt"/>
                <a:ea typeface="+mn-ea"/>
                <a:cs typeface="+mn-cs"/>
              </a:rPr>
              <a:t>From the Edit menu, select Duplicate. The New Pathname Parts for Duplicate Records dialog box will open (Figure 2‑2).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A, B, C and F boxes be change based on your new choice, you cannot change the D or E parts for time series data.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43</a:t>
            </a:fld>
            <a:endParaRPr lang="en-US" dirty="0"/>
          </a:p>
        </p:txBody>
      </p:sp>
    </p:spTree>
    <p:extLst>
      <p:ext uri="{BB962C8B-B14F-4D97-AF65-F5344CB8AC3E}">
        <p14:creationId xmlns:p14="http://schemas.microsoft.com/office/powerpoint/2010/main" val="692434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a:r>
              <a:rPr lang="en-US" sz="1200" kern="1200" dirty="0">
                <a:solidFill>
                  <a:schemeClr val="tx1"/>
                </a:solidFill>
                <a:effectLst/>
                <a:latin typeface="+mn-lt"/>
                <a:ea typeface="+mn-ea"/>
                <a:cs typeface="+mn-cs"/>
              </a:rPr>
              <a:t>Click on the graphical edit button.</a:t>
            </a:r>
          </a:p>
          <a:p>
            <a:pPr lvl="0"/>
            <a:r>
              <a:rPr lang="en-US" sz="1200" kern="1200" dirty="0">
                <a:solidFill>
                  <a:schemeClr val="tx1"/>
                </a:solidFill>
                <a:effectLst/>
                <a:latin typeface="+mn-lt"/>
                <a:ea typeface="+mn-ea"/>
                <a:cs typeface="+mn-cs"/>
              </a:rPr>
              <a:t>Press the </a:t>
            </a:r>
            <a:r>
              <a:rPr lang="en-US" sz="1200" b="1" kern="1200" dirty="0">
                <a:solidFill>
                  <a:schemeClr val="tx1"/>
                </a:solidFill>
                <a:effectLst/>
                <a:latin typeface="+mn-lt"/>
                <a:ea typeface="+mn-ea"/>
                <a:cs typeface="+mn-cs"/>
              </a:rPr>
              <a:t>Single-Point Edit </a:t>
            </a:r>
            <a:r>
              <a:rPr lang="en-US" sz="1200" kern="1200" dirty="0">
                <a:solidFill>
                  <a:schemeClr val="tx1"/>
                </a:solidFill>
                <a:effectLst/>
                <a:latin typeface="+mn-lt"/>
                <a:ea typeface="+mn-ea"/>
                <a:cs typeface="+mn-cs"/>
              </a:rPr>
              <a:t>tool. </a:t>
            </a:r>
          </a:p>
          <a:p>
            <a:pPr lvl="0"/>
            <a:r>
              <a:rPr lang="en-US" sz="1200" kern="1200" dirty="0">
                <a:solidFill>
                  <a:schemeClr val="tx1"/>
                </a:solidFill>
                <a:effectLst/>
                <a:latin typeface="+mn-lt"/>
                <a:ea typeface="+mn-ea"/>
                <a:cs typeface="+mn-cs"/>
              </a:rPr>
              <a:t>Find the new value of the point on the graph that you want to edit and double click the mouse at that location. A magenta triangle will appear in that location and a value will appear in the corresponding row in the estimate entry column.</a:t>
            </a:r>
          </a:p>
          <a:p>
            <a:pPr lvl="0"/>
            <a:r>
              <a:rPr lang="en-US" sz="1200" kern="1200" dirty="0">
                <a:solidFill>
                  <a:schemeClr val="tx1"/>
                </a:solidFill>
                <a:effectLst/>
                <a:latin typeface="+mn-lt"/>
                <a:ea typeface="+mn-ea"/>
                <a:cs typeface="+mn-cs"/>
              </a:rPr>
              <a:t>Press the curve edit tool </a:t>
            </a:r>
          </a:p>
          <a:p>
            <a:pPr lvl="0"/>
            <a:r>
              <a:rPr lang="en-US" sz="1200" kern="1200" dirty="0">
                <a:solidFill>
                  <a:schemeClr val="tx1"/>
                </a:solidFill>
                <a:effectLst/>
                <a:latin typeface="+mn-lt"/>
                <a:ea typeface="+mn-ea"/>
                <a:cs typeface="+mn-cs"/>
              </a:rPr>
              <a:t>Draw a curve in the graph (right click for the final point). A series of magenta triangles will appear in the new desired values and simultaneously the corresponding Estimate/Entry cell will be modified.</a:t>
            </a:r>
          </a:p>
          <a:p>
            <a:pPr lvl="0"/>
            <a:r>
              <a:rPr lang="en-US" sz="1200" kern="1200" dirty="0">
                <a:solidFill>
                  <a:schemeClr val="tx1"/>
                </a:solidFill>
                <a:effectLst/>
                <a:latin typeface="+mn-lt"/>
                <a:ea typeface="+mn-ea"/>
                <a:cs typeface="+mn-cs"/>
              </a:rPr>
              <a:t>Press the </a:t>
            </a:r>
            <a:r>
              <a:rPr lang="en-US" sz="1200" b="1" kern="1200" dirty="0">
                <a:solidFill>
                  <a:schemeClr val="tx1"/>
                </a:solidFill>
                <a:effectLst/>
                <a:latin typeface="+mn-lt"/>
                <a:ea typeface="+mn-ea"/>
                <a:cs typeface="+mn-cs"/>
              </a:rPr>
              <a:t>Accept </a:t>
            </a:r>
            <a:r>
              <a:rPr lang="en-US" sz="1200" kern="1200" dirty="0">
                <a:solidFill>
                  <a:schemeClr val="tx1"/>
                </a:solidFill>
                <a:effectLst/>
                <a:latin typeface="+mn-lt"/>
                <a:ea typeface="+mn-ea"/>
                <a:cs typeface="+mn-cs"/>
              </a:rPr>
              <a:t>button or the </a:t>
            </a:r>
            <a:r>
              <a:rPr lang="en-US" sz="1200" b="1" kern="1200" dirty="0">
                <a:solidFill>
                  <a:schemeClr val="tx1"/>
                </a:solidFill>
                <a:effectLst/>
                <a:latin typeface="+mn-lt"/>
                <a:ea typeface="+mn-ea"/>
                <a:cs typeface="+mn-cs"/>
              </a:rPr>
              <a:t>Accept All </a:t>
            </a:r>
            <a:r>
              <a:rPr lang="en-US" sz="1200" kern="1200" dirty="0">
                <a:solidFill>
                  <a:schemeClr val="tx1"/>
                </a:solidFill>
                <a:effectLst/>
                <a:latin typeface="+mn-lt"/>
                <a:ea typeface="+mn-ea"/>
                <a:cs typeface="+mn-cs"/>
              </a:rPr>
              <a:t>button to accept all edits. This will copy the data from the </a:t>
            </a:r>
            <a:r>
              <a:rPr lang="en-US" sz="1200" b="1" kern="1200" dirty="0">
                <a:solidFill>
                  <a:schemeClr val="tx1"/>
                </a:solidFill>
                <a:effectLst/>
                <a:latin typeface="+mn-lt"/>
                <a:ea typeface="+mn-ea"/>
                <a:cs typeface="+mn-cs"/>
              </a:rPr>
              <a:t>Estimate/Entry </a:t>
            </a:r>
            <a:r>
              <a:rPr lang="en-US" sz="1200" kern="1200" dirty="0">
                <a:solidFill>
                  <a:schemeClr val="tx1"/>
                </a:solidFill>
                <a:effectLst/>
                <a:latin typeface="+mn-lt"/>
                <a:ea typeface="+mn-ea"/>
                <a:cs typeface="+mn-cs"/>
              </a:rPr>
              <a:t>column into the </a:t>
            </a:r>
            <a:r>
              <a:rPr lang="en-US" sz="1200" b="1" kern="1200" dirty="0">
                <a:solidFill>
                  <a:schemeClr val="tx1"/>
                </a:solidFill>
                <a:effectLst/>
                <a:latin typeface="+mn-lt"/>
                <a:ea typeface="+mn-ea"/>
                <a:cs typeface="+mn-cs"/>
              </a:rPr>
              <a:t>Revised </a:t>
            </a:r>
            <a:r>
              <a:rPr lang="en-US" sz="1200" kern="1200" dirty="0">
                <a:solidFill>
                  <a:schemeClr val="tx1"/>
                </a:solidFill>
                <a:effectLst/>
                <a:latin typeface="+mn-lt"/>
                <a:ea typeface="+mn-ea"/>
                <a:cs typeface="+mn-cs"/>
              </a:rPr>
              <a:t>column.</a:t>
            </a:r>
          </a:p>
          <a:p>
            <a:r>
              <a:rPr lang="en-US" sz="1200" kern="1200">
                <a:solidFill>
                  <a:schemeClr val="tx1"/>
                </a:solidFill>
                <a:effectLst/>
                <a:latin typeface="+mn-lt"/>
                <a:ea typeface="+mn-ea"/>
                <a:cs typeface="+mn-cs"/>
              </a:rPr>
              <a:t>At the end of all of your edits, press the </a:t>
            </a:r>
            <a:r>
              <a:rPr lang="en-US" sz="1200" b="1" kern="1200">
                <a:solidFill>
                  <a:schemeClr val="tx1"/>
                </a:solidFill>
                <a:effectLst/>
                <a:latin typeface="+mn-lt"/>
                <a:ea typeface="+mn-ea"/>
                <a:cs typeface="+mn-cs"/>
              </a:rPr>
              <a:t>Save </a:t>
            </a:r>
            <a:r>
              <a:rPr lang="en-US" sz="1200" kern="1200">
                <a:solidFill>
                  <a:schemeClr val="tx1"/>
                </a:solidFill>
                <a:effectLst/>
                <a:latin typeface="+mn-lt"/>
                <a:ea typeface="+mn-ea"/>
                <a:cs typeface="+mn-cs"/>
              </a:rPr>
              <a:t>or </a:t>
            </a:r>
            <a:r>
              <a:rPr lang="en-US" sz="1200" b="1" kern="1200">
                <a:solidFill>
                  <a:schemeClr val="tx1"/>
                </a:solidFill>
                <a:effectLst/>
                <a:latin typeface="+mn-lt"/>
                <a:ea typeface="+mn-ea"/>
                <a:cs typeface="+mn-cs"/>
              </a:rPr>
              <a:t>Save As </a:t>
            </a:r>
            <a:r>
              <a:rPr lang="en-US" sz="1200" kern="1200">
                <a:solidFill>
                  <a:schemeClr val="tx1"/>
                </a:solidFill>
                <a:effectLst/>
                <a:latin typeface="+mn-lt"/>
                <a:ea typeface="+mn-ea"/>
                <a:cs typeface="+mn-cs"/>
              </a:rPr>
              <a:t>button.</a:t>
            </a: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5A26DEF5-8561-42E0-8ED1-2513A8C8ABCF}" type="slidenum">
              <a:rPr lang="en-US" smtClean="0"/>
              <a:t>44</a:t>
            </a:fld>
            <a:endParaRPr lang="en-US"/>
          </a:p>
        </p:txBody>
      </p:sp>
    </p:spTree>
    <p:extLst>
      <p:ext uri="{BB962C8B-B14F-4D97-AF65-F5344CB8AC3E}">
        <p14:creationId xmlns:p14="http://schemas.microsoft.com/office/powerpoint/2010/main" val="2436568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For multiple records, pathname parts that are the same for all records will show up in the dialog, while different parts (such as having pathnames with C parts of FLOW and STORAGE), will be displayed with an asterisk (*).</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8</a:t>
            </a:fld>
            <a:endParaRPr lang="en-US" dirty="0"/>
          </a:p>
        </p:txBody>
      </p:sp>
    </p:spTree>
    <p:extLst>
      <p:ext uri="{BB962C8B-B14F-4D97-AF65-F5344CB8AC3E}">
        <p14:creationId xmlns:p14="http://schemas.microsoft.com/office/powerpoint/2010/main" val="1604650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9</a:t>
            </a:fld>
            <a:endParaRPr lang="en-US"/>
          </a:p>
        </p:txBody>
      </p:sp>
    </p:spTree>
    <p:extLst>
      <p:ext uri="{BB962C8B-B14F-4D97-AF65-F5344CB8AC3E}">
        <p14:creationId xmlns:p14="http://schemas.microsoft.com/office/powerpoint/2010/main" val="2436568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10</a:t>
            </a:fld>
            <a:endParaRPr lang="en-US"/>
          </a:p>
        </p:txBody>
      </p:sp>
    </p:spTree>
    <p:extLst>
      <p:ext uri="{BB962C8B-B14F-4D97-AF65-F5344CB8AC3E}">
        <p14:creationId xmlns:p14="http://schemas.microsoft.com/office/powerpoint/2010/main" val="2890655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11</a:t>
            </a:fld>
            <a:endParaRPr lang="en-US"/>
          </a:p>
        </p:txBody>
      </p:sp>
    </p:spTree>
    <p:extLst>
      <p:ext uri="{BB962C8B-B14F-4D97-AF65-F5344CB8AC3E}">
        <p14:creationId xmlns:p14="http://schemas.microsoft.com/office/powerpoint/2010/main" val="918023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a:solidFill>
                  <a:schemeClr val="tx1"/>
                </a:solidFill>
                <a:effectLst/>
                <a:latin typeface="+mn-lt"/>
                <a:ea typeface="+mn-ea"/>
                <a:cs typeface="+mn-cs"/>
              </a:rPr>
              <a:t>To delete records from a HEC-DSS file: </a:t>
            </a:r>
          </a:p>
          <a:p>
            <a:pPr lvl="0"/>
            <a:r>
              <a:rPr lang="en-US" sz="1200" kern="1200" dirty="0">
                <a:solidFill>
                  <a:schemeClr val="tx1"/>
                </a:solidFill>
                <a:effectLst/>
                <a:latin typeface="+mn-lt"/>
                <a:ea typeface="+mn-ea"/>
                <a:cs typeface="+mn-cs"/>
              </a:rPr>
              <a:t>Select the record or records to delete. </a:t>
            </a:r>
          </a:p>
          <a:p>
            <a:pPr lvl="0"/>
            <a:r>
              <a:rPr lang="en-US" sz="1200" kern="1200" dirty="0">
                <a:solidFill>
                  <a:schemeClr val="tx1"/>
                </a:solidFill>
                <a:effectLst/>
                <a:latin typeface="+mn-lt"/>
                <a:ea typeface="+mn-ea"/>
                <a:cs typeface="+mn-cs"/>
              </a:rPr>
              <a:t>From the </a:t>
            </a:r>
            <a:r>
              <a:rPr lang="en-US" sz="1200" b="1" kern="1200" dirty="0">
                <a:solidFill>
                  <a:schemeClr val="tx1"/>
                </a:solidFill>
                <a:effectLst/>
                <a:latin typeface="+mn-lt"/>
                <a:ea typeface="+mn-ea"/>
                <a:cs typeface="+mn-cs"/>
              </a:rPr>
              <a:t>Edit </a:t>
            </a:r>
            <a:r>
              <a:rPr lang="en-US" sz="1200" kern="1200" dirty="0">
                <a:solidFill>
                  <a:schemeClr val="tx1"/>
                </a:solidFill>
                <a:effectLst/>
                <a:latin typeface="+mn-lt"/>
                <a:ea typeface="+mn-ea"/>
                <a:cs typeface="+mn-cs"/>
              </a:rPr>
              <a:t>menu, select </a:t>
            </a:r>
            <a:r>
              <a:rPr lang="en-US" sz="1200" b="1" kern="1200" dirty="0">
                <a:solidFill>
                  <a:schemeClr val="tx1"/>
                </a:solidFill>
                <a:effectLst/>
                <a:latin typeface="+mn-lt"/>
                <a:ea typeface="+mn-ea"/>
                <a:cs typeface="+mn-cs"/>
              </a:rPr>
              <a:t>Delete Records</a:t>
            </a:r>
            <a:r>
              <a:rPr lang="en-US" sz="1200" kern="1200" dirty="0">
                <a:solidFill>
                  <a:schemeClr val="tx1"/>
                </a:solidFill>
                <a:effectLst/>
                <a:latin typeface="+mn-lt"/>
                <a:ea typeface="+mn-ea"/>
                <a:cs typeface="+mn-cs"/>
              </a:rPr>
              <a:t>. A dialog box will confirm that you want to delete those records. If the number of data sets is four or less, their pathnames will be displayed in the dialog. </a:t>
            </a:r>
          </a:p>
          <a:p>
            <a:pPr lvl="0"/>
            <a:r>
              <a:rPr lang="en-US" sz="1200" kern="1200" dirty="0">
                <a:solidFill>
                  <a:schemeClr val="tx1"/>
                </a:solidFill>
                <a:effectLst/>
                <a:latin typeface="+mn-lt"/>
                <a:ea typeface="+mn-ea"/>
                <a:cs typeface="+mn-cs"/>
              </a:rPr>
              <a:t>Click </a:t>
            </a:r>
            <a:r>
              <a:rPr lang="en-US" sz="1200" b="1" kern="1200" dirty="0">
                <a:solidFill>
                  <a:schemeClr val="tx1"/>
                </a:solidFill>
                <a:effectLst/>
                <a:latin typeface="+mn-lt"/>
                <a:ea typeface="+mn-ea"/>
                <a:cs typeface="+mn-cs"/>
              </a:rPr>
              <a:t>OK</a:t>
            </a:r>
            <a:r>
              <a:rPr lang="en-US" sz="1200" kern="1200" dirty="0">
                <a:solidFill>
                  <a:schemeClr val="tx1"/>
                </a:solidFill>
                <a:effectLst/>
                <a:latin typeface="+mn-lt"/>
                <a:ea typeface="+mn-ea"/>
                <a:cs typeface="+mn-cs"/>
              </a:rPr>
              <a:t>. A confirmation message will appear, stating that the records have been deleted.</a:t>
            </a:r>
          </a:p>
          <a:p>
            <a:pPr lvl="0"/>
            <a:endParaRPr lang="en-US" sz="1200" kern="1200" dirty="0">
              <a:solidFill>
                <a:schemeClr val="tx1"/>
              </a:solidFill>
              <a:effectLst/>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5A26DEF5-8561-42E0-8ED1-2513A8C8ABCF}" type="slidenum">
              <a:rPr lang="en-US" smtClean="0"/>
              <a:t>12</a:t>
            </a:fld>
            <a:endParaRPr lang="en-US"/>
          </a:p>
        </p:txBody>
      </p:sp>
    </p:spTree>
    <p:extLst>
      <p:ext uri="{BB962C8B-B14F-4D97-AF65-F5344CB8AC3E}">
        <p14:creationId xmlns:p14="http://schemas.microsoft.com/office/powerpoint/2010/main" val="2616942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it-IT"/>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it-IT"/>
          </a:p>
        </p:txBody>
      </p:sp>
      <p:sp>
        <p:nvSpPr>
          <p:cNvPr id="4" name="Date Placeholder 3"/>
          <p:cNvSpPr>
            <a:spLocks noGrp="1"/>
          </p:cNvSpPr>
          <p:nvPr>
            <p:ph type="dt" sz="half" idx="10"/>
          </p:nvPr>
        </p:nvSpPr>
        <p:spPr>
          <a:xfrm>
            <a:off x="457200" y="6284342"/>
            <a:ext cx="2133600" cy="365125"/>
          </a:xfrm>
          <a:prstGeom prst="rect">
            <a:avLst/>
          </a:prstGeom>
        </p:spPr>
        <p:txBody>
          <a:bodyPr/>
          <a:lstStyle/>
          <a:p>
            <a:endParaRPr lang="it-IT"/>
          </a:p>
        </p:txBody>
      </p:sp>
      <p:sp>
        <p:nvSpPr>
          <p:cNvPr id="5" name="Footer Placeholder 4"/>
          <p:cNvSpPr>
            <a:spLocks noGrp="1"/>
          </p:cNvSpPr>
          <p:nvPr>
            <p:ph type="ftr" sz="quarter" idx="11"/>
          </p:nvPr>
        </p:nvSpPr>
        <p:spPr>
          <a:xfrm>
            <a:off x="3124200" y="6284342"/>
            <a:ext cx="2895600" cy="365125"/>
          </a:xfrm>
          <a:prstGeom prst="rect">
            <a:avLst/>
          </a:prstGeom>
        </p:spPr>
        <p:txBody>
          <a:bodyPr/>
          <a:lstStyle/>
          <a:p>
            <a:r>
              <a:rPr lang="it-IT"/>
              <a:t>XXX modelling</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FD1C381-D026-4ECF-B4F4-A3F59C845E47}"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it-IT"/>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F16669DB-CCD3-46A0-B188-3E228E09A429}" type="datetimeFigureOut">
              <a:rPr lang="it-IT" smtClean="0"/>
              <a:t>30/04/2025</a:t>
            </a:fld>
            <a:endParaRPr lang="it-IT"/>
          </a:p>
        </p:txBody>
      </p:sp>
      <p:sp>
        <p:nvSpPr>
          <p:cNvPr id="5" name="Segnaposto piè di pagina 4"/>
          <p:cNvSpPr>
            <a:spLocks noGrp="1"/>
          </p:cNvSpPr>
          <p:nvPr>
            <p:ph type="ftr" sz="quarter" idx="11"/>
          </p:nvPr>
        </p:nvSpPr>
        <p:spPr>
          <a:xfrm>
            <a:off x="35496" y="6448251"/>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8775B9E8-9E8F-4AC1-A2BB-34C5984AEA0E}" type="slidenum">
              <a:rPr lang="it-IT" smtClean="0"/>
              <a:t>‹N›</a:t>
            </a:fld>
            <a:endParaRPr lang="it-IT"/>
          </a:p>
        </p:txBody>
      </p:sp>
    </p:spTree>
    <p:extLst>
      <p:ext uri="{BB962C8B-B14F-4D97-AF65-F5344CB8AC3E}">
        <p14:creationId xmlns:p14="http://schemas.microsoft.com/office/powerpoint/2010/main" val="1735596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jpeg"/><Relationship Id="rId7" Type="http://schemas.openxmlformats.org/officeDocument/2006/relationships/diagramQuickStyle" Target="../diagrams/quickStyle1.xm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10.png"/><Relationship Id="rId5" Type="http://schemas.openxmlformats.org/officeDocument/2006/relationships/diagramData" Target="../diagrams/data1.xml"/><Relationship Id="rId10" Type="http://schemas.openxmlformats.org/officeDocument/2006/relationships/image" Target="../media/image9.png"/><Relationship Id="rId4" Type="http://schemas.openxmlformats.org/officeDocument/2006/relationships/image" Target="../media/image2.png"/><Relationship Id="rId9" Type="http://schemas.microsoft.com/office/2007/relationships/diagramDrawing" Target="../diagrams/drawing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2" descr="Graphical user interface, website&#10;&#10;Description automatically generated">
            <a:extLst>
              <a:ext uri="{FF2B5EF4-FFF2-40B4-BE49-F238E27FC236}">
                <a16:creationId xmlns:a16="http://schemas.microsoft.com/office/drawing/2014/main" id="{6F0CDEEC-B3C5-04A7-CCB1-46454572D40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17" name="Group 20">
            <a:extLst>
              <a:ext uri="{FF2B5EF4-FFF2-40B4-BE49-F238E27FC236}">
                <a16:creationId xmlns:a16="http://schemas.microsoft.com/office/drawing/2014/main" id="{72208AFC-DECE-D96A-2E28-A2305E21127E}"/>
              </a:ext>
            </a:extLst>
          </p:cNvPr>
          <p:cNvGrpSpPr/>
          <p:nvPr userDrawn="1"/>
        </p:nvGrpSpPr>
        <p:grpSpPr>
          <a:xfrm>
            <a:off x="3240077" y="5877272"/>
            <a:ext cx="2890531" cy="731520"/>
            <a:chOff x="778401" y="4839743"/>
            <a:chExt cx="2890531" cy="731520"/>
          </a:xfrm>
        </p:grpSpPr>
        <p:pic>
          <p:nvPicPr>
            <p:cNvPr id="18" name="Picture 9" descr="Logo&#10;&#10;Description automatically generated">
              <a:extLst>
                <a:ext uri="{FF2B5EF4-FFF2-40B4-BE49-F238E27FC236}">
                  <a16:creationId xmlns:a16="http://schemas.microsoft.com/office/drawing/2014/main" id="{299C9FB3-CE1A-D696-FD57-7123712F6A6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877992" y="4931183"/>
              <a:ext cx="1790940" cy="548640"/>
            </a:xfrm>
            <a:prstGeom prst="rect">
              <a:avLst/>
            </a:prstGeom>
          </p:spPr>
        </p:pic>
        <p:sp>
          <p:nvSpPr>
            <p:cNvPr id="19" name="TextBox 10">
              <a:extLst>
                <a:ext uri="{FF2B5EF4-FFF2-40B4-BE49-F238E27FC236}">
                  <a16:creationId xmlns:a16="http://schemas.microsoft.com/office/drawing/2014/main" id="{7A1C6340-4ADE-23C6-F611-E47EEDFBBE81}"/>
                </a:ext>
              </a:extLst>
            </p:cNvPr>
            <p:cNvSpPr txBox="1"/>
            <p:nvPr userDrawn="1"/>
          </p:nvSpPr>
          <p:spPr>
            <a:xfrm>
              <a:off x="778401" y="5078545"/>
              <a:ext cx="787396" cy="253916"/>
            </a:xfrm>
            <a:prstGeom prst="rect">
              <a:avLst/>
            </a:prstGeom>
            <a:noFill/>
          </p:spPr>
          <p:txBody>
            <a:bodyPr wrap="none" rtlCol="0" anchor="ctr">
              <a:spAutoFit/>
            </a:bodyPr>
            <a:lstStyle/>
            <a:p>
              <a:pPr algn="ctr"/>
              <a:r>
                <a:rPr lang="en-US" sz="1050" b="0" i="0">
                  <a:solidFill>
                    <a:srgbClr val="1A699E"/>
                  </a:solidFill>
                  <a:latin typeface="Arial Nova Cond Light" panose="020B0306020202020204" pitchFamily="34" charset="0"/>
                </a:rPr>
                <a:t>Prepared by:</a:t>
              </a:r>
            </a:p>
          </p:txBody>
        </p:sp>
        <p:sp>
          <p:nvSpPr>
            <p:cNvPr id="20" name="Rounded Rectangle 17">
              <a:extLst>
                <a:ext uri="{FF2B5EF4-FFF2-40B4-BE49-F238E27FC236}">
                  <a16:creationId xmlns:a16="http://schemas.microsoft.com/office/drawing/2014/main" id="{08288A5E-5FBF-F544-E23D-761123AB40B0}"/>
                </a:ext>
              </a:extLst>
            </p:cNvPr>
            <p:cNvSpPr/>
            <p:nvPr userDrawn="1"/>
          </p:nvSpPr>
          <p:spPr>
            <a:xfrm>
              <a:off x="1610036" y="4839743"/>
              <a:ext cx="27432" cy="731520"/>
            </a:xfrm>
            <a:prstGeom prst="roundRect">
              <a:avLst>
                <a:gd name="adj" fmla="val 50000"/>
              </a:avLst>
            </a:prstGeom>
            <a:solidFill>
              <a:srgbClr val="F7B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3">
            <a:extLst>
              <a:ext uri="{FF2B5EF4-FFF2-40B4-BE49-F238E27FC236}">
                <a16:creationId xmlns:a16="http://schemas.microsoft.com/office/drawing/2014/main" id="{73B6B7DA-14A8-C720-5157-5F8108144EE7}"/>
              </a:ext>
            </a:extLst>
          </p:cNvPr>
          <p:cNvGrpSpPr/>
          <p:nvPr userDrawn="1"/>
        </p:nvGrpSpPr>
        <p:grpSpPr>
          <a:xfrm>
            <a:off x="5078454" y="234759"/>
            <a:ext cx="866278" cy="731520"/>
            <a:chOff x="5078454" y="234759"/>
            <a:chExt cx="866278" cy="731520"/>
          </a:xfrm>
        </p:grpSpPr>
        <p:sp>
          <p:nvSpPr>
            <p:cNvPr id="22" name="TextBox 21">
              <a:extLst>
                <a:ext uri="{FF2B5EF4-FFF2-40B4-BE49-F238E27FC236}">
                  <a16:creationId xmlns:a16="http://schemas.microsoft.com/office/drawing/2014/main" id="{5967D91E-C405-0D12-F97C-8A491647EE97}"/>
                </a:ext>
              </a:extLst>
            </p:cNvPr>
            <p:cNvSpPr txBox="1"/>
            <p:nvPr userDrawn="1"/>
          </p:nvSpPr>
          <p:spPr>
            <a:xfrm>
              <a:off x="5078454" y="473561"/>
              <a:ext cx="801823" cy="253916"/>
            </a:xfrm>
            <a:prstGeom prst="rect">
              <a:avLst/>
            </a:prstGeom>
            <a:noFill/>
          </p:spPr>
          <p:txBody>
            <a:bodyPr wrap="none" rtlCol="0" anchor="ctr">
              <a:spAutoFit/>
            </a:bodyPr>
            <a:lstStyle/>
            <a:p>
              <a:pPr algn="ctr"/>
              <a:r>
                <a:rPr lang="en-US" sz="1050" b="0" i="0">
                  <a:solidFill>
                    <a:srgbClr val="1A699E"/>
                  </a:solidFill>
                  <a:latin typeface="Arial Nova Cond Light" panose="020B0306020202020204" pitchFamily="34" charset="0"/>
                </a:rPr>
                <a:t>Prepared for:</a:t>
              </a:r>
            </a:p>
          </p:txBody>
        </p:sp>
        <p:sp>
          <p:nvSpPr>
            <p:cNvPr id="23" name="Rounded Rectangle 22">
              <a:extLst>
                <a:ext uri="{FF2B5EF4-FFF2-40B4-BE49-F238E27FC236}">
                  <a16:creationId xmlns:a16="http://schemas.microsoft.com/office/drawing/2014/main" id="{CEA565E0-72C5-E2FE-31C4-7D96D70B068A}"/>
                </a:ext>
              </a:extLst>
            </p:cNvPr>
            <p:cNvSpPr/>
            <p:nvPr userDrawn="1"/>
          </p:nvSpPr>
          <p:spPr>
            <a:xfrm>
              <a:off x="5917300" y="234759"/>
              <a:ext cx="27432" cy="731520"/>
            </a:xfrm>
            <a:prstGeom prst="roundRect">
              <a:avLst>
                <a:gd name="adj" fmla="val 50000"/>
              </a:avLst>
            </a:prstGeom>
            <a:solidFill>
              <a:srgbClr val="F7B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1">
            <a:extLst>
              <a:ext uri="{FF2B5EF4-FFF2-40B4-BE49-F238E27FC236}">
                <a16:creationId xmlns:a16="http://schemas.microsoft.com/office/drawing/2014/main" id="{D9E0B5C2-D884-7870-0CE1-F0963117298D}"/>
              </a:ext>
            </a:extLst>
          </p:cNvPr>
          <p:cNvSpPr/>
          <p:nvPr userDrawn="1"/>
        </p:nvSpPr>
        <p:spPr>
          <a:xfrm>
            <a:off x="365760" y="3459777"/>
            <a:ext cx="8778240" cy="1625408"/>
          </a:xfrm>
          <a:prstGeom prst="rect">
            <a:avLst/>
          </a:prstGeom>
          <a:solidFill>
            <a:srgbClr val="3CB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25" name="Diagramma 24">
            <a:extLst>
              <a:ext uri="{FF2B5EF4-FFF2-40B4-BE49-F238E27FC236}">
                <a16:creationId xmlns:a16="http://schemas.microsoft.com/office/drawing/2014/main" id="{B6A8B202-46B4-8F5D-7B4A-7DCEE9918F94}"/>
              </a:ext>
            </a:extLst>
          </p:cNvPr>
          <p:cNvGraphicFramePr/>
          <p:nvPr userDrawn="1">
            <p:extLst>
              <p:ext uri="{D42A27DB-BD31-4B8C-83A1-F6EECF244321}">
                <p14:modId xmlns:p14="http://schemas.microsoft.com/office/powerpoint/2010/main" val="3555113285"/>
              </p:ext>
            </p:extLst>
          </p:nvPr>
        </p:nvGraphicFramePr>
        <p:xfrm>
          <a:off x="365760" y="3361580"/>
          <a:ext cx="8778240" cy="172360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6" name="Picture 1">
            <a:extLst>
              <a:ext uri="{FF2B5EF4-FFF2-40B4-BE49-F238E27FC236}">
                <a16:creationId xmlns:a16="http://schemas.microsoft.com/office/drawing/2014/main" id="{9CB2BE3C-9784-0DD5-049B-E61433D55A8E}"/>
              </a:ext>
            </a:extLst>
          </p:cNvPr>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6130608" y="5946675"/>
            <a:ext cx="1090295" cy="502920"/>
          </a:xfrm>
          <a:prstGeom prst="rect">
            <a:avLst/>
          </a:prstGeom>
        </p:spPr>
      </p:pic>
      <p:pic>
        <p:nvPicPr>
          <p:cNvPr id="27" name="Picture 120623122">
            <a:extLst>
              <a:ext uri="{FF2B5EF4-FFF2-40B4-BE49-F238E27FC236}">
                <a16:creationId xmlns:a16="http://schemas.microsoft.com/office/drawing/2014/main" id="{014BE319-E76C-225D-F25D-876DD5D1E292}"/>
              </a:ext>
            </a:extLst>
          </p:cNvPr>
          <p:cNvPicPr>
            <a:picLocks noChangeAspect="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7371812" y="5968712"/>
            <a:ext cx="1492885" cy="377190"/>
          </a:xfrm>
          <a:prstGeom prst="rect">
            <a:avLst/>
          </a:prstGeom>
          <a:noFill/>
        </p:spPr>
      </p:pic>
      <p:sp>
        <p:nvSpPr>
          <p:cNvPr id="28" name="Rectangle 1">
            <a:extLst>
              <a:ext uri="{FF2B5EF4-FFF2-40B4-BE49-F238E27FC236}">
                <a16:creationId xmlns:a16="http://schemas.microsoft.com/office/drawing/2014/main" id="{189AF2C6-2FCC-3FE6-6DAB-74BE760B50EE}"/>
              </a:ext>
            </a:extLst>
          </p:cNvPr>
          <p:cNvSpPr/>
          <p:nvPr userDrawn="1"/>
        </p:nvSpPr>
        <p:spPr>
          <a:xfrm>
            <a:off x="365760" y="5060248"/>
            <a:ext cx="8778240" cy="849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Isosceles Triangle 12">
            <a:extLst>
              <a:ext uri="{FF2B5EF4-FFF2-40B4-BE49-F238E27FC236}">
                <a16:creationId xmlns:a16="http://schemas.microsoft.com/office/drawing/2014/main" id="{B94367C7-FF96-7187-F72E-931C09BFF250}"/>
              </a:ext>
            </a:extLst>
          </p:cNvPr>
          <p:cNvSpPr>
            <a:spLocks noChangeAspect="1"/>
          </p:cNvSpPr>
          <p:nvPr userDrawn="1"/>
        </p:nvSpPr>
        <p:spPr>
          <a:xfrm rot="16200000">
            <a:off x="8602970" y="6310798"/>
            <a:ext cx="542956" cy="540000"/>
          </a:xfrm>
          <a:custGeom>
            <a:avLst/>
            <a:gdLst>
              <a:gd name="connsiteX0" fmla="*/ 0 w 1828800"/>
              <a:gd name="connsiteY0" fmla="*/ 1600200 h 1600200"/>
              <a:gd name="connsiteX1" fmla="*/ 914400 w 1828800"/>
              <a:gd name="connsiteY1" fmla="*/ 0 h 1600200"/>
              <a:gd name="connsiteX2" fmla="*/ 1828800 w 1828800"/>
              <a:gd name="connsiteY2" fmla="*/ 1600200 h 1600200"/>
              <a:gd name="connsiteX3" fmla="*/ 0 w 1828800"/>
              <a:gd name="connsiteY3" fmla="*/ 1600200 h 1600200"/>
              <a:gd name="connsiteX0" fmla="*/ 0 w 1828800"/>
              <a:gd name="connsiteY0" fmla="*/ 1104900 h 1104900"/>
              <a:gd name="connsiteX1" fmla="*/ 19050 w 1828800"/>
              <a:gd name="connsiteY1" fmla="*/ 0 h 1104900"/>
              <a:gd name="connsiteX2" fmla="*/ 1828800 w 1828800"/>
              <a:gd name="connsiteY2" fmla="*/ 1104900 h 1104900"/>
              <a:gd name="connsiteX3" fmla="*/ 0 w 1828800"/>
              <a:gd name="connsiteY3" fmla="*/ 1104900 h 1104900"/>
              <a:gd name="connsiteX0" fmla="*/ 0 w 952500"/>
              <a:gd name="connsiteY0" fmla="*/ 1104900 h 1104900"/>
              <a:gd name="connsiteX1" fmla="*/ 19050 w 952500"/>
              <a:gd name="connsiteY1" fmla="*/ 0 h 1104900"/>
              <a:gd name="connsiteX2" fmla="*/ 952500 w 952500"/>
              <a:gd name="connsiteY2" fmla="*/ 1085850 h 1104900"/>
              <a:gd name="connsiteX3" fmla="*/ 0 w 952500"/>
              <a:gd name="connsiteY3" fmla="*/ 1104900 h 1104900"/>
              <a:gd name="connsiteX0" fmla="*/ 0 w 952500"/>
              <a:gd name="connsiteY0" fmla="*/ 1102519 h 1102519"/>
              <a:gd name="connsiteX1" fmla="*/ 2381 w 952500"/>
              <a:gd name="connsiteY1" fmla="*/ 0 h 1102519"/>
              <a:gd name="connsiteX2" fmla="*/ 952500 w 952500"/>
              <a:gd name="connsiteY2" fmla="*/ 1083469 h 1102519"/>
              <a:gd name="connsiteX3" fmla="*/ 0 w 952500"/>
              <a:gd name="connsiteY3" fmla="*/ 1102519 h 1102519"/>
              <a:gd name="connsiteX0" fmla="*/ 0 w 947738"/>
              <a:gd name="connsiteY0" fmla="*/ 1102519 h 1102522"/>
              <a:gd name="connsiteX1" fmla="*/ 2381 w 947738"/>
              <a:gd name="connsiteY1" fmla="*/ 0 h 1102522"/>
              <a:gd name="connsiteX2" fmla="*/ 947738 w 947738"/>
              <a:gd name="connsiteY2" fmla="*/ 1102522 h 1102522"/>
              <a:gd name="connsiteX3" fmla="*/ 0 w 947738"/>
              <a:gd name="connsiteY3" fmla="*/ 1102519 h 1102522"/>
            </a:gdLst>
            <a:ahLst/>
            <a:cxnLst>
              <a:cxn ang="0">
                <a:pos x="connsiteX0" y="connsiteY0"/>
              </a:cxn>
              <a:cxn ang="0">
                <a:pos x="connsiteX1" y="connsiteY1"/>
              </a:cxn>
              <a:cxn ang="0">
                <a:pos x="connsiteX2" y="connsiteY2"/>
              </a:cxn>
              <a:cxn ang="0">
                <a:pos x="connsiteX3" y="connsiteY3"/>
              </a:cxn>
            </a:cxnLst>
            <a:rect l="l" t="t" r="r" b="b"/>
            <a:pathLst>
              <a:path w="947738" h="1102522">
                <a:moveTo>
                  <a:pt x="0" y="1102519"/>
                </a:moveTo>
                <a:cubicBezTo>
                  <a:pt x="794" y="735013"/>
                  <a:pt x="1587" y="367506"/>
                  <a:pt x="2381" y="0"/>
                </a:cubicBezTo>
                <a:lnTo>
                  <a:pt x="947738" y="1102522"/>
                </a:lnTo>
                <a:lnTo>
                  <a:pt x="0" y="1102519"/>
                </a:lnTo>
                <a:close/>
              </a:path>
            </a:pathLst>
          </a:custGeom>
          <a:solidFill>
            <a:srgbClr val="1A6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0" i="0">
              <a:latin typeface="Arial" panose="020B0604020202020204" pitchFamily="34" charset="0"/>
            </a:endParaRPr>
          </a:p>
        </p:txBody>
      </p:sp>
      <p:sp>
        <p:nvSpPr>
          <p:cNvPr id="3" name="Page no.">
            <a:extLst>
              <a:ext uri="{FF2B5EF4-FFF2-40B4-BE49-F238E27FC236}">
                <a16:creationId xmlns:a16="http://schemas.microsoft.com/office/drawing/2014/main" id="{DE405380-7B50-5EEA-B4D5-1B3367D6F5E0}"/>
              </a:ext>
            </a:extLst>
          </p:cNvPr>
          <p:cNvSpPr txBox="1">
            <a:spLocks/>
          </p:cNvSpPr>
          <p:nvPr userDrawn="1"/>
        </p:nvSpPr>
        <p:spPr>
          <a:xfrm>
            <a:off x="8827458" y="6579320"/>
            <a:ext cx="335348" cy="246221"/>
          </a:xfrm>
          <a:prstGeom prst="rect">
            <a:avLst/>
          </a:prstGeom>
          <a:noFill/>
        </p:spPr>
        <p:txBody>
          <a:bodyPr wrap="none" rtlCol="0">
            <a:spAutoFit/>
          </a:bodyPr>
          <a:lstStyle/>
          <a:p>
            <a:fld id="{5E1986D8-6157-458B-9E00-8B8A2706D7C2}" type="slidenum">
              <a:rPr lang="id-ID" sz="1000" b="0" i="0" smtClean="0">
                <a:solidFill>
                  <a:schemeClr val="bg1"/>
                </a:solidFill>
                <a:latin typeface="Arial Nova" panose="020B0504020202020204" pitchFamily="34" charset="0"/>
                <a:ea typeface="Lato" panose="020F0502020204030203" pitchFamily="34" charset="0"/>
                <a:cs typeface="Arial" panose="020B0604020202020204" pitchFamily="34" charset="0"/>
              </a:rPr>
              <a:t>‹N›</a:t>
            </a:fld>
            <a:endParaRPr lang="id-ID" sz="1000" b="0" i="0" dirty="0">
              <a:solidFill>
                <a:schemeClr val="bg1"/>
              </a:solidFill>
              <a:latin typeface="Arial Nova" panose="020B0504020202020204" pitchFamily="34" charset="0"/>
              <a:ea typeface="Lato" panose="020F0502020204030203" pitchFamily="34" charset="0"/>
              <a:cs typeface="Arial" panose="020B0604020202020204" pitchFamily="34" charset="0"/>
            </a:endParaRPr>
          </a:p>
        </p:txBody>
      </p:sp>
      <p:sp>
        <p:nvSpPr>
          <p:cNvPr id="5" name="TextBox 15">
            <a:extLst>
              <a:ext uri="{FF2B5EF4-FFF2-40B4-BE49-F238E27FC236}">
                <a16:creationId xmlns:a16="http://schemas.microsoft.com/office/drawing/2014/main" id="{A508BE9B-6CC2-8A70-6B63-4160E1695365}"/>
              </a:ext>
            </a:extLst>
          </p:cNvPr>
          <p:cNvSpPr txBox="1"/>
          <p:nvPr userDrawn="1"/>
        </p:nvSpPr>
        <p:spPr>
          <a:xfrm>
            <a:off x="400050" y="6381328"/>
            <a:ext cx="5756126" cy="384721"/>
          </a:xfrm>
          <a:prstGeom prst="rect">
            <a:avLst/>
          </a:prstGeom>
          <a:noFill/>
          <a:ln>
            <a:noFill/>
          </a:ln>
        </p:spPr>
        <p:txBody>
          <a:bodyPr wrap="square" rtlCol="0">
            <a:spAutoFit/>
          </a:bodyPr>
          <a:lstStyle/>
          <a:p>
            <a:r>
              <a:rPr lang="en-US" sz="1000" b="0" i="0" dirty="0">
                <a:solidFill>
                  <a:srgbClr val="1A699E"/>
                </a:solidFill>
                <a:latin typeface="Arial Nova Cond" panose="020B0506020202020204" pitchFamily="34" charset="0"/>
              </a:rPr>
              <a:t>Consultancy service for the Development of the Eastern Nile Water Resources Models and Tools</a:t>
            </a:r>
          </a:p>
          <a:p>
            <a:r>
              <a:rPr lang="en-US" sz="900" b="0" i="1" dirty="0">
                <a:solidFill>
                  <a:srgbClr val="F7B316"/>
                </a:solidFill>
                <a:latin typeface="Arial Nova Cond" panose="020B0506020202020204" pitchFamily="34" charset="0"/>
              </a:rPr>
              <a:t>Training of Trainers in Eastern Nile Water Resources Models and Tools – HEC-</a:t>
            </a:r>
            <a:r>
              <a:rPr lang="en-US" sz="900" b="0" i="1" dirty="0" err="1">
                <a:solidFill>
                  <a:srgbClr val="F7B316"/>
                </a:solidFill>
                <a:latin typeface="Arial Nova Cond" panose="020B0506020202020204" pitchFamily="34" charset="0"/>
              </a:rPr>
              <a:t>DSSVue</a:t>
            </a:r>
            <a:endParaRPr lang="en-US" sz="900" b="0" i="1" dirty="0">
              <a:solidFill>
                <a:srgbClr val="F7B316"/>
              </a:solidFill>
              <a:latin typeface="Arial Nova Cond" panose="020B0506020202020204" pitchFamily="34" charset="0"/>
            </a:endParaRPr>
          </a:p>
        </p:txBody>
      </p:sp>
      <p:cxnSp>
        <p:nvCxnSpPr>
          <p:cNvPr id="6" name="Straight Connector 7">
            <a:extLst>
              <a:ext uri="{FF2B5EF4-FFF2-40B4-BE49-F238E27FC236}">
                <a16:creationId xmlns:a16="http://schemas.microsoft.com/office/drawing/2014/main" id="{A07B7DE0-A181-C432-31E5-B3EA93EDDC28}"/>
              </a:ext>
            </a:extLst>
          </p:cNvPr>
          <p:cNvCxnSpPr>
            <a:cxnSpLocks/>
          </p:cNvCxnSpPr>
          <p:nvPr userDrawn="1"/>
        </p:nvCxnSpPr>
        <p:spPr>
          <a:xfrm flipH="1">
            <a:off x="282960" y="6381328"/>
            <a:ext cx="5297152" cy="0"/>
          </a:xfrm>
          <a:prstGeom prst="line">
            <a:avLst/>
          </a:prstGeom>
          <a:ln>
            <a:solidFill>
              <a:srgbClr val="1A699E"/>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9" name="Straight Connector 20">
            <a:extLst>
              <a:ext uri="{FF2B5EF4-FFF2-40B4-BE49-F238E27FC236}">
                <a16:creationId xmlns:a16="http://schemas.microsoft.com/office/drawing/2014/main" id="{54DA60D4-D990-C58B-FBE6-0825B23852F7}"/>
              </a:ext>
            </a:extLst>
          </p:cNvPr>
          <p:cNvCxnSpPr>
            <a:cxnSpLocks/>
          </p:cNvCxnSpPr>
          <p:nvPr userDrawn="1"/>
        </p:nvCxnSpPr>
        <p:spPr>
          <a:xfrm>
            <a:off x="228672" y="620688"/>
            <a:ext cx="6306011" cy="0"/>
          </a:xfrm>
          <a:prstGeom prst="line">
            <a:avLst/>
          </a:prstGeom>
          <a:ln>
            <a:solidFill>
              <a:srgbClr val="1A699E"/>
            </a:solidFill>
            <a:tailEnd type="oval" w="med" len="med"/>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1" r:id="rId1"/>
    <p:sldLayoutId id="2147483652" r:id="rId2"/>
  </p:sldLayoutIdLst>
  <p:hf sldNum="0" hdr="0" dt="0"/>
  <p:txStyles>
    <p:titleStyle>
      <a:lvl1pPr algn="l" defTabSz="914400" rtl="0" eaLnBrk="1" latinLnBrk="0" hangingPunct="1">
        <a:spcBef>
          <a:spcPct val="0"/>
        </a:spcBef>
        <a:buNone/>
        <a:defRPr sz="1600" i="1" kern="1200" baseline="0">
          <a:solidFill>
            <a:schemeClr val="tx1"/>
          </a:solidFill>
          <a:latin typeface="Trebuchet MS"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7500958" y="6677048"/>
            <a:ext cx="1643042" cy="188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ADEA534C-A33E-7BB6-F4FB-CE0C9CA31D00}"/>
              </a:ext>
            </a:extLst>
          </p:cNvPr>
          <p:cNvGrpSpPr/>
          <p:nvPr/>
        </p:nvGrpSpPr>
        <p:grpSpPr>
          <a:xfrm>
            <a:off x="601481" y="1498138"/>
            <a:ext cx="7762125" cy="1138774"/>
            <a:chOff x="1733971" y="732943"/>
            <a:chExt cx="5586177" cy="1138774"/>
          </a:xfrm>
        </p:grpSpPr>
        <p:sp>
          <p:nvSpPr>
            <p:cNvPr id="3" name="TextBox 2">
              <a:extLst>
                <a:ext uri="{FF2B5EF4-FFF2-40B4-BE49-F238E27FC236}">
                  <a16:creationId xmlns:a16="http://schemas.microsoft.com/office/drawing/2014/main" id="{6CB62D31-F445-302C-1FDE-B46AFBDD6C1A}"/>
                </a:ext>
              </a:extLst>
            </p:cNvPr>
            <p:cNvSpPr txBox="1"/>
            <p:nvPr/>
          </p:nvSpPr>
          <p:spPr>
            <a:xfrm>
              <a:off x="1733971" y="732943"/>
              <a:ext cx="5586177" cy="707886"/>
            </a:xfrm>
            <a:prstGeom prst="rect">
              <a:avLst/>
            </a:prstGeom>
            <a:noFill/>
          </p:spPr>
          <p:txBody>
            <a:bodyPr wrap="square" rtlCol="0">
              <a:spAutoFit/>
            </a:bodyPr>
            <a:lstStyle/>
            <a:p>
              <a:r>
                <a:rPr lang="en-US" sz="2000" b="1" dirty="0">
                  <a:solidFill>
                    <a:srgbClr val="1A699E"/>
                  </a:solidFill>
                  <a:latin typeface="Arial Nova" panose="020B0504020202020204" pitchFamily="34" charset="0"/>
                </a:rPr>
                <a:t>Consultancy service for the Development of the Eastern Nile Water Resources Models and Tools</a:t>
              </a:r>
              <a:endParaRPr lang="en-US" sz="1600" b="1" dirty="0">
                <a:solidFill>
                  <a:srgbClr val="1A699E"/>
                </a:solidFill>
                <a:latin typeface="Arial Nova" panose="020B0504020202020204" pitchFamily="34" charset="0"/>
              </a:endParaRPr>
            </a:p>
          </p:txBody>
        </p:sp>
        <p:sp>
          <p:nvSpPr>
            <p:cNvPr id="5" name="TextBox 3">
              <a:extLst>
                <a:ext uri="{FF2B5EF4-FFF2-40B4-BE49-F238E27FC236}">
                  <a16:creationId xmlns:a16="http://schemas.microsoft.com/office/drawing/2014/main" id="{FC68562B-04BF-B38E-0C57-0A6C7A506221}"/>
                </a:ext>
              </a:extLst>
            </p:cNvPr>
            <p:cNvSpPr txBox="1"/>
            <p:nvPr/>
          </p:nvSpPr>
          <p:spPr>
            <a:xfrm>
              <a:off x="1733971" y="1563940"/>
              <a:ext cx="2280044" cy="307777"/>
            </a:xfrm>
            <a:prstGeom prst="rect">
              <a:avLst/>
            </a:prstGeom>
            <a:noFill/>
          </p:spPr>
          <p:txBody>
            <a:bodyPr wrap="none" rtlCol="0">
              <a:spAutoFit/>
            </a:bodyPr>
            <a:lstStyle/>
            <a:p>
              <a:r>
                <a:rPr lang="en-US" sz="1400" dirty="0">
                  <a:solidFill>
                    <a:srgbClr val="F7B316"/>
                  </a:solidFill>
                  <a:latin typeface="Arial Nova Light" panose="020B0304020202020204" pitchFamily="34" charset="0"/>
                </a:rPr>
                <a:t>Nile Cooperation for Climate Resilience</a:t>
              </a:r>
            </a:p>
          </p:txBody>
        </p:sp>
      </p:grpSp>
      <p:sp>
        <p:nvSpPr>
          <p:cNvPr id="9" name="TextBox 5">
            <a:extLst>
              <a:ext uri="{FF2B5EF4-FFF2-40B4-BE49-F238E27FC236}">
                <a16:creationId xmlns:a16="http://schemas.microsoft.com/office/drawing/2014/main" id="{AA153603-879B-3A06-5E75-41014AE8B71B}"/>
              </a:ext>
            </a:extLst>
          </p:cNvPr>
          <p:cNvSpPr txBox="1"/>
          <p:nvPr/>
        </p:nvSpPr>
        <p:spPr>
          <a:xfrm>
            <a:off x="5977921" y="887065"/>
            <a:ext cx="2339602" cy="200055"/>
          </a:xfrm>
          <a:prstGeom prst="rect">
            <a:avLst/>
          </a:prstGeom>
          <a:noFill/>
        </p:spPr>
        <p:txBody>
          <a:bodyPr wrap="square" rtlCol="0">
            <a:spAutoFit/>
          </a:bodyPr>
          <a:lstStyle/>
          <a:p>
            <a:pPr algn="r"/>
            <a:r>
              <a:rPr lang="en-US" sz="700" dirty="0">
                <a:effectLst/>
                <a:latin typeface="Arial Nova Light" panose="020B0304020202020204" pitchFamily="34" charset="0"/>
                <a:ea typeface="MS Mincho" panose="02020609040205080304" pitchFamily="49" charset="-128"/>
                <a:cs typeface="Times New Roman" panose="02020603050405020304" pitchFamily="18" charset="0"/>
              </a:rPr>
              <a:t>Eastern Nile Technical Regional Office (ENTRO)</a:t>
            </a:r>
            <a:endParaRPr lang="it-IT" sz="700" dirty="0"/>
          </a:p>
        </p:txBody>
      </p:sp>
      <p:sp>
        <p:nvSpPr>
          <p:cNvPr id="10" name="TextBox 6">
            <a:extLst>
              <a:ext uri="{FF2B5EF4-FFF2-40B4-BE49-F238E27FC236}">
                <a16:creationId xmlns:a16="http://schemas.microsoft.com/office/drawing/2014/main" id="{48ED3F9A-2CC4-BAD0-D502-7095F88D709C}"/>
              </a:ext>
            </a:extLst>
          </p:cNvPr>
          <p:cNvSpPr txBox="1"/>
          <p:nvPr/>
        </p:nvSpPr>
        <p:spPr>
          <a:xfrm>
            <a:off x="467544" y="5345921"/>
            <a:ext cx="3527997" cy="1323439"/>
          </a:xfrm>
          <a:prstGeom prst="rect">
            <a:avLst/>
          </a:prstGeom>
          <a:noFill/>
        </p:spPr>
        <p:txBody>
          <a:bodyPr wrap="square" rtlCol="0">
            <a:spAutoFit/>
          </a:bodyPr>
          <a:lstStyle/>
          <a:p>
            <a:r>
              <a:rPr lang="en-US" sz="1600" b="1" dirty="0">
                <a:solidFill>
                  <a:srgbClr val="1A699E"/>
                </a:solidFill>
                <a:latin typeface="Arial Nova" panose="020B0504020202020204" pitchFamily="34" charset="0"/>
              </a:rPr>
              <a:t>Training of Trainers in Eastern Nile Water Resources Models and Tools</a:t>
            </a:r>
          </a:p>
          <a:p>
            <a:r>
              <a:rPr lang="it-IT" sz="1600" b="1" dirty="0">
                <a:solidFill>
                  <a:srgbClr val="1A699E"/>
                </a:solidFill>
                <a:latin typeface="Arial Nova" panose="020B0504020202020204" pitchFamily="34" charset="0"/>
              </a:rPr>
              <a:t>HEC-</a:t>
            </a:r>
            <a:r>
              <a:rPr lang="it-IT" sz="1600" b="1" dirty="0" err="1">
                <a:solidFill>
                  <a:srgbClr val="1A699E"/>
                </a:solidFill>
                <a:latin typeface="Arial Nova" panose="020B0504020202020204" pitchFamily="34" charset="0"/>
              </a:rPr>
              <a:t>DSSVue</a:t>
            </a:r>
            <a:r>
              <a:rPr lang="it-IT" sz="1600" b="1" dirty="0">
                <a:solidFill>
                  <a:srgbClr val="1A699E"/>
                </a:solidFill>
                <a:latin typeface="Arial Nova" panose="020B0504020202020204" pitchFamily="34" charset="0"/>
              </a:rPr>
              <a:t> – </a:t>
            </a:r>
            <a:r>
              <a:rPr lang="it-IT" sz="1600" b="1" dirty="0" err="1">
                <a:solidFill>
                  <a:srgbClr val="1A699E"/>
                </a:solidFill>
                <a:latin typeface="Arial Nova" panose="020B0504020202020204" pitchFamily="34" charset="0"/>
              </a:rPr>
              <a:t>Exercise</a:t>
            </a:r>
            <a:r>
              <a:rPr lang="it-IT" sz="1600" b="1" dirty="0">
                <a:solidFill>
                  <a:srgbClr val="1A699E"/>
                </a:solidFill>
                <a:latin typeface="Arial Nova" panose="020B0504020202020204" pitchFamily="34" charset="0"/>
              </a:rPr>
              <a:t> 2</a:t>
            </a:r>
          </a:p>
          <a:p>
            <a:endParaRPr lang="it-IT" sz="1600" b="1" dirty="0">
              <a:solidFill>
                <a:srgbClr val="1A699E"/>
              </a:solidFill>
              <a:latin typeface="Arial Nova" panose="020B0504020202020204" pitchFamily="34" charset="0"/>
            </a:endParaRPr>
          </a:p>
          <a:p>
            <a:r>
              <a:rPr lang="it-IT" sz="1600" b="1" dirty="0">
                <a:solidFill>
                  <a:srgbClr val="1A699E"/>
                </a:solidFill>
                <a:latin typeface="Arial Nova" panose="020B0504020202020204" pitchFamily="34" charset="0"/>
              </a:rPr>
              <a:t>6 -10 </a:t>
            </a:r>
            <a:r>
              <a:rPr lang="it-IT" sz="1600" b="1" dirty="0" err="1">
                <a:solidFill>
                  <a:srgbClr val="1A699E"/>
                </a:solidFill>
                <a:latin typeface="Arial Nova" panose="020B0504020202020204" pitchFamily="34" charset="0"/>
              </a:rPr>
              <a:t>May</a:t>
            </a:r>
            <a:r>
              <a:rPr lang="it-IT" sz="1600" b="1" dirty="0">
                <a:solidFill>
                  <a:srgbClr val="1A699E"/>
                </a:solidFill>
                <a:latin typeface="Arial Nova" panose="020B0504020202020204" pitchFamily="34" charset="0"/>
              </a:rPr>
              <a:t>, 2025</a:t>
            </a:r>
            <a:endParaRPr lang="en-IT" sz="1600" b="1" dirty="0">
              <a:solidFill>
                <a:srgbClr val="1A699E"/>
              </a:solidFill>
              <a:latin typeface="Arial Nova" panose="020B0504020202020204" pitchFamily="34" charset="0"/>
            </a:endParaRPr>
          </a:p>
        </p:txBody>
      </p:sp>
      <p:pic>
        <p:nvPicPr>
          <p:cNvPr id="11" name="Picture 1">
            <a:extLst>
              <a:ext uri="{FF2B5EF4-FFF2-40B4-BE49-F238E27FC236}">
                <a16:creationId xmlns:a16="http://schemas.microsoft.com/office/drawing/2014/main" id="{F59CD8BB-EDB4-8121-6526-C7C2F92D5F7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26438" y="283981"/>
            <a:ext cx="1727835" cy="5035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196752"/>
            <a:ext cx="7858180" cy="1077218"/>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Plot and tabulate your computed data to review the changes.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Try selecting 'Original Data with Computed' under the Display menu and re-plotting the data. </a:t>
            </a:r>
          </a:p>
        </p:txBody>
      </p:sp>
      <p:sp>
        <p:nvSpPr>
          <p:cNvPr id="3" name="CasellaDiTesto 2">
            <a:extLst>
              <a:ext uri="{FF2B5EF4-FFF2-40B4-BE49-F238E27FC236}">
                <a16:creationId xmlns:a16="http://schemas.microsoft.com/office/drawing/2014/main" id="{33D07C2D-4F9F-4C1C-5061-D7A2B1DB0AA7}"/>
              </a:ext>
            </a:extLst>
          </p:cNvPr>
          <p:cNvSpPr txBox="1"/>
          <p:nvPr/>
        </p:nvSpPr>
        <p:spPr>
          <a:xfrm>
            <a:off x="496088" y="2831884"/>
            <a:ext cx="8036352" cy="1200329"/>
          </a:xfrm>
          <a:prstGeom prst="rect">
            <a:avLst/>
          </a:prstGeom>
          <a:noFill/>
        </p:spPr>
        <p:txBody>
          <a:bodyPr wrap="square">
            <a:spAutoFit/>
          </a:bodyPr>
          <a:lstStyle/>
          <a:p>
            <a:r>
              <a:rPr lang="en-US" b="1" i="0" dirty="0">
                <a:solidFill>
                  <a:srgbClr val="000C34"/>
                </a:solidFill>
                <a:effectLst/>
                <a:latin typeface="roboto-medium"/>
              </a:rPr>
              <a:t>Question 1.</a:t>
            </a:r>
          </a:p>
          <a:p>
            <a:endParaRPr lang="en-US" b="1" dirty="0">
              <a:solidFill>
                <a:srgbClr val="000C34"/>
              </a:solidFill>
              <a:latin typeface="roboto-medium"/>
            </a:endParaRPr>
          </a:p>
          <a:p>
            <a:r>
              <a:rPr lang="en-US" b="1" i="0" dirty="0">
                <a:solidFill>
                  <a:srgbClr val="000C34"/>
                </a:solidFill>
                <a:effectLst/>
                <a:latin typeface="roboto-medium"/>
              </a:rPr>
              <a:t> </a:t>
            </a:r>
            <a:r>
              <a:rPr lang="en-US" b="0" i="0" dirty="0">
                <a:solidFill>
                  <a:srgbClr val="000C34"/>
                </a:solidFill>
                <a:effectLst/>
                <a:latin typeface="roboto-regular"/>
              </a:rPr>
              <a:t>If the original curve covers up the “modified” curve in the plot, how can you switch order so that the revised curve is plotted on top of the original?</a:t>
            </a:r>
            <a:endParaRPr lang="en-US" dirty="0"/>
          </a:p>
        </p:txBody>
      </p:sp>
    </p:spTree>
    <p:extLst>
      <p:ext uri="{BB962C8B-B14F-4D97-AF65-F5344CB8AC3E}">
        <p14:creationId xmlns:p14="http://schemas.microsoft.com/office/powerpoint/2010/main" val="2654944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3" name="CasellaDiTesto 2">
            <a:extLst>
              <a:ext uri="{FF2B5EF4-FFF2-40B4-BE49-F238E27FC236}">
                <a16:creationId xmlns:a16="http://schemas.microsoft.com/office/drawing/2014/main" id="{33D07C2D-4F9F-4C1C-5061-D7A2B1DB0AA7}"/>
              </a:ext>
            </a:extLst>
          </p:cNvPr>
          <p:cNvSpPr txBox="1"/>
          <p:nvPr/>
        </p:nvSpPr>
        <p:spPr>
          <a:xfrm>
            <a:off x="553824" y="849486"/>
            <a:ext cx="8036352" cy="923330"/>
          </a:xfrm>
          <a:prstGeom prst="rect">
            <a:avLst/>
          </a:prstGeom>
          <a:noFill/>
        </p:spPr>
        <p:txBody>
          <a:bodyPr wrap="square">
            <a:spAutoFit/>
          </a:bodyPr>
          <a:lstStyle/>
          <a:p>
            <a:r>
              <a:rPr lang="en-US" b="1" i="0" dirty="0">
                <a:solidFill>
                  <a:srgbClr val="000C34"/>
                </a:solidFill>
                <a:effectLst/>
                <a:latin typeface="roboto-medium"/>
              </a:rPr>
              <a:t>Answer.</a:t>
            </a:r>
          </a:p>
          <a:p>
            <a:endParaRPr lang="en-US" b="1" dirty="0">
              <a:solidFill>
                <a:srgbClr val="000C34"/>
              </a:solidFill>
              <a:latin typeface="roboto-medium"/>
            </a:endParaRPr>
          </a:p>
          <a:p>
            <a:pPr marL="285750" indent="-285750">
              <a:buFont typeface="Arial" panose="020B0604020202020204" pitchFamily="34" charset="0"/>
              <a:buChar char="•"/>
            </a:pPr>
            <a:r>
              <a:rPr lang="en-US" b="1" i="0" dirty="0">
                <a:solidFill>
                  <a:srgbClr val="000C34"/>
                </a:solidFill>
                <a:effectLst/>
                <a:latin typeface="roboto-medium"/>
              </a:rPr>
              <a:t> </a:t>
            </a:r>
            <a:r>
              <a:rPr lang="en-US" b="0" i="0" dirty="0">
                <a:solidFill>
                  <a:srgbClr val="000C34"/>
                </a:solidFill>
                <a:effectLst/>
                <a:latin typeface="roboto-regular"/>
              </a:rPr>
              <a:t>Go to the "Edit" button on the ribbon and select "Plot Properties..."</a:t>
            </a:r>
            <a:endParaRPr lang="en-US" dirty="0"/>
          </a:p>
        </p:txBody>
      </p:sp>
      <p:pic>
        <p:nvPicPr>
          <p:cNvPr id="4" name="Immagine 3">
            <a:extLst>
              <a:ext uri="{FF2B5EF4-FFF2-40B4-BE49-F238E27FC236}">
                <a16:creationId xmlns:a16="http://schemas.microsoft.com/office/drawing/2014/main" id="{3ED26D5D-5CCF-90AB-F583-ACAC68A7AC71}"/>
              </a:ext>
            </a:extLst>
          </p:cNvPr>
          <p:cNvPicPr>
            <a:picLocks noChangeAspect="1"/>
          </p:cNvPicPr>
          <p:nvPr/>
        </p:nvPicPr>
        <p:blipFill>
          <a:blip r:embed="rId3"/>
          <a:stretch>
            <a:fillRect/>
          </a:stretch>
        </p:blipFill>
        <p:spPr>
          <a:xfrm>
            <a:off x="2102377" y="1916832"/>
            <a:ext cx="5110437" cy="4299146"/>
          </a:xfrm>
          <a:prstGeom prst="rect">
            <a:avLst/>
          </a:prstGeom>
        </p:spPr>
      </p:pic>
    </p:spTree>
    <p:extLst>
      <p:ext uri="{BB962C8B-B14F-4D97-AF65-F5344CB8AC3E}">
        <p14:creationId xmlns:p14="http://schemas.microsoft.com/office/powerpoint/2010/main" val="3496888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3" name="CasellaDiTesto 2">
            <a:extLst>
              <a:ext uri="{FF2B5EF4-FFF2-40B4-BE49-F238E27FC236}">
                <a16:creationId xmlns:a16="http://schemas.microsoft.com/office/drawing/2014/main" id="{33D07C2D-4F9F-4C1C-5061-D7A2B1DB0AA7}"/>
              </a:ext>
            </a:extLst>
          </p:cNvPr>
          <p:cNvSpPr txBox="1"/>
          <p:nvPr/>
        </p:nvSpPr>
        <p:spPr>
          <a:xfrm>
            <a:off x="553824" y="849486"/>
            <a:ext cx="8036352" cy="923330"/>
          </a:xfrm>
          <a:prstGeom prst="rect">
            <a:avLst/>
          </a:prstGeom>
          <a:noFill/>
        </p:spPr>
        <p:txBody>
          <a:bodyPr wrap="square">
            <a:spAutoFit/>
          </a:bodyPr>
          <a:lstStyle/>
          <a:p>
            <a:r>
              <a:rPr lang="en-US" b="1" i="0" dirty="0">
                <a:solidFill>
                  <a:srgbClr val="000C34"/>
                </a:solidFill>
                <a:effectLst/>
                <a:latin typeface="roboto-medium"/>
              </a:rPr>
              <a:t>Answer.</a:t>
            </a:r>
          </a:p>
          <a:p>
            <a:endParaRPr lang="en-US" b="1" dirty="0">
              <a:solidFill>
                <a:srgbClr val="000C34"/>
              </a:solidFill>
              <a:latin typeface="roboto-medium"/>
            </a:endParaRPr>
          </a:p>
          <a:p>
            <a:pPr marL="285750" indent="-285750">
              <a:buFont typeface="Arial" panose="020B0604020202020204" pitchFamily="34" charset="0"/>
              <a:buChar char="•"/>
            </a:pPr>
            <a:r>
              <a:rPr lang="en-US" b="0" i="0" dirty="0">
                <a:solidFill>
                  <a:srgbClr val="000C34"/>
                </a:solidFill>
                <a:effectLst/>
                <a:latin typeface="roboto-regular"/>
              </a:rPr>
              <a:t>Use the arrows to the right to change the order of the curves</a:t>
            </a:r>
            <a:endParaRPr lang="en-US" dirty="0"/>
          </a:p>
        </p:txBody>
      </p:sp>
      <p:pic>
        <p:nvPicPr>
          <p:cNvPr id="5" name="Immagine 4">
            <a:extLst>
              <a:ext uri="{FF2B5EF4-FFF2-40B4-BE49-F238E27FC236}">
                <a16:creationId xmlns:a16="http://schemas.microsoft.com/office/drawing/2014/main" id="{502679C5-E25D-728B-F92E-66FEF88E3AE2}"/>
              </a:ext>
            </a:extLst>
          </p:cNvPr>
          <p:cNvPicPr>
            <a:picLocks noChangeAspect="1"/>
          </p:cNvPicPr>
          <p:nvPr/>
        </p:nvPicPr>
        <p:blipFill>
          <a:blip r:embed="rId3"/>
          <a:stretch>
            <a:fillRect/>
          </a:stretch>
        </p:blipFill>
        <p:spPr>
          <a:xfrm>
            <a:off x="2333436" y="1916832"/>
            <a:ext cx="4477128" cy="4304265"/>
          </a:xfrm>
          <a:prstGeom prst="rect">
            <a:avLst/>
          </a:prstGeom>
        </p:spPr>
      </p:pic>
    </p:spTree>
    <p:extLst>
      <p:ext uri="{BB962C8B-B14F-4D97-AF65-F5344CB8AC3E}">
        <p14:creationId xmlns:p14="http://schemas.microsoft.com/office/powerpoint/2010/main" val="3695635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8252376" cy="4801314"/>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In the “View" then "Quality” menu option of the tabulation, switch between “Symbol” and “Hex”.</a:t>
            </a:r>
          </a:p>
          <a:p>
            <a:pPr marL="800100" lvl="1" indent="-342900" algn="l">
              <a:spcBef>
                <a:spcPts val="600"/>
              </a:spcBef>
              <a:spcAft>
                <a:spcPts val="600"/>
              </a:spcAft>
              <a:buFont typeface="Wingdings" panose="05000000000000000000" pitchFamily="2" charset="2"/>
              <a:buChar char="§"/>
            </a:pPr>
            <a:r>
              <a:rPr lang="en-US" b="0" i="0" dirty="0">
                <a:solidFill>
                  <a:srgbClr val="000C34"/>
                </a:solidFill>
                <a:effectLst/>
                <a:latin typeface="roboto-regular"/>
              </a:rPr>
              <a:t>Note the three different quality flags associated with the “modified” data? </a:t>
            </a:r>
          </a:p>
          <a:p>
            <a:pPr marL="1314450" lvl="2" indent="-400050" algn="l">
              <a:spcBef>
                <a:spcPts val="600"/>
              </a:spcBef>
              <a:spcAft>
                <a:spcPts val="600"/>
              </a:spcAft>
              <a:buFont typeface="+mj-lt"/>
              <a:buAutoNum type="romanLcPeriod"/>
            </a:pPr>
            <a:r>
              <a:rPr lang="en-US" b="0" i="0" dirty="0">
                <a:solidFill>
                  <a:srgbClr val="000C34"/>
                </a:solidFill>
                <a:effectLst/>
                <a:latin typeface="roboto-regular"/>
              </a:rPr>
              <a:t>“3” or empty cell means okay value,</a:t>
            </a:r>
          </a:p>
          <a:p>
            <a:pPr marL="1314450" lvl="2" indent="-400050" algn="l">
              <a:spcBef>
                <a:spcPts val="600"/>
              </a:spcBef>
              <a:spcAft>
                <a:spcPts val="600"/>
              </a:spcAft>
              <a:buFont typeface="+mj-lt"/>
              <a:buAutoNum type="romanLcPeriod"/>
            </a:pPr>
            <a:r>
              <a:rPr lang="en-US" b="0" i="0" dirty="0">
                <a:solidFill>
                  <a:srgbClr val="000C34"/>
                </a:solidFill>
                <a:effectLst/>
                <a:latin typeface="roboto-regular"/>
              </a:rPr>
              <a:t>“5” or “M” means missing before the test</a:t>
            </a:r>
          </a:p>
          <a:p>
            <a:pPr marL="1314450" lvl="2" indent="-400050" algn="l">
              <a:spcBef>
                <a:spcPts val="600"/>
              </a:spcBef>
              <a:spcAft>
                <a:spcPts val="600"/>
              </a:spcAft>
              <a:buFont typeface="+mj-lt"/>
              <a:buAutoNum type="romanLcPeriod"/>
            </a:pPr>
            <a:r>
              <a:rPr lang="en-US" b="0" i="0" dirty="0">
                <a:solidFill>
                  <a:srgbClr val="000C34"/>
                </a:solidFill>
                <a:effectLst/>
                <a:latin typeface="roboto-regular"/>
              </a:rPr>
              <a:t>“11” or “R” means rejected according to the test</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Look again at the plot and note that many dubious values persist. </a:t>
            </a:r>
          </a:p>
          <a:p>
            <a:pPr marL="742950" lvl="1" indent="-285750" algn="l">
              <a:spcBef>
                <a:spcPts val="600"/>
              </a:spcBef>
              <a:spcAft>
                <a:spcPts val="600"/>
              </a:spcAft>
              <a:buFont typeface="Wingdings" panose="05000000000000000000" pitchFamily="2" charset="2"/>
              <a:buChar char="§"/>
            </a:pPr>
            <a:r>
              <a:rPr lang="en-US" b="0" i="0" dirty="0">
                <a:solidFill>
                  <a:srgbClr val="000C34"/>
                </a:solidFill>
                <a:effectLst/>
                <a:latin typeface="roboto-regular"/>
              </a:rPr>
              <a:t>The revised data is still unfit for use in computations. </a:t>
            </a:r>
          </a:p>
          <a:p>
            <a:pPr marL="742950" lvl="1" indent="-285750" algn="l">
              <a:spcBef>
                <a:spcPts val="600"/>
              </a:spcBef>
              <a:spcAft>
                <a:spcPts val="600"/>
              </a:spcAft>
              <a:buFont typeface="Wingdings" panose="05000000000000000000" pitchFamily="2" charset="2"/>
              <a:buChar char="§"/>
            </a:pPr>
            <a:r>
              <a:rPr lang="en-US" b="0" i="0" dirty="0">
                <a:solidFill>
                  <a:srgbClr val="000C34"/>
                </a:solidFill>
                <a:effectLst/>
                <a:latin typeface="roboto-regular"/>
              </a:rPr>
              <a:t> Perhaps a more aggressive screening test is needed. </a:t>
            </a:r>
          </a:p>
          <a:p>
            <a:pPr marL="742950" lvl="1" indent="-285750" algn="l">
              <a:spcBef>
                <a:spcPts val="600"/>
              </a:spcBef>
              <a:spcAft>
                <a:spcPts val="600"/>
              </a:spcAft>
              <a:buFont typeface="Wingdings" panose="05000000000000000000" pitchFamily="2" charset="2"/>
              <a:buChar char="§"/>
            </a:pPr>
            <a:r>
              <a:rPr lang="en-US" b="0" i="0" dirty="0">
                <a:solidFill>
                  <a:srgbClr val="000C34"/>
                </a:solidFill>
                <a:effectLst/>
                <a:latin typeface="roboto-regular"/>
              </a:rPr>
              <a:t>Leave the existing plot open for subsequent comparisons</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Go back to the Math Functions window. </a:t>
            </a:r>
          </a:p>
        </p:txBody>
      </p:sp>
    </p:spTree>
    <p:extLst>
      <p:ext uri="{BB962C8B-B14F-4D97-AF65-F5344CB8AC3E}">
        <p14:creationId xmlns:p14="http://schemas.microsoft.com/office/powerpoint/2010/main" val="2901485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3631763"/>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Choose “Restore Original Data” from the “Edit” menu, and verify that when you plot the data only the original pathname appears.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Verify that the “Screen with Forward Moving Average” Operator is still selected.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Leave the “Number To Average Over” at 4, but set the “Change Value Limit” to 200.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Click “Compute”.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Verify that 'Original Data with Computed' is turned on, and use the plot/tabulate functions to review the results</a:t>
            </a:r>
          </a:p>
          <a:p>
            <a:pPr marL="285750" indent="-285750" algn="l">
              <a:spcBef>
                <a:spcPts val="600"/>
              </a:spcBef>
              <a:spcAft>
                <a:spcPts val="600"/>
              </a:spcAft>
              <a:buFont typeface="Arial" panose="020B0604020202020204" pitchFamily="34" charset="0"/>
              <a:buChar char="•"/>
            </a:pPr>
            <a:endParaRPr lang="en-US" b="0" i="0" dirty="0">
              <a:solidFill>
                <a:srgbClr val="000C34"/>
              </a:solidFill>
              <a:effectLst/>
              <a:latin typeface="roboto-regular"/>
            </a:endParaRPr>
          </a:p>
        </p:txBody>
      </p:sp>
    </p:spTree>
    <p:extLst>
      <p:ext uri="{BB962C8B-B14F-4D97-AF65-F5344CB8AC3E}">
        <p14:creationId xmlns:p14="http://schemas.microsoft.com/office/powerpoint/2010/main" val="2993015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800219"/>
          </a:xfrm>
          <a:prstGeom prst="rect">
            <a:avLst/>
          </a:prstGeom>
          <a:noFill/>
        </p:spPr>
        <p:txBody>
          <a:bodyPr wrap="square">
            <a:spAutoFit/>
          </a:bodyPr>
          <a:lstStyle/>
          <a:p>
            <a:pPr algn="l">
              <a:spcBef>
                <a:spcPts val="600"/>
              </a:spcBef>
              <a:spcAft>
                <a:spcPts val="600"/>
              </a:spcAft>
            </a:pPr>
            <a:r>
              <a:rPr lang="it-IT" b="1" i="0" dirty="0" err="1">
                <a:solidFill>
                  <a:srgbClr val="000C34"/>
                </a:solidFill>
                <a:effectLst/>
                <a:latin typeface="roboto-regular"/>
              </a:rPr>
              <a:t>Question</a:t>
            </a:r>
            <a:r>
              <a:rPr lang="it-IT" b="1" i="0" dirty="0">
                <a:solidFill>
                  <a:srgbClr val="000C34"/>
                </a:solidFill>
                <a:effectLst/>
                <a:latin typeface="roboto-regular"/>
              </a:rPr>
              <a:t> 2.</a:t>
            </a:r>
          </a:p>
          <a:p>
            <a:pPr algn="l">
              <a:spcBef>
                <a:spcPts val="600"/>
              </a:spcBef>
              <a:spcAft>
                <a:spcPts val="600"/>
              </a:spcAft>
            </a:pPr>
            <a:r>
              <a:rPr lang="en-US" b="0" i="0" dirty="0">
                <a:solidFill>
                  <a:srgbClr val="000C34"/>
                </a:solidFill>
                <a:effectLst/>
                <a:latin typeface="roboto-regular"/>
              </a:rPr>
              <a:t>Did the stricter test reject any additional bogus data?</a:t>
            </a:r>
            <a:endParaRPr lang="en-US" b="1" i="0" dirty="0">
              <a:solidFill>
                <a:srgbClr val="000C34"/>
              </a:solidFill>
              <a:effectLst/>
              <a:latin typeface="roboto-regular"/>
            </a:endParaRPr>
          </a:p>
        </p:txBody>
      </p:sp>
      <p:pic>
        <p:nvPicPr>
          <p:cNvPr id="3" name="Immagine 2">
            <a:extLst>
              <a:ext uri="{FF2B5EF4-FFF2-40B4-BE49-F238E27FC236}">
                <a16:creationId xmlns:a16="http://schemas.microsoft.com/office/drawing/2014/main" id="{ED986565-5EFF-70F3-FBD0-F16A62D3B586}"/>
              </a:ext>
            </a:extLst>
          </p:cNvPr>
          <p:cNvPicPr>
            <a:picLocks noChangeAspect="1"/>
          </p:cNvPicPr>
          <p:nvPr/>
        </p:nvPicPr>
        <p:blipFill>
          <a:blip r:embed="rId3"/>
          <a:stretch>
            <a:fillRect/>
          </a:stretch>
        </p:blipFill>
        <p:spPr>
          <a:xfrm>
            <a:off x="2062411" y="1916832"/>
            <a:ext cx="5019177" cy="4235995"/>
          </a:xfrm>
          <a:prstGeom prst="rect">
            <a:avLst/>
          </a:prstGeom>
        </p:spPr>
      </p:pic>
    </p:spTree>
    <p:extLst>
      <p:ext uri="{BB962C8B-B14F-4D97-AF65-F5344CB8AC3E}">
        <p14:creationId xmlns:p14="http://schemas.microsoft.com/office/powerpoint/2010/main" val="21589156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1077218"/>
          </a:xfrm>
          <a:prstGeom prst="rect">
            <a:avLst/>
          </a:prstGeom>
          <a:noFill/>
        </p:spPr>
        <p:txBody>
          <a:bodyPr wrap="square">
            <a:spAutoFit/>
          </a:bodyPr>
          <a:lstStyle/>
          <a:p>
            <a:pPr algn="l">
              <a:spcBef>
                <a:spcPts val="600"/>
              </a:spcBef>
              <a:spcAft>
                <a:spcPts val="600"/>
              </a:spcAft>
            </a:pPr>
            <a:r>
              <a:rPr lang="it-IT" b="1" i="0" dirty="0" err="1">
                <a:solidFill>
                  <a:srgbClr val="000C34"/>
                </a:solidFill>
                <a:effectLst/>
                <a:latin typeface="roboto-regular"/>
              </a:rPr>
              <a:t>Answer</a:t>
            </a:r>
            <a:endParaRPr lang="it-IT" b="1" i="0" dirty="0">
              <a:solidFill>
                <a:srgbClr val="000C34"/>
              </a:solidFill>
              <a:effectLst/>
              <a:latin typeface="roboto-regular"/>
            </a:endParaRPr>
          </a:p>
          <a:p>
            <a:pPr algn="l">
              <a:spcBef>
                <a:spcPts val="600"/>
              </a:spcBef>
              <a:spcAft>
                <a:spcPts val="600"/>
              </a:spcAft>
            </a:pPr>
            <a:r>
              <a:rPr lang="en-US" b="0" i="0" dirty="0">
                <a:solidFill>
                  <a:srgbClr val="000C34"/>
                </a:solidFill>
                <a:effectLst/>
                <a:latin typeface="roboto-regular"/>
              </a:rPr>
              <a:t>Yes. The point around the center of the data is not longer included in the screened data like it was in the screening attempt performed prior.</a:t>
            </a:r>
            <a:endParaRPr lang="en-US" b="1" i="0" dirty="0">
              <a:solidFill>
                <a:srgbClr val="000C34"/>
              </a:solidFill>
              <a:effectLst/>
              <a:latin typeface="roboto-regular"/>
            </a:endParaRPr>
          </a:p>
        </p:txBody>
      </p:sp>
      <p:pic>
        <p:nvPicPr>
          <p:cNvPr id="3" name="Immagine 2">
            <a:extLst>
              <a:ext uri="{FF2B5EF4-FFF2-40B4-BE49-F238E27FC236}">
                <a16:creationId xmlns:a16="http://schemas.microsoft.com/office/drawing/2014/main" id="{ED986565-5EFF-70F3-FBD0-F16A62D3B58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62411" y="2133538"/>
            <a:ext cx="5019177" cy="4028629"/>
          </a:xfrm>
          <a:prstGeom prst="rect">
            <a:avLst/>
          </a:prstGeom>
        </p:spPr>
      </p:pic>
    </p:spTree>
    <p:extLst>
      <p:ext uri="{BB962C8B-B14F-4D97-AF65-F5344CB8AC3E}">
        <p14:creationId xmlns:p14="http://schemas.microsoft.com/office/powerpoint/2010/main" val="1177772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1231106"/>
          </a:xfrm>
          <a:prstGeom prst="rect">
            <a:avLst/>
          </a:prstGeom>
          <a:noFill/>
        </p:spPr>
        <p:txBody>
          <a:bodyPr wrap="square">
            <a:spAutoFit/>
          </a:bodyPr>
          <a:lstStyle/>
          <a:p>
            <a:pPr algn="l">
              <a:spcBef>
                <a:spcPts val="600"/>
              </a:spcBef>
              <a:spcAft>
                <a:spcPts val="600"/>
              </a:spcAft>
            </a:pPr>
            <a:r>
              <a:rPr lang="it-IT" b="1" i="0" dirty="0" err="1">
                <a:solidFill>
                  <a:srgbClr val="000C34"/>
                </a:solidFill>
                <a:effectLst/>
                <a:latin typeface="roboto-regular"/>
              </a:rPr>
              <a:t>Question</a:t>
            </a:r>
            <a:r>
              <a:rPr lang="it-IT" b="1" i="0" dirty="0">
                <a:solidFill>
                  <a:srgbClr val="000C34"/>
                </a:solidFill>
                <a:effectLst/>
                <a:latin typeface="roboto-regular"/>
              </a:rPr>
              <a:t> 3.</a:t>
            </a:r>
          </a:p>
          <a:p>
            <a:pPr algn="l">
              <a:spcBef>
                <a:spcPts val="600"/>
              </a:spcBef>
              <a:spcAft>
                <a:spcPts val="600"/>
              </a:spcAft>
            </a:pPr>
            <a:endParaRPr lang="it-IT" b="1" i="0" dirty="0">
              <a:solidFill>
                <a:srgbClr val="000C34"/>
              </a:solidFill>
              <a:effectLst/>
              <a:latin typeface="roboto-regular"/>
            </a:endParaRPr>
          </a:p>
          <a:p>
            <a:pPr algn="l">
              <a:spcBef>
                <a:spcPts val="600"/>
              </a:spcBef>
              <a:spcAft>
                <a:spcPts val="600"/>
              </a:spcAft>
            </a:pPr>
            <a:r>
              <a:rPr lang="en-US" b="0" i="0" dirty="0">
                <a:solidFill>
                  <a:srgbClr val="000C34"/>
                </a:solidFill>
                <a:effectLst/>
                <a:latin typeface="roboto-regular"/>
              </a:rPr>
              <a:t>Did it reject any “good” data?</a:t>
            </a:r>
            <a:endParaRPr lang="en-US" b="1" i="0" dirty="0">
              <a:solidFill>
                <a:srgbClr val="000C34"/>
              </a:solidFill>
              <a:effectLst/>
              <a:latin typeface="roboto-regular"/>
            </a:endParaRPr>
          </a:p>
        </p:txBody>
      </p:sp>
    </p:spTree>
    <p:extLst>
      <p:ext uri="{BB962C8B-B14F-4D97-AF65-F5344CB8AC3E}">
        <p14:creationId xmlns:p14="http://schemas.microsoft.com/office/powerpoint/2010/main" val="669723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1077218"/>
          </a:xfrm>
          <a:prstGeom prst="rect">
            <a:avLst/>
          </a:prstGeom>
          <a:noFill/>
        </p:spPr>
        <p:txBody>
          <a:bodyPr wrap="square">
            <a:spAutoFit/>
          </a:bodyPr>
          <a:lstStyle/>
          <a:p>
            <a:pPr algn="l">
              <a:spcBef>
                <a:spcPts val="600"/>
              </a:spcBef>
              <a:spcAft>
                <a:spcPts val="600"/>
              </a:spcAft>
            </a:pPr>
            <a:r>
              <a:rPr lang="it-IT" b="1" i="0" dirty="0" err="1">
                <a:solidFill>
                  <a:srgbClr val="000C34"/>
                </a:solidFill>
                <a:effectLst/>
                <a:latin typeface="roboto-regular"/>
              </a:rPr>
              <a:t>Answer</a:t>
            </a:r>
            <a:endParaRPr lang="it-IT" b="1" i="0" dirty="0">
              <a:solidFill>
                <a:srgbClr val="000C34"/>
              </a:solidFill>
              <a:effectLst/>
              <a:latin typeface="roboto-regular"/>
            </a:endParaRPr>
          </a:p>
          <a:p>
            <a:pPr algn="l">
              <a:spcBef>
                <a:spcPts val="600"/>
              </a:spcBef>
              <a:spcAft>
                <a:spcPts val="600"/>
              </a:spcAft>
            </a:pPr>
            <a:r>
              <a:rPr lang="en-US" b="0" i="0" dirty="0">
                <a:solidFill>
                  <a:srgbClr val="000C34"/>
                </a:solidFill>
                <a:effectLst/>
                <a:latin typeface="roboto-regular"/>
              </a:rPr>
              <a:t>Yes. We had some steep sudden changes in the data that were removed due to the screening.</a:t>
            </a:r>
            <a:endParaRPr lang="en-US" b="1" i="0" dirty="0">
              <a:solidFill>
                <a:srgbClr val="000C34"/>
              </a:solidFill>
              <a:effectLst/>
              <a:latin typeface="roboto-regular"/>
            </a:endParaRPr>
          </a:p>
        </p:txBody>
      </p:sp>
      <p:pic>
        <p:nvPicPr>
          <p:cNvPr id="3" name="Immagine 2">
            <a:extLst>
              <a:ext uri="{FF2B5EF4-FFF2-40B4-BE49-F238E27FC236}">
                <a16:creationId xmlns:a16="http://schemas.microsoft.com/office/drawing/2014/main" id="{ED986565-5EFF-70F3-FBD0-F16A62D3B58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62411" y="2036666"/>
            <a:ext cx="5019177" cy="4222373"/>
          </a:xfrm>
          <a:prstGeom prst="rect">
            <a:avLst/>
          </a:prstGeom>
        </p:spPr>
      </p:pic>
    </p:spTree>
    <p:extLst>
      <p:ext uri="{BB962C8B-B14F-4D97-AF65-F5344CB8AC3E}">
        <p14:creationId xmlns:p14="http://schemas.microsoft.com/office/powerpoint/2010/main" val="68221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1077218"/>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Again Choose “Restore Original Data” from the “Edit” menu</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Verify that when you plot the data that only the original pathname appears. </a:t>
            </a:r>
          </a:p>
        </p:txBody>
      </p:sp>
      <p:pic>
        <p:nvPicPr>
          <p:cNvPr id="4" name="Immagine 3">
            <a:extLst>
              <a:ext uri="{FF2B5EF4-FFF2-40B4-BE49-F238E27FC236}">
                <a16:creationId xmlns:a16="http://schemas.microsoft.com/office/drawing/2014/main" id="{292EDDE7-63A4-6F43-C65A-78D7B2FB078F}"/>
              </a:ext>
            </a:extLst>
          </p:cNvPr>
          <p:cNvPicPr>
            <a:picLocks noChangeAspect="1"/>
          </p:cNvPicPr>
          <p:nvPr/>
        </p:nvPicPr>
        <p:blipFill>
          <a:blip r:embed="rId3"/>
          <a:stretch>
            <a:fillRect/>
          </a:stretch>
        </p:blipFill>
        <p:spPr>
          <a:xfrm>
            <a:off x="3851920" y="2331206"/>
            <a:ext cx="4968671" cy="3391194"/>
          </a:xfrm>
          <a:prstGeom prst="rect">
            <a:avLst/>
          </a:prstGeom>
        </p:spPr>
      </p:pic>
      <p:sp>
        <p:nvSpPr>
          <p:cNvPr id="6" name="CasellaDiTesto 5">
            <a:extLst>
              <a:ext uri="{FF2B5EF4-FFF2-40B4-BE49-F238E27FC236}">
                <a16:creationId xmlns:a16="http://schemas.microsoft.com/office/drawing/2014/main" id="{3EEF55BD-FEDC-30BF-B472-71FFAF4FE52C}"/>
              </a:ext>
            </a:extLst>
          </p:cNvPr>
          <p:cNvSpPr txBox="1"/>
          <p:nvPr/>
        </p:nvSpPr>
        <p:spPr>
          <a:xfrm>
            <a:off x="483176" y="2081168"/>
            <a:ext cx="3213320" cy="3693319"/>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Screen the data set using the Minimum and Maximum screening function with the values shown in the figure below. Such specific parameters would not be suitable as generalized limits for automated processing, but represent the most effective parameters for the given period of this data.</a:t>
            </a:r>
          </a:p>
        </p:txBody>
      </p:sp>
    </p:spTree>
    <p:extLst>
      <p:ext uri="{BB962C8B-B14F-4D97-AF65-F5344CB8AC3E}">
        <p14:creationId xmlns:p14="http://schemas.microsoft.com/office/powerpoint/2010/main" val="542670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Introduction</a:t>
            </a:r>
          </a:p>
        </p:txBody>
      </p:sp>
      <p:sp>
        <p:nvSpPr>
          <p:cNvPr id="8" name="CasellaDiTesto 7">
            <a:extLst>
              <a:ext uri="{FF2B5EF4-FFF2-40B4-BE49-F238E27FC236}">
                <a16:creationId xmlns:a16="http://schemas.microsoft.com/office/drawing/2014/main" id="{7B3890D1-74F9-3400-1C73-CB54A465D8FA}"/>
              </a:ext>
            </a:extLst>
          </p:cNvPr>
          <p:cNvSpPr txBox="1"/>
          <p:nvPr/>
        </p:nvSpPr>
        <p:spPr>
          <a:xfrm>
            <a:off x="683568" y="1412776"/>
            <a:ext cx="8101490" cy="2585323"/>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000C34"/>
                </a:solidFill>
                <a:latin typeface="roboto-regular"/>
              </a:rPr>
              <a:t>This exercise demonstrates typical mathematical operations with HEC-</a:t>
            </a:r>
            <a:r>
              <a:rPr lang="en-US" dirty="0" err="1">
                <a:solidFill>
                  <a:srgbClr val="000C34"/>
                </a:solidFill>
                <a:latin typeface="roboto-regular"/>
              </a:rPr>
              <a:t>DSSVue</a:t>
            </a:r>
            <a:r>
              <a:rPr lang="en-US" dirty="0">
                <a:solidFill>
                  <a:srgbClr val="000C34"/>
                </a:solidFill>
                <a:latin typeface="roboto-regular"/>
              </a:rPr>
              <a:t>, computing reservoir inflow from gaged outflow and elevation data. It consists of two phases:</a:t>
            </a:r>
          </a:p>
          <a:p>
            <a:pPr marL="901700" indent="-342900">
              <a:buFont typeface="+mj-lt"/>
              <a:buAutoNum type="arabicPeriod"/>
            </a:pPr>
            <a:r>
              <a:rPr lang="en-US" dirty="0">
                <a:solidFill>
                  <a:srgbClr val="000C34"/>
                </a:solidFill>
                <a:latin typeface="roboto-regular"/>
              </a:rPr>
              <a:t>Data screening and estimating</a:t>
            </a:r>
          </a:p>
          <a:p>
            <a:pPr marL="901700" indent="-342900">
              <a:buFont typeface="+mj-lt"/>
              <a:buAutoNum type="arabicPeriod"/>
            </a:pPr>
            <a:r>
              <a:rPr lang="en-US" dirty="0" err="1">
                <a:solidFill>
                  <a:srgbClr val="000C34"/>
                </a:solidFill>
                <a:latin typeface="roboto-regular"/>
              </a:rPr>
              <a:t>Normalazing</a:t>
            </a:r>
            <a:r>
              <a:rPr lang="en-US" dirty="0">
                <a:solidFill>
                  <a:srgbClr val="000C34"/>
                </a:solidFill>
                <a:latin typeface="roboto-regular"/>
              </a:rPr>
              <a:t> data (time series manipulation)</a:t>
            </a:r>
          </a:p>
          <a:p>
            <a:pPr marL="285750" indent="-285750">
              <a:buFont typeface="Arial" panose="020B0604020202020204" pitchFamily="34" charset="0"/>
              <a:buChar char="•"/>
            </a:pPr>
            <a:endParaRPr lang="en-US" dirty="0">
              <a:solidFill>
                <a:srgbClr val="000C34"/>
              </a:solidFill>
              <a:latin typeface="roboto-regular"/>
            </a:endParaRPr>
          </a:p>
          <a:p>
            <a:pPr marL="285750" indent="-285750">
              <a:buFont typeface="Arial" panose="020B0604020202020204" pitchFamily="34" charset="0"/>
              <a:buChar char="•"/>
            </a:pPr>
            <a:r>
              <a:rPr lang="en-US" b="0" i="0" dirty="0">
                <a:solidFill>
                  <a:srgbClr val="000C34"/>
                </a:solidFill>
                <a:effectLst/>
                <a:latin typeface="roboto-regular"/>
              </a:rPr>
              <a:t>The data required for this workshop is located here:</a:t>
            </a:r>
            <a:endParaRPr lang="en-US" dirty="0">
              <a:solidFill>
                <a:srgbClr val="000C34"/>
              </a:solidFill>
              <a:latin typeface="roboto-regular"/>
            </a:endParaRPr>
          </a:p>
          <a:p>
            <a:pPr lvl="2"/>
            <a:r>
              <a:rPr lang="en-US" dirty="0">
                <a:solidFill>
                  <a:srgbClr val="000C34"/>
                </a:solidFill>
                <a:latin typeface="roboto-regular"/>
              </a:rPr>
              <a:t>MathFunctions_1-2.dss</a:t>
            </a:r>
          </a:p>
          <a:p>
            <a:pPr lvl="2"/>
            <a:endParaRPr lang="en-US" dirty="0">
              <a:solidFill>
                <a:srgbClr val="000C34"/>
              </a:solidFill>
              <a:latin typeface="roboto-regular"/>
            </a:endParaRPr>
          </a:p>
        </p:txBody>
      </p:sp>
    </p:spTree>
    <p:extLst>
      <p:ext uri="{BB962C8B-B14F-4D97-AF65-F5344CB8AC3E}">
        <p14:creationId xmlns:p14="http://schemas.microsoft.com/office/powerpoint/2010/main" val="29851855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1077218"/>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Plot and tabulate your computed data to review the changes. </a:t>
            </a:r>
          </a:p>
          <a:p>
            <a:pPr marL="742950" lvl="1" indent="-285750" algn="l">
              <a:spcBef>
                <a:spcPts val="600"/>
              </a:spcBef>
              <a:spcAft>
                <a:spcPts val="600"/>
              </a:spcAft>
              <a:buFont typeface="Wingdings" panose="05000000000000000000" pitchFamily="2" charset="2"/>
              <a:buChar char="§"/>
            </a:pPr>
            <a:r>
              <a:rPr lang="en-US" b="0" i="0" dirty="0">
                <a:solidFill>
                  <a:srgbClr val="000C34"/>
                </a:solidFill>
                <a:effectLst/>
                <a:latin typeface="roboto-regular"/>
              </a:rPr>
              <a:t>Try selecting 'Original Data with Computed' under the Display menu and re-plotting the data</a:t>
            </a:r>
          </a:p>
        </p:txBody>
      </p:sp>
      <p:pic>
        <p:nvPicPr>
          <p:cNvPr id="3" name="Immagine 2">
            <a:extLst>
              <a:ext uri="{FF2B5EF4-FFF2-40B4-BE49-F238E27FC236}">
                <a16:creationId xmlns:a16="http://schemas.microsoft.com/office/drawing/2014/main" id="{785B1786-95A9-4B0D-82D9-3DAA44DB7EDC}"/>
              </a:ext>
            </a:extLst>
          </p:cNvPr>
          <p:cNvPicPr>
            <a:picLocks noChangeAspect="1"/>
          </p:cNvPicPr>
          <p:nvPr/>
        </p:nvPicPr>
        <p:blipFill>
          <a:blip r:embed="rId3"/>
          <a:stretch>
            <a:fillRect/>
          </a:stretch>
        </p:blipFill>
        <p:spPr>
          <a:xfrm>
            <a:off x="2129140" y="2081168"/>
            <a:ext cx="4885719" cy="4106351"/>
          </a:xfrm>
          <a:prstGeom prst="rect">
            <a:avLst/>
          </a:prstGeom>
        </p:spPr>
      </p:pic>
    </p:spTree>
    <p:extLst>
      <p:ext uri="{BB962C8B-B14F-4D97-AF65-F5344CB8AC3E}">
        <p14:creationId xmlns:p14="http://schemas.microsoft.com/office/powerpoint/2010/main" val="625092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1231106"/>
          </a:xfrm>
          <a:prstGeom prst="rect">
            <a:avLst/>
          </a:prstGeom>
          <a:noFill/>
        </p:spPr>
        <p:txBody>
          <a:bodyPr wrap="square">
            <a:spAutoFit/>
          </a:bodyPr>
          <a:lstStyle/>
          <a:p>
            <a:pPr algn="l">
              <a:spcBef>
                <a:spcPts val="600"/>
              </a:spcBef>
              <a:spcAft>
                <a:spcPts val="600"/>
              </a:spcAft>
            </a:pPr>
            <a:r>
              <a:rPr lang="it-IT" b="1" i="0" dirty="0" err="1">
                <a:solidFill>
                  <a:srgbClr val="000C34"/>
                </a:solidFill>
                <a:effectLst/>
                <a:latin typeface="roboto-regular"/>
              </a:rPr>
              <a:t>Question</a:t>
            </a:r>
            <a:r>
              <a:rPr lang="it-IT" b="1" i="0" dirty="0">
                <a:solidFill>
                  <a:srgbClr val="000C34"/>
                </a:solidFill>
                <a:effectLst/>
                <a:latin typeface="roboto-regular"/>
              </a:rPr>
              <a:t> 4.</a:t>
            </a:r>
          </a:p>
          <a:p>
            <a:pPr algn="l">
              <a:spcBef>
                <a:spcPts val="600"/>
              </a:spcBef>
              <a:spcAft>
                <a:spcPts val="600"/>
              </a:spcAft>
            </a:pPr>
            <a:endParaRPr lang="it-IT" b="1" i="0" dirty="0">
              <a:solidFill>
                <a:srgbClr val="000C34"/>
              </a:solidFill>
              <a:effectLst/>
              <a:latin typeface="roboto-regular"/>
            </a:endParaRPr>
          </a:p>
          <a:p>
            <a:pPr algn="l">
              <a:spcBef>
                <a:spcPts val="600"/>
              </a:spcBef>
              <a:spcAft>
                <a:spcPts val="600"/>
              </a:spcAft>
            </a:pPr>
            <a:r>
              <a:rPr lang="en-US" b="0" i="0" dirty="0">
                <a:solidFill>
                  <a:srgbClr val="000C34"/>
                </a:solidFill>
                <a:effectLst/>
                <a:latin typeface="roboto-regular"/>
              </a:rPr>
              <a:t>Does the revised data set look ready for use in computations?</a:t>
            </a:r>
            <a:endParaRPr lang="en-US" b="1" i="0" dirty="0">
              <a:solidFill>
                <a:srgbClr val="000C34"/>
              </a:solidFill>
              <a:effectLst/>
              <a:latin typeface="roboto-regular"/>
            </a:endParaRPr>
          </a:p>
        </p:txBody>
      </p:sp>
    </p:spTree>
    <p:extLst>
      <p:ext uri="{BB962C8B-B14F-4D97-AF65-F5344CB8AC3E}">
        <p14:creationId xmlns:p14="http://schemas.microsoft.com/office/powerpoint/2010/main" val="1116765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676312" cy="2769989"/>
          </a:xfrm>
          <a:prstGeom prst="rect">
            <a:avLst/>
          </a:prstGeom>
          <a:noFill/>
        </p:spPr>
        <p:txBody>
          <a:bodyPr wrap="square">
            <a:spAutoFit/>
          </a:bodyPr>
          <a:lstStyle/>
          <a:p>
            <a:pPr algn="l">
              <a:spcBef>
                <a:spcPts val="600"/>
              </a:spcBef>
              <a:spcAft>
                <a:spcPts val="600"/>
              </a:spcAft>
            </a:pPr>
            <a:r>
              <a:rPr lang="it-IT" b="1" i="0" dirty="0" err="1">
                <a:solidFill>
                  <a:srgbClr val="000C34"/>
                </a:solidFill>
                <a:effectLst/>
                <a:latin typeface="roboto-regular"/>
              </a:rPr>
              <a:t>Answer</a:t>
            </a:r>
            <a:endParaRPr lang="it-IT" b="1" i="0" dirty="0">
              <a:solidFill>
                <a:srgbClr val="000C34"/>
              </a:solidFill>
              <a:effectLst/>
              <a:latin typeface="roboto-regular"/>
            </a:endParaRPr>
          </a:p>
          <a:p>
            <a:pPr algn="l">
              <a:spcBef>
                <a:spcPts val="600"/>
              </a:spcBef>
              <a:spcAft>
                <a:spcPts val="600"/>
              </a:spcAft>
            </a:pPr>
            <a:endParaRPr lang="it-IT" b="1" i="0" dirty="0">
              <a:solidFill>
                <a:srgbClr val="000C34"/>
              </a:solidFill>
              <a:effectLst/>
              <a:latin typeface="roboto-regular"/>
            </a:endParaRPr>
          </a:p>
          <a:p>
            <a:pPr algn="just">
              <a:spcBef>
                <a:spcPts val="600"/>
              </a:spcBef>
              <a:spcAft>
                <a:spcPts val="600"/>
              </a:spcAft>
            </a:pPr>
            <a:r>
              <a:rPr lang="en-US" b="0" i="0" dirty="0">
                <a:solidFill>
                  <a:srgbClr val="000C34"/>
                </a:solidFill>
                <a:effectLst/>
                <a:latin typeface="roboto-regular"/>
              </a:rPr>
              <a:t>Not ready yet because calculations (and models) generally require all values to be present.  The missing values will need to be addressed in some way. </a:t>
            </a:r>
          </a:p>
          <a:p>
            <a:pPr algn="just">
              <a:spcBef>
                <a:spcPts val="600"/>
              </a:spcBef>
              <a:spcAft>
                <a:spcPts val="600"/>
              </a:spcAft>
            </a:pPr>
            <a:r>
              <a:rPr lang="en-US" b="0" i="0" dirty="0">
                <a:solidFill>
                  <a:srgbClr val="000C34"/>
                </a:solidFill>
                <a:effectLst/>
                <a:latin typeface="roboto-regular"/>
              </a:rPr>
              <a:t>Also note the upward-spike on 9Oct2000, and a block of dubious data on 25Oct2000 still remain after the initial screening, so further clean-up is needed prior to estimating missing.</a:t>
            </a:r>
            <a:endParaRPr lang="en-US" b="1" i="0" dirty="0">
              <a:solidFill>
                <a:srgbClr val="000C34"/>
              </a:solidFill>
              <a:effectLst/>
              <a:latin typeface="roboto-regular"/>
            </a:endParaRPr>
          </a:p>
        </p:txBody>
      </p:sp>
    </p:spTree>
    <p:extLst>
      <p:ext uri="{BB962C8B-B14F-4D97-AF65-F5344CB8AC3E}">
        <p14:creationId xmlns:p14="http://schemas.microsoft.com/office/powerpoint/2010/main" val="265268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676312" cy="4462760"/>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Using 'Save As', save your changes with a new F part of </a:t>
            </a:r>
            <a:r>
              <a:rPr lang="en-US" b="1" i="0" dirty="0">
                <a:solidFill>
                  <a:srgbClr val="000C34"/>
                </a:solidFill>
                <a:effectLst/>
                <a:latin typeface="roboto-regular"/>
              </a:rPr>
              <a:t>‘USGS-CST-REV’</a:t>
            </a:r>
            <a:r>
              <a:rPr lang="en-US" b="0" i="0" dirty="0">
                <a:solidFill>
                  <a:srgbClr val="000C34"/>
                </a:solidFill>
                <a:effectLst/>
                <a:latin typeface="roboto-regular"/>
              </a:rPr>
              <a:t>, then close the Math Functions window.</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From the main HEC-</a:t>
            </a:r>
            <a:r>
              <a:rPr lang="en-US" b="0" i="0" dirty="0" err="1">
                <a:solidFill>
                  <a:srgbClr val="000C34"/>
                </a:solidFill>
                <a:effectLst/>
                <a:latin typeface="roboto-regular"/>
              </a:rPr>
              <a:t>DSSVue</a:t>
            </a:r>
            <a:r>
              <a:rPr lang="en-US" b="0" i="0" dirty="0">
                <a:solidFill>
                  <a:srgbClr val="000C34"/>
                </a:solidFill>
                <a:effectLst/>
                <a:latin typeface="roboto-regular"/>
              </a:rPr>
              <a:t> screen, clear any previously selected pathnames, and tabulate your revised data.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From the tabulation window, enable the 'Allow Editing' option under the ‘Edit’ menu.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Scroll down to the values for 0703 and 0718 on 9Oct2000, and highlight the two rows. </a:t>
            </a:r>
          </a:p>
          <a:p>
            <a:pPr marL="742950" lvl="1" indent="-285750" algn="l">
              <a:spcBef>
                <a:spcPts val="600"/>
              </a:spcBef>
              <a:spcAft>
                <a:spcPts val="600"/>
              </a:spcAft>
              <a:buFont typeface="Arial" panose="020B0604020202020204" pitchFamily="34" charset="0"/>
              <a:buChar char="•"/>
            </a:pPr>
            <a:r>
              <a:rPr lang="en-US" b="0" i="1" dirty="0">
                <a:solidFill>
                  <a:srgbClr val="000C34"/>
                </a:solidFill>
                <a:effectLst/>
                <a:latin typeface="roboto-regular"/>
              </a:rPr>
              <a:t>(NOTE: the times might appear as 0715 and 0730 due to a bug in some versions of </a:t>
            </a:r>
            <a:r>
              <a:rPr lang="en-US" b="0" i="1" dirty="0" err="1">
                <a:solidFill>
                  <a:srgbClr val="000C34"/>
                </a:solidFill>
                <a:effectLst/>
                <a:latin typeface="roboto-regular"/>
              </a:rPr>
              <a:t>DSSVue</a:t>
            </a:r>
            <a:r>
              <a:rPr lang="en-US" b="0" i="1" dirty="0">
                <a:solidFill>
                  <a:srgbClr val="000C34"/>
                </a:solidFill>
                <a:effectLst/>
                <a:latin typeface="roboto-regular"/>
              </a:rPr>
              <a:t> 3.0 that causes the times to be “snapped” to the top of the interval during the save to DSS).</a:t>
            </a:r>
            <a:r>
              <a:rPr lang="en-US" b="0" i="0" dirty="0">
                <a:solidFill>
                  <a:srgbClr val="000C34"/>
                </a:solidFill>
                <a:effectLst/>
                <a:latin typeface="roboto-regular"/>
              </a:rPr>
              <a:t>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Right-click on the selected values, and choose 'clear'.  Save your changes to the same pathname, and close the tabulation window.</a:t>
            </a:r>
          </a:p>
        </p:txBody>
      </p:sp>
    </p:spTree>
    <p:extLst>
      <p:ext uri="{BB962C8B-B14F-4D97-AF65-F5344CB8AC3E}">
        <p14:creationId xmlns:p14="http://schemas.microsoft.com/office/powerpoint/2010/main" val="3038767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2862322"/>
          </a:xfrm>
          <a:prstGeom prst="rect">
            <a:avLst/>
          </a:prstGeom>
          <a:noFill/>
        </p:spPr>
        <p:txBody>
          <a:bodyPr wrap="square">
            <a:spAutoFit/>
          </a:bodyPr>
          <a:lstStyle/>
          <a:p>
            <a:pPr algn="l"/>
            <a:r>
              <a:rPr lang="en-US" b="0" i="0" dirty="0">
                <a:solidFill>
                  <a:srgbClr val="000C34"/>
                </a:solidFill>
                <a:effectLst/>
                <a:latin typeface="roboto-regular"/>
              </a:rPr>
              <a:t>The spike down on October 25 is invalid and needs to be removed. </a:t>
            </a:r>
          </a:p>
          <a:p>
            <a:pPr algn="l"/>
            <a:endParaRPr lang="en-US" b="0" i="0" dirty="0">
              <a:solidFill>
                <a:srgbClr val="000C34"/>
              </a:solidFill>
              <a:effectLst/>
              <a:latin typeface="roboto-regular"/>
            </a:endParaRPr>
          </a:p>
          <a:p>
            <a:pPr marL="285750" indent="-285750" algn="l">
              <a:buFont typeface="Arial" panose="020B0604020202020204" pitchFamily="34" charset="0"/>
              <a:buChar char="•"/>
            </a:pPr>
            <a:r>
              <a:rPr lang="en-US" b="0" i="0" dirty="0">
                <a:solidFill>
                  <a:srgbClr val="000C34"/>
                </a:solidFill>
                <a:effectLst/>
                <a:latin typeface="roboto-regular"/>
              </a:rPr>
              <a:t>     To accomplish this, set the time window in HEC-</a:t>
            </a:r>
            <a:r>
              <a:rPr lang="en-US" b="0" i="0" dirty="0" err="1">
                <a:solidFill>
                  <a:srgbClr val="000C34"/>
                </a:solidFill>
                <a:effectLst/>
                <a:latin typeface="roboto-regular"/>
              </a:rPr>
              <a:t>DSSVue</a:t>
            </a:r>
            <a:r>
              <a:rPr lang="en-US" b="0" i="0" dirty="0">
                <a:solidFill>
                  <a:srgbClr val="000C34"/>
                </a:solidFill>
                <a:effectLst/>
                <a:latin typeface="roboto-regular"/>
              </a:rPr>
              <a:t> to 0000-2300 on 25Oct2000</a:t>
            </a:r>
          </a:p>
          <a:p>
            <a:pPr marL="285750" indent="-285750" algn="l">
              <a:buFont typeface="Arial" panose="020B0604020202020204" pitchFamily="34" charset="0"/>
              <a:buChar char="•"/>
            </a:pPr>
            <a:r>
              <a:rPr lang="en-US" b="0" i="0" dirty="0">
                <a:solidFill>
                  <a:srgbClr val="000C34"/>
                </a:solidFill>
                <a:effectLst/>
                <a:latin typeface="roboto-regular"/>
              </a:rPr>
              <a:t>     Select the recently created/revised data set and launch the Math Functions module again. </a:t>
            </a:r>
          </a:p>
          <a:p>
            <a:pPr marL="742950" lvl="1" indent="-285750">
              <a:buFont typeface="Wingdings" panose="05000000000000000000" pitchFamily="2" charset="2"/>
              <a:buChar char="§"/>
            </a:pPr>
            <a:r>
              <a:rPr lang="en-US" b="0" i="0" dirty="0">
                <a:solidFill>
                  <a:srgbClr val="000C34"/>
                </a:solidFill>
                <a:effectLst/>
                <a:latin typeface="roboto-regular"/>
              </a:rPr>
              <a:t>This time the math operations are confined to data for 25Oct2000. </a:t>
            </a:r>
          </a:p>
          <a:p>
            <a:pPr marL="285750" lvl="1" indent="-285750">
              <a:buFont typeface="Arial" panose="020B0604020202020204" pitchFamily="34" charset="0"/>
              <a:buChar char="•"/>
            </a:pPr>
            <a:r>
              <a:rPr lang="en-US" b="0" i="0" dirty="0">
                <a:solidFill>
                  <a:srgbClr val="000C34"/>
                </a:solidFill>
                <a:effectLst/>
                <a:latin typeface="roboto-regular"/>
              </a:rPr>
              <a:t>     Plot and tabulate the data to verify that flows below 4500 </a:t>
            </a:r>
            <a:r>
              <a:rPr lang="en-US" b="0" i="0" dirty="0" err="1">
                <a:solidFill>
                  <a:srgbClr val="000C34"/>
                </a:solidFill>
                <a:effectLst/>
                <a:latin typeface="roboto-regular"/>
              </a:rPr>
              <a:t>cfs</a:t>
            </a:r>
            <a:r>
              <a:rPr lang="en-US" b="0" i="0" dirty="0">
                <a:solidFill>
                  <a:srgbClr val="000C34"/>
                </a:solidFill>
                <a:effectLst/>
                <a:latin typeface="roboto-regular"/>
              </a:rPr>
              <a:t> are likely incorrect. </a:t>
            </a:r>
          </a:p>
          <a:p>
            <a:pPr marL="742950" lvl="1" indent="-285750">
              <a:buFont typeface="Wingdings" panose="05000000000000000000" pitchFamily="2" charset="2"/>
              <a:buChar char="§"/>
            </a:pPr>
            <a:endParaRPr lang="en-US" b="0" i="0" dirty="0">
              <a:solidFill>
                <a:srgbClr val="000C34"/>
              </a:solidFill>
              <a:effectLst/>
              <a:latin typeface="roboto-regular"/>
            </a:endParaRPr>
          </a:p>
        </p:txBody>
      </p:sp>
    </p:spTree>
    <p:extLst>
      <p:ext uri="{BB962C8B-B14F-4D97-AF65-F5344CB8AC3E}">
        <p14:creationId xmlns:p14="http://schemas.microsoft.com/office/powerpoint/2010/main" val="2381432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948072"/>
            <a:ext cx="7858180" cy="923330"/>
          </a:xfrm>
          <a:prstGeom prst="rect">
            <a:avLst/>
          </a:prstGeom>
          <a:noFill/>
        </p:spPr>
        <p:txBody>
          <a:bodyPr wrap="square">
            <a:spAutoFit/>
          </a:bodyPr>
          <a:lstStyle/>
          <a:p>
            <a:pPr marL="285750" indent="-285750">
              <a:buFont typeface="Arial" panose="020B0604020202020204" pitchFamily="34" charset="0"/>
              <a:buChar char="•"/>
            </a:pPr>
            <a:r>
              <a:rPr lang="en-US" b="0" i="0" dirty="0">
                <a:solidFill>
                  <a:srgbClr val="000C34"/>
                </a:solidFill>
                <a:effectLst/>
                <a:latin typeface="roboto-regular"/>
              </a:rPr>
              <a:t>Run the 'Screen Using Minimum and Maximum' function again, with a Minimum Value Limit of 4500. </a:t>
            </a:r>
          </a:p>
          <a:p>
            <a:pPr marL="285750" indent="-285750" algn="l">
              <a:buFont typeface="Arial" panose="020B0604020202020204" pitchFamily="34" charset="0"/>
              <a:buChar char="•"/>
            </a:pPr>
            <a:endParaRPr lang="en-US" b="0" i="0" dirty="0">
              <a:solidFill>
                <a:srgbClr val="000C34"/>
              </a:solidFill>
              <a:effectLst/>
              <a:latin typeface="roboto-regular"/>
            </a:endParaRPr>
          </a:p>
        </p:txBody>
      </p:sp>
      <p:pic>
        <p:nvPicPr>
          <p:cNvPr id="8" name="Immagine 7">
            <a:extLst>
              <a:ext uri="{FF2B5EF4-FFF2-40B4-BE49-F238E27FC236}">
                <a16:creationId xmlns:a16="http://schemas.microsoft.com/office/drawing/2014/main" id="{5C819D4A-D608-8529-D49E-B77FC1EBE0D4}"/>
              </a:ext>
            </a:extLst>
          </p:cNvPr>
          <p:cNvPicPr>
            <a:picLocks noChangeAspect="1"/>
          </p:cNvPicPr>
          <p:nvPr/>
        </p:nvPicPr>
        <p:blipFill>
          <a:blip r:embed="rId3"/>
          <a:stretch>
            <a:fillRect/>
          </a:stretch>
        </p:blipFill>
        <p:spPr>
          <a:xfrm>
            <a:off x="4860032" y="1871402"/>
            <a:ext cx="4010474" cy="3379246"/>
          </a:xfrm>
          <a:prstGeom prst="rect">
            <a:avLst/>
          </a:prstGeom>
        </p:spPr>
      </p:pic>
      <p:pic>
        <p:nvPicPr>
          <p:cNvPr id="11" name="Immagine 10">
            <a:extLst>
              <a:ext uri="{FF2B5EF4-FFF2-40B4-BE49-F238E27FC236}">
                <a16:creationId xmlns:a16="http://schemas.microsoft.com/office/drawing/2014/main" id="{CBD1704C-0E81-6F80-C98D-FC684ACF44D7}"/>
              </a:ext>
            </a:extLst>
          </p:cNvPr>
          <p:cNvPicPr>
            <a:picLocks noChangeAspect="1"/>
          </p:cNvPicPr>
          <p:nvPr/>
        </p:nvPicPr>
        <p:blipFill>
          <a:blip r:embed="rId4"/>
          <a:stretch>
            <a:fillRect/>
          </a:stretch>
        </p:blipFill>
        <p:spPr>
          <a:xfrm>
            <a:off x="190629" y="1978573"/>
            <a:ext cx="4371859" cy="3164904"/>
          </a:xfrm>
          <a:prstGeom prst="rect">
            <a:avLst/>
          </a:prstGeom>
        </p:spPr>
      </p:pic>
    </p:spTree>
    <p:extLst>
      <p:ext uri="{BB962C8B-B14F-4D97-AF65-F5344CB8AC3E}">
        <p14:creationId xmlns:p14="http://schemas.microsoft.com/office/powerpoint/2010/main" val="22663367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539552" y="1412776"/>
            <a:ext cx="7858180" cy="1754326"/>
          </a:xfrm>
          <a:prstGeom prst="rect">
            <a:avLst/>
          </a:prstGeom>
          <a:noFill/>
        </p:spPr>
        <p:txBody>
          <a:bodyPr wrap="square">
            <a:spAutoFit/>
          </a:bodyPr>
          <a:lstStyle/>
          <a:p>
            <a:pPr marL="285750" indent="-285750" algn="l">
              <a:buFont typeface="Arial" panose="020B0604020202020204" pitchFamily="34" charset="0"/>
              <a:buChar char="•"/>
            </a:pPr>
            <a:r>
              <a:rPr lang="en-US" b="0" i="0" dirty="0">
                <a:solidFill>
                  <a:srgbClr val="000C34"/>
                </a:solidFill>
                <a:effectLst/>
                <a:latin typeface="roboto-regular"/>
              </a:rPr>
              <a:t>Save the data in the ‘USGS-CST-REV’ pathname again, and close the Math Functions screen</a:t>
            </a:r>
          </a:p>
          <a:p>
            <a:pPr marL="285750" indent="-285750" algn="l">
              <a:buFont typeface="Arial" panose="020B0604020202020204" pitchFamily="34" charset="0"/>
              <a:buChar char="•"/>
            </a:pPr>
            <a:r>
              <a:rPr lang="en-US" b="0" i="0" dirty="0">
                <a:solidFill>
                  <a:srgbClr val="000C34"/>
                </a:solidFill>
                <a:effectLst/>
                <a:latin typeface="roboto-regular"/>
              </a:rPr>
              <a:t>Clear the time window in HEC-</a:t>
            </a:r>
            <a:r>
              <a:rPr lang="en-US" b="0" i="0" dirty="0" err="1">
                <a:solidFill>
                  <a:srgbClr val="000C34"/>
                </a:solidFill>
                <a:effectLst/>
                <a:latin typeface="roboto-regular"/>
              </a:rPr>
              <a:t>DSSVue</a:t>
            </a:r>
            <a:r>
              <a:rPr lang="en-US" b="0" i="0" dirty="0">
                <a:solidFill>
                  <a:srgbClr val="000C34"/>
                </a:solidFill>
                <a:effectLst/>
                <a:latin typeface="roboto-regular"/>
              </a:rPr>
              <a:t>, and plot the data. </a:t>
            </a:r>
          </a:p>
          <a:p>
            <a:pPr marL="285750" indent="-285750" algn="l">
              <a:buFont typeface="Arial" panose="020B0604020202020204" pitchFamily="34" charset="0"/>
              <a:buChar char="•"/>
            </a:pPr>
            <a:r>
              <a:rPr lang="en-US" b="0" i="0" dirty="0">
                <a:solidFill>
                  <a:srgbClr val="000C34"/>
                </a:solidFill>
                <a:effectLst/>
                <a:latin typeface="roboto-regular"/>
              </a:rPr>
              <a:t>All suspicious values should be gone. </a:t>
            </a:r>
          </a:p>
          <a:p>
            <a:pPr marL="285750" indent="-285750" algn="l">
              <a:buFont typeface="Arial" panose="020B0604020202020204" pitchFamily="34" charset="0"/>
              <a:buChar char="•"/>
            </a:pPr>
            <a:r>
              <a:rPr lang="en-US" b="0" i="0" dirty="0">
                <a:solidFill>
                  <a:srgbClr val="000C34"/>
                </a:solidFill>
                <a:effectLst/>
                <a:latin typeface="roboto-regular"/>
              </a:rPr>
              <a:t>Close your plot.</a:t>
            </a:r>
          </a:p>
          <a:p>
            <a:pPr marL="285750" indent="-285750" algn="l">
              <a:buFont typeface="Arial" panose="020B0604020202020204" pitchFamily="34" charset="0"/>
              <a:buChar char="•"/>
            </a:pPr>
            <a:endParaRPr lang="en-US" b="0" i="0" dirty="0">
              <a:solidFill>
                <a:srgbClr val="000C34"/>
              </a:solidFill>
              <a:effectLst/>
              <a:latin typeface="roboto-regular"/>
            </a:endParaRPr>
          </a:p>
        </p:txBody>
      </p:sp>
    </p:spTree>
    <p:extLst>
      <p:ext uri="{BB962C8B-B14F-4D97-AF65-F5344CB8AC3E}">
        <p14:creationId xmlns:p14="http://schemas.microsoft.com/office/powerpoint/2010/main" val="1098044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1.3 Estimate missing values</a:t>
            </a:r>
          </a:p>
        </p:txBody>
      </p:sp>
      <p:sp>
        <p:nvSpPr>
          <p:cNvPr id="7" name="CasellaDiTesto 6">
            <a:extLst>
              <a:ext uri="{FF2B5EF4-FFF2-40B4-BE49-F238E27FC236}">
                <a16:creationId xmlns:a16="http://schemas.microsoft.com/office/drawing/2014/main" id="{F72EBA50-2D79-32DE-4969-9E43C62E4550}"/>
              </a:ext>
            </a:extLst>
          </p:cNvPr>
          <p:cNvSpPr txBox="1"/>
          <p:nvPr/>
        </p:nvSpPr>
        <p:spPr>
          <a:xfrm>
            <a:off x="539552" y="1124744"/>
            <a:ext cx="7858180" cy="4062651"/>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Select the same revised Lutz Park flows, launch the Math Functions module.</a:t>
            </a:r>
          </a:p>
          <a:p>
            <a:pPr marL="285750" indent="-285750">
              <a:spcBef>
                <a:spcPts val="600"/>
              </a:spcBef>
              <a:spcAft>
                <a:spcPts val="600"/>
              </a:spcAft>
              <a:buFont typeface="Arial" panose="020B0604020202020204" pitchFamily="34" charset="0"/>
              <a:buChar char="•"/>
            </a:pPr>
            <a:r>
              <a:rPr lang="en-US" dirty="0">
                <a:solidFill>
                  <a:srgbClr val="000C34"/>
                </a:solidFill>
                <a:latin typeface="roboto-regular"/>
              </a:rPr>
              <a:t>Choose the “General” tab and select “Estimate Missing Values” from the drop-down menu</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Set the maximum consecutive number of missing to 96, so that it will not interpolate values if the missing values could span a complete day.</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Press ‘Compute’.</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Plot and tabulate the new data set, verifying that all of the missing values have been filled in.</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Save your data.</a:t>
            </a:r>
          </a:p>
          <a:p>
            <a:pPr marL="285750" indent="-285750" algn="l">
              <a:spcBef>
                <a:spcPts val="600"/>
              </a:spcBef>
              <a:spcAft>
                <a:spcPts val="600"/>
              </a:spcAft>
              <a:buFont typeface="Arial" panose="020B0604020202020204" pitchFamily="34" charset="0"/>
              <a:buChar char="•"/>
            </a:pPr>
            <a:endParaRPr lang="en-US" b="0" i="0" dirty="0">
              <a:solidFill>
                <a:srgbClr val="000C34"/>
              </a:solidFill>
              <a:effectLst/>
              <a:latin typeface="roboto-regular"/>
            </a:endParaRPr>
          </a:p>
        </p:txBody>
      </p:sp>
    </p:spTree>
    <p:extLst>
      <p:ext uri="{BB962C8B-B14F-4D97-AF65-F5344CB8AC3E}">
        <p14:creationId xmlns:p14="http://schemas.microsoft.com/office/powerpoint/2010/main" val="38904791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1.3 Estimate missing values</a:t>
            </a:r>
          </a:p>
        </p:txBody>
      </p:sp>
      <p:pic>
        <p:nvPicPr>
          <p:cNvPr id="3" name="Immagine 2">
            <a:extLst>
              <a:ext uri="{FF2B5EF4-FFF2-40B4-BE49-F238E27FC236}">
                <a16:creationId xmlns:a16="http://schemas.microsoft.com/office/drawing/2014/main" id="{2EDAA1E5-44E2-E4D9-371B-2DE95AA64251}"/>
              </a:ext>
            </a:extLst>
          </p:cNvPr>
          <p:cNvPicPr>
            <a:picLocks noChangeAspect="1"/>
          </p:cNvPicPr>
          <p:nvPr/>
        </p:nvPicPr>
        <p:blipFill>
          <a:blip r:embed="rId3"/>
          <a:stretch>
            <a:fillRect/>
          </a:stretch>
        </p:blipFill>
        <p:spPr>
          <a:xfrm>
            <a:off x="1551524" y="889334"/>
            <a:ext cx="6040952" cy="5079331"/>
          </a:xfrm>
          <a:prstGeom prst="rect">
            <a:avLst/>
          </a:prstGeom>
        </p:spPr>
      </p:pic>
    </p:spTree>
    <p:extLst>
      <p:ext uri="{BB962C8B-B14F-4D97-AF65-F5344CB8AC3E}">
        <p14:creationId xmlns:p14="http://schemas.microsoft.com/office/powerpoint/2010/main" val="6362525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1.3 Estimate missing values</a:t>
            </a:r>
          </a:p>
        </p:txBody>
      </p:sp>
      <p:sp>
        <p:nvSpPr>
          <p:cNvPr id="4" name="CasellaDiTesto 3">
            <a:extLst>
              <a:ext uri="{FF2B5EF4-FFF2-40B4-BE49-F238E27FC236}">
                <a16:creationId xmlns:a16="http://schemas.microsoft.com/office/drawing/2014/main" id="{A0F5440F-876D-6018-A6B0-DDFA38EB73AF}"/>
              </a:ext>
            </a:extLst>
          </p:cNvPr>
          <p:cNvSpPr txBox="1"/>
          <p:nvPr/>
        </p:nvSpPr>
        <p:spPr>
          <a:xfrm>
            <a:off x="369660" y="1196752"/>
            <a:ext cx="7946756" cy="4247317"/>
          </a:xfrm>
          <a:prstGeom prst="rect">
            <a:avLst/>
          </a:prstGeom>
          <a:noFill/>
        </p:spPr>
        <p:txBody>
          <a:bodyPr wrap="square">
            <a:spAutoFit/>
          </a:bodyPr>
          <a:lstStyle/>
          <a:p>
            <a:pPr marL="285750" indent="-285750">
              <a:buFont typeface="Arial" panose="020B0604020202020204" pitchFamily="34" charset="0"/>
              <a:buChar char="•"/>
            </a:pPr>
            <a:r>
              <a:rPr lang="en-US" b="0" i="0" dirty="0">
                <a:solidFill>
                  <a:srgbClr val="000C34"/>
                </a:solidFill>
                <a:effectLst/>
                <a:latin typeface="roboto-regular"/>
              </a:rPr>
              <a:t>Check the already existing </a:t>
            </a:r>
            <a:r>
              <a:rPr lang="en-US" dirty="0">
                <a:solidFill>
                  <a:srgbClr val="000C34"/>
                </a:solidFill>
                <a:latin typeface="roboto-regular"/>
              </a:rPr>
              <a:t>record /FOX RIVER/LUTZ PARK/FLOW-RES OUT//15Minute/USGS-CST-FIXED/. </a:t>
            </a:r>
          </a:p>
          <a:p>
            <a:pPr marL="285750" indent="-285750">
              <a:buFont typeface="Arial" panose="020B0604020202020204" pitchFamily="34" charset="0"/>
              <a:buChar char="•"/>
            </a:pPr>
            <a:endParaRPr lang="en-US" dirty="0">
              <a:solidFill>
                <a:srgbClr val="000C34"/>
              </a:solidFill>
              <a:latin typeface="roboto-regular"/>
            </a:endParaRPr>
          </a:p>
          <a:p>
            <a:pPr marL="285750" indent="-285750">
              <a:buFont typeface="Arial" panose="020B0604020202020204" pitchFamily="34" charset="0"/>
              <a:buChar char="•"/>
            </a:pPr>
            <a:r>
              <a:rPr lang="en-US" b="0" i="0" dirty="0">
                <a:solidFill>
                  <a:srgbClr val="000C34"/>
                </a:solidFill>
                <a:effectLst/>
                <a:latin typeface="roboto-regular"/>
              </a:rPr>
              <a:t>It is a </a:t>
            </a:r>
            <a:r>
              <a:rPr lang="en-US" dirty="0">
                <a:solidFill>
                  <a:srgbClr val="000C34"/>
                </a:solidFill>
                <a:latin typeface="roboto-regular"/>
              </a:rPr>
              <a:t>“fixed” version provided by an experienced professional:</a:t>
            </a:r>
          </a:p>
          <a:p>
            <a:endParaRPr lang="en-US" b="0" i="0" dirty="0">
              <a:solidFill>
                <a:srgbClr val="000C34"/>
              </a:solidFill>
              <a:effectLst/>
              <a:latin typeface="roboto-regular"/>
            </a:endParaRPr>
          </a:p>
          <a:p>
            <a:pPr marL="800100" lvl="1" indent="-342900">
              <a:buFont typeface="+mj-lt"/>
              <a:buAutoNum type="alphaLcPeriod"/>
            </a:pPr>
            <a:r>
              <a:rPr lang="en-US" b="0" i="0" dirty="0">
                <a:solidFill>
                  <a:srgbClr val="000C34"/>
                </a:solidFill>
                <a:effectLst/>
                <a:latin typeface="roboto-regular"/>
              </a:rPr>
              <a:t>It points out that the powerhouse really did have a hiccup on 25Oct2000</a:t>
            </a:r>
          </a:p>
          <a:p>
            <a:pPr marL="800100" lvl="1" indent="-342900">
              <a:buFont typeface="+mj-lt"/>
              <a:buAutoNum type="alphaLcPeriod"/>
            </a:pPr>
            <a:endParaRPr lang="en-US" dirty="0">
              <a:solidFill>
                <a:srgbClr val="000C34"/>
              </a:solidFill>
              <a:latin typeface="roboto-regular"/>
            </a:endParaRPr>
          </a:p>
          <a:p>
            <a:pPr marL="800100" lvl="1" indent="-342900">
              <a:buFont typeface="+mj-lt"/>
              <a:buAutoNum type="alphaLcPeriod"/>
            </a:pPr>
            <a:r>
              <a:rPr lang="en-US" dirty="0">
                <a:solidFill>
                  <a:srgbClr val="000C34"/>
                </a:solidFill>
                <a:latin typeface="roboto-regular"/>
              </a:rPr>
              <a:t>The parameter type must be "INST-VAL" according to an arbitrary but long-standing convention</a:t>
            </a:r>
          </a:p>
          <a:p>
            <a:pPr lvl="1"/>
            <a:r>
              <a:rPr lang="en-US" b="0" i="0" dirty="0">
                <a:solidFill>
                  <a:srgbClr val="000C34"/>
                </a:solidFill>
                <a:effectLst/>
                <a:latin typeface="roboto-regular"/>
              </a:rPr>
              <a:t> </a:t>
            </a:r>
          </a:p>
          <a:p>
            <a:pPr marL="342900" lvl="1" indent="-342900">
              <a:buFont typeface="Arial" panose="020B0604020202020204" pitchFamily="34" charset="0"/>
              <a:buChar char="•"/>
            </a:pPr>
            <a:r>
              <a:rPr lang="en-US" b="0" i="0" dirty="0">
                <a:solidFill>
                  <a:srgbClr val="000C34"/>
                </a:solidFill>
                <a:effectLst/>
                <a:latin typeface="roboto-regular"/>
              </a:rPr>
              <a:t>Plot and tabulate your "-REV" data vs the "-FIXED" data.  </a:t>
            </a:r>
          </a:p>
          <a:p>
            <a:pPr marL="742950" lvl="1" indent="-285750">
              <a:buFont typeface="Arial" panose="020B0604020202020204" pitchFamily="34" charset="0"/>
              <a:buChar char="•"/>
            </a:pPr>
            <a:endParaRPr lang="en-US" dirty="0">
              <a:solidFill>
                <a:srgbClr val="000C34"/>
              </a:solidFill>
              <a:latin typeface="roboto-regular"/>
            </a:endParaRPr>
          </a:p>
          <a:p>
            <a:pPr marL="342900" indent="-342900">
              <a:buFont typeface="+mj-lt"/>
              <a:buAutoNum type="alphaLcPeriod"/>
            </a:pPr>
            <a:endParaRPr lang="en-US" b="0" i="0" dirty="0">
              <a:solidFill>
                <a:srgbClr val="000C34"/>
              </a:solidFill>
              <a:effectLst/>
              <a:latin typeface="roboto-regular"/>
            </a:endParaRPr>
          </a:p>
          <a:p>
            <a:endParaRPr lang="en-US" b="0" i="0" dirty="0">
              <a:solidFill>
                <a:srgbClr val="000C34"/>
              </a:solidFill>
              <a:effectLst/>
              <a:latin typeface="roboto-regular"/>
            </a:endParaRPr>
          </a:p>
        </p:txBody>
      </p:sp>
    </p:spTree>
    <p:extLst>
      <p:ext uri="{BB962C8B-B14F-4D97-AF65-F5344CB8AC3E}">
        <p14:creationId xmlns:p14="http://schemas.microsoft.com/office/powerpoint/2010/main" val="2283202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Introduction</a:t>
            </a:r>
          </a:p>
        </p:txBody>
      </p:sp>
      <p:sp>
        <p:nvSpPr>
          <p:cNvPr id="8" name="CasellaDiTesto 7">
            <a:extLst>
              <a:ext uri="{FF2B5EF4-FFF2-40B4-BE49-F238E27FC236}">
                <a16:creationId xmlns:a16="http://schemas.microsoft.com/office/drawing/2014/main" id="{7B3890D1-74F9-3400-1C73-CB54A465D8FA}"/>
              </a:ext>
            </a:extLst>
          </p:cNvPr>
          <p:cNvSpPr txBox="1"/>
          <p:nvPr/>
        </p:nvSpPr>
        <p:spPr>
          <a:xfrm>
            <a:off x="358942" y="819099"/>
            <a:ext cx="8411604" cy="1200329"/>
          </a:xfrm>
          <a:prstGeom prst="rect">
            <a:avLst/>
          </a:prstGeom>
          <a:noFill/>
        </p:spPr>
        <p:txBody>
          <a:bodyPr wrap="square">
            <a:spAutoFit/>
          </a:bodyPr>
          <a:lstStyle/>
          <a:p>
            <a:pPr marL="285750" lvl="2" indent="-285750">
              <a:buFont typeface="Arial" panose="020B0604020202020204" pitchFamily="34" charset="0"/>
              <a:buChar char="•"/>
            </a:pPr>
            <a:r>
              <a:rPr lang="en-US" b="0" i="0" dirty="0">
                <a:solidFill>
                  <a:srgbClr val="000C34"/>
                </a:solidFill>
                <a:effectLst/>
                <a:latin typeface="roboto-regular"/>
              </a:rPr>
              <a:t>The data sets and calculations used in this exercise are based on the gages and computational procedures used in support of regulation of the Corps' Lake Winnebago project. This shallow, glacially-formed lake covers approximately 214 square miles in east-central Wisconsin.</a:t>
            </a:r>
          </a:p>
        </p:txBody>
      </p:sp>
      <p:pic>
        <p:nvPicPr>
          <p:cNvPr id="3" name="Immagine 2">
            <a:extLst>
              <a:ext uri="{FF2B5EF4-FFF2-40B4-BE49-F238E27FC236}">
                <a16:creationId xmlns:a16="http://schemas.microsoft.com/office/drawing/2014/main" id="{10706040-3178-C0EE-BC94-BCBF00DF5482}"/>
              </a:ext>
            </a:extLst>
          </p:cNvPr>
          <p:cNvPicPr>
            <a:picLocks noChangeAspect="1"/>
          </p:cNvPicPr>
          <p:nvPr/>
        </p:nvPicPr>
        <p:blipFill>
          <a:blip r:embed="rId2"/>
          <a:stretch>
            <a:fillRect/>
          </a:stretch>
        </p:blipFill>
        <p:spPr>
          <a:xfrm>
            <a:off x="4467814" y="2043235"/>
            <a:ext cx="4302732" cy="4194077"/>
          </a:xfrm>
          <a:prstGeom prst="rect">
            <a:avLst/>
          </a:prstGeom>
        </p:spPr>
      </p:pic>
      <p:sp>
        <p:nvSpPr>
          <p:cNvPr id="5" name="CasellaDiTesto 4">
            <a:extLst>
              <a:ext uri="{FF2B5EF4-FFF2-40B4-BE49-F238E27FC236}">
                <a16:creationId xmlns:a16="http://schemas.microsoft.com/office/drawing/2014/main" id="{75663E1A-66BF-43FF-0C70-D8C4BC59579C}"/>
              </a:ext>
            </a:extLst>
          </p:cNvPr>
          <p:cNvSpPr txBox="1"/>
          <p:nvPr/>
        </p:nvSpPr>
        <p:spPr>
          <a:xfrm>
            <a:off x="358942" y="2019428"/>
            <a:ext cx="3997034" cy="3970318"/>
          </a:xfrm>
          <a:prstGeom prst="rect">
            <a:avLst/>
          </a:prstGeom>
          <a:noFill/>
        </p:spPr>
        <p:txBody>
          <a:bodyPr wrap="square">
            <a:spAutoFit/>
          </a:bodyPr>
          <a:lstStyle/>
          <a:p>
            <a:pPr marL="285750" lvl="2" indent="-285750">
              <a:buFont typeface="Arial" panose="020B0604020202020204" pitchFamily="34" charset="0"/>
              <a:buChar char="•"/>
            </a:pPr>
            <a:r>
              <a:rPr lang="en-US" b="0" i="0" dirty="0">
                <a:solidFill>
                  <a:srgbClr val="000C34"/>
                </a:solidFill>
                <a:effectLst/>
                <a:latin typeface="roboto-regular"/>
              </a:rPr>
              <a:t>The city of Fond Du Lac occupies the southern end of the lake.  The Jefferson Park gage resides at the lake’s northern end in Menasha, where the lake flows out to form the Fox River.  A gage located a couple of miles downstream at Appleton’s Lutz Park provides real-time outflows. The Fox River heads northeast for approximately 30 miles, passing through 7 low-head, run-of-river dams, until it empties into Lake Michigan at Green Bay.</a:t>
            </a:r>
            <a:endParaRPr lang="en-US" dirty="0">
              <a:solidFill>
                <a:srgbClr val="000C34"/>
              </a:solidFill>
              <a:latin typeface="roboto-regular"/>
            </a:endParaRPr>
          </a:p>
        </p:txBody>
      </p:sp>
    </p:spTree>
    <p:extLst>
      <p:ext uri="{BB962C8B-B14F-4D97-AF65-F5344CB8AC3E}">
        <p14:creationId xmlns:p14="http://schemas.microsoft.com/office/powerpoint/2010/main" val="4670268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1.3 Estimate missing values</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858180" cy="1508105"/>
          </a:xfrm>
          <a:prstGeom prst="rect">
            <a:avLst/>
          </a:prstGeom>
          <a:noFill/>
        </p:spPr>
        <p:txBody>
          <a:bodyPr wrap="square">
            <a:spAutoFit/>
          </a:bodyPr>
          <a:lstStyle/>
          <a:p>
            <a:pPr algn="l">
              <a:spcBef>
                <a:spcPts val="600"/>
              </a:spcBef>
              <a:spcAft>
                <a:spcPts val="600"/>
              </a:spcAft>
            </a:pPr>
            <a:r>
              <a:rPr lang="it-IT" b="1" i="0" dirty="0" err="1">
                <a:solidFill>
                  <a:srgbClr val="000C34"/>
                </a:solidFill>
                <a:effectLst/>
                <a:latin typeface="roboto-regular"/>
              </a:rPr>
              <a:t>Question</a:t>
            </a:r>
            <a:r>
              <a:rPr lang="it-IT" b="1" i="0" dirty="0">
                <a:solidFill>
                  <a:srgbClr val="000C34"/>
                </a:solidFill>
                <a:effectLst/>
                <a:latin typeface="roboto-regular"/>
              </a:rPr>
              <a:t> 5.</a:t>
            </a:r>
          </a:p>
          <a:p>
            <a:pPr algn="l">
              <a:spcBef>
                <a:spcPts val="600"/>
              </a:spcBef>
              <a:spcAft>
                <a:spcPts val="600"/>
              </a:spcAft>
            </a:pPr>
            <a:endParaRPr lang="it-IT" b="1" i="0" dirty="0">
              <a:solidFill>
                <a:srgbClr val="000C34"/>
              </a:solidFill>
              <a:effectLst/>
              <a:latin typeface="roboto-regular"/>
            </a:endParaRPr>
          </a:p>
          <a:p>
            <a:pPr algn="l">
              <a:spcBef>
                <a:spcPts val="600"/>
              </a:spcBef>
              <a:spcAft>
                <a:spcPts val="600"/>
              </a:spcAft>
            </a:pPr>
            <a:r>
              <a:rPr lang="en-US" b="0" i="0" dirty="0">
                <a:solidFill>
                  <a:srgbClr val="000C34"/>
                </a:solidFill>
                <a:effectLst/>
                <a:latin typeface="roboto-regular"/>
              </a:rPr>
              <a:t>Does re-defining the parameter type to "INST-VAL" actually change anything?</a:t>
            </a:r>
            <a:endParaRPr lang="en-US" b="1" i="0" dirty="0">
              <a:solidFill>
                <a:srgbClr val="000C34"/>
              </a:solidFill>
              <a:effectLst/>
              <a:latin typeface="roboto-regular"/>
            </a:endParaRPr>
          </a:p>
        </p:txBody>
      </p:sp>
      <p:pic>
        <p:nvPicPr>
          <p:cNvPr id="3" name="Immagine 2">
            <a:extLst>
              <a:ext uri="{FF2B5EF4-FFF2-40B4-BE49-F238E27FC236}">
                <a16:creationId xmlns:a16="http://schemas.microsoft.com/office/drawing/2014/main" id="{9762D4A6-4A1B-A7D0-F3CF-AD5D9D981493}"/>
              </a:ext>
            </a:extLst>
          </p:cNvPr>
          <p:cNvPicPr>
            <a:picLocks noChangeAspect="1"/>
          </p:cNvPicPr>
          <p:nvPr/>
        </p:nvPicPr>
        <p:blipFill>
          <a:blip r:embed="rId3"/>
          <a:stretch>
            <a:fillRect/>
          </a:stretch>
        </p:blipFill>
        <p:spPr>
          <a:xfrm>
            <a:off x="1331190" y="2958431"/>
            <a:ext cx="6187976" cy="2514818"/>
          </a:xfrm>
          <a:prstGeom prst="rect">
            <a:avLst/>
          </a:prstGeom>
        </p:spPr>
      </p:pic>
    </p:spTree>
    <p:extLst>
      <p:ext uri="{BB962C8B-B14F-4D97-AF65-F5344CB8AC3E}">
        <p14:creationId xmlns:p14="http://schemas.microsoft.com/office/powerpoint/2010/main" val="12379449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1.3 Estimate missing values</a:t>
            </a:r>
          </a:p>
        </p:txBody>
      </p:sp>
      <p:sp>
        <p:nvSpPr>
          <p:cNvPr id="17" name="CasellaDiTesto 16">
            <a:extLst>
              <a:ext uri="{FF2B5EF4-FFF2-40B4-BE49-F238E27FC236}">
                <a16:creationId xmlns:a16="http://schemas.microsoft.com/office/drawing/2014/main" id="{6A3B9B6B-71BC-8224-8008-274874BCC8E9}"/>
              </a:ext>
            </a:extLst>
          </p:cNvPr>
          <p:cNvSpPr txBox="1"/>
          <p:nvPr/>
        </p:nvSpPr>
        <p:spPr>
          <a:xfrm>
            <a:off x="496088" y="1003950"/>
            <a:ext cx="7676312" cy="1354217"/>
          </a:xfrm>
          <a:prstGeom prst="rect">
            <a:avLst/>
          </a:prstGeom>
          <a:noFill/>
        </p:spPr>
        <p:txBody>
          <a:bodyPr wrap="square">
            <a:spAutoFit/>
          </a:bodyPr>
          <a:lstStyle/>
          <a:p>
            <a:pPr algn="l">
              <a:spcBef>
                <a:spcPts val="600"/>
              </a:spcBef>
              <a:spcAft>
                <a:spcPts val="600"/>
              </a:spcAft>
            </a:pPr>
            <a:r>
              <a:rPr lang="it-IT" b="1" i="0" dirty="0" err="1">
                <a:solidFill>
                  <a:srgbClr val="000C34"/>
                </a:solidFill>
                <a:effectLst/>
                <a:latin typeface="roboto-regular"/>
              </a:rPr>
              <a:t>Answer</a:t>
            </a:r>
            <a:endParaRPr lang="it-IT" b="1" i="0" dirty="0">
              <a:solidFill>
                <a:srgbClr val="000C34"/>
              </a:solidFill>
              <a:effectLst/>
              <a:latin typeface="roboto-regular"/>
            </a:endParaRPr>
          </a:p>
          <a:p>
            <a:pPr algn="just">
              <a:spcBef>
                <a:spcPts val="600"/>
              </a:spcBef>
              <a:spcAft>
                <a:spcPts val="600"/>
              </a:spcAft>
            </a:pPr>
            <a:r>
              <a:rPr lang="en-US" b="0" i="0" dirty="0">
                <a:solidFill>
                  <a:srgbClr val="000C34"/>
                </a:solidFill>
                <a:effectLst/>
                <a:latin typeface="roboto-regular"/>
              </a:rPr>
              <a:t>Yes, the meaning of the timestep has changed. What was previously the end of an averaging period is now the time of an instantaneous observation.</a:t>
            </a:r>
            <a:endParaRPr lang="en-US" b="1" i="0" dirty="0">
              <a:solidFill>
                <a:srgbClr val="000C34"/>
              </a:solidFill>
              <a:effectLst/>
              <a:latin typeface="roboto-regular"/>
            </a:endParaRPr>
          </a:p>
        </p:txBody>
      </p:sp>
      <p:pic>
        <p:nvPicPr>
          <p:cNvPr id="3" name="Immagine 2">
            <a:extLst>
              <a:ext uri="{FF2B5EF4-FFF2-40B4-BE49-F238E27FC236}">
                <a16:creationId xmlns:a16="http://schemas.microsoft.com/office/drawing/2014/main" id="{1433A865-D380-6DCB-42BB-2B03D5C1418E}"/>
              </a:ext>
            </a:extLst>
          </p:cNvPr>
          <p:cNvPicPr>
            <a:picLocks noChangeAspect="1"/>
          </p:cNvPicPr>
          <p:nvPr/>
        </p:nvPicPr>
        <p:blipFill>
          <a:blip r:embed="rId3"/>
          <a:stretch>
            <a:fillRect/>
          </a:stretch>
        </p:blipFill>
        <p:spPr>
          <a:xfrm>
            <a:off x="2051720" y="2132856"/>
            <a:ext cx="4939135" cy="4134797"/>
          </a:xfrm>
          <a:prstGeom prst="rect">
            <a:avLst/>
          </a:prstGeom>
        </p:spPr>
      </p:pic>
    </p:spTree>
    <p:extLst>
      <p:ext uri="{BB962C8B-B14F-4D97-AF65-F5344CB8AC3E}">
        <p14:creationId xmlns:p14="http://schemas.microsoft.com/office/powerpoint/2010/main" val="31678842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2.0  Part 2 - Introduction</a:t>
            </a:r>
          </a:p>
        </p:txBody>
      </p:sp>
      <p:sp>
        <p:nvSpPr>
          <p:cNvPr id="2" name="CasellaDiTesto 1">
            <a:extLst>
              <a:ext uri="{FF2B5EF4-FFF2-40B4-BE49-F238E27FC236}">
                <a16:creationId xmlns:a16="http://schemas.microsoft.com/office/drawing/2014/main" id="{B89BBA14-0AD3-A8CF-15B5-828E4A7A3DC2}"/>
              </a:ext>
            </a:extLst>
          </p:cNvPr>
          <p:cNvSpPr txBox="1"/>
          <p:nvPr/>
        </p:nvSpPr>
        <p:spPr>
          <a:xfrm>
            <a:off x="1403648" y="2060848"/>
            <a:ext cx="4680520" cy="1015663"/>
          </a:xfrm>
          <a:prstGeom prst="rect">
            <a:avLst/>
          </a:prstGeom>
          <a:noFill/>
        </p:spPr>
        <p:txBody>
          <a:bodyPr wrap="square" rtlCol="0">
            <a:spAutoFit/>
          </a:bodyPr>
          <a:lstStyle/>
          <a:p>
            <a:r>
              <a:rPr lang="it-IT" sz="3600" b="1" dirty="0"/>
              <a:t>Part 2</a:t>
            </a:r>
          </a:p>
          <a:p>
            <a:r>
              <a:rPr lang="it-IT" sz="2400" dirty="0" err="1"/>
              <a:t>Normalazing</a:t>
            </a:r>
            <a:r>
              <a:rPr lang="it-IT" sz="2400" dirty="0"/>
              <a:t> data</a:t>
            </a:r>
            <a:endParaRPr lang="en-US" sz="2400" dirty="0"/>
          </a:p>
        </p:txBody>
      </p:sp>
    </p:spTree>
    <p:extLst>
      <p:ext uri="{BB962C8B-B14F-4D97-AF65-F5344CB8AC3E}">
        <p14:creationId xmlns:p14="http://schemas.microsoft.com/office/powerpoint/2010/main" val="33070040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42910" y="1556792"/>
            <a:ext cx="7858180" cy="1477328"/>
          </a:xfrm>
          <a:prstGeom prst="rect">
            <a:avLst/>
          </a:prstGeom>
        </p:spPr>
        <p:txBody>
          <a:bodyPr wrap="square">
            <a:spAutoFit/>
          </a:bodyPr>
          <a:lstStyle/>
          <a:p>
            <a:pPr lvl="0"/>
            <a:r>
              <a:rPr lang="en-US" b="0" i="0" dirty="0">
                <a:solidFill>
                  <a:srgbClr val="000C34"/>
                </a:solidFill>
                <a:effectLst/>
                <a:latin typeface="roboto-regular"/>
              </a:rPr>
              <a:t>After data sets have been screened, they may still require conversion to a common time-series scale before being used together in computations.  </a:t>
            </a:r>
          </a:p>
          <a:p>
            <a:pPr lvl="0"/>
            <a:r>
              <a:rPr lang="en-US" b="0" i="0" dirty="0">
                <a:solidFill>
                  <a:srgbClr val="000C34"/>
                </a:solidFill>
                <a:effectLst/>
                <a:latin typeface="roboto-regular"/>
              </a:rPr>
              <a:t>In order to calculate hourly reservoir inflow, the data sets for the lake levels and outflows should be normalized to the same hourly intervals. </a:t>
            </a:r>
          </a:p>
          <a:p>
            <a:pPr lvl="0"/>
            <a:endParaRPr lang="en-US" dirty="0">
              <a:solidFill>
                <a:srgbClr val="000C34"/>
              </a:solidFill>
              <a:latin typeface="roboto-regular"/>
            </a:endParaRP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2.0  Part 2 - Introduction</a:t>
            </a:r>
          </a:p>
        </p:txBody>
      </p:sp>
    </p:spTree>
    <p:extLst>
      <p:ext uri="{BB962C8B-B14F-4D97-AF65-F5344CB8AC3E}">
        <p14:creationId xmlns:p14="http://schemas.microsoft.com/office/powerpoint/2010/main" val="1619517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42910" y="764704"/>
            <a:ext cx="7858180" cy="5632311"/>
          </a:xfrm>
          <a:prstGeom prst="rect">
            <a:avLst/>
          </a:prstGeom>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Clear any time window that may be set, select the data set named</a:t>
            </a:r>
            <a:br>
              <a:rPr lang="en-US" b="0" i="0" dirty="0">
                <a:solidFill>
                  <a:srgbClr val="000C34"/>
                </a:solidFill>
                <a:effectLst/>
                <a:latin typeface="roboto-regular"/>
              </a:rPr>
            </a:br>
            <a:r>
              <a:rPr lang="en-US" b="0" i="0" dirty="0">
                <a:solidFill>
                  <a:srgbClr val="000C34"/>
                </a:solidFill>
                <a:effectLst/>
                <a:latin typeface="roboto-regular"/>
              </a:rPr>
              <a:t>/FOX RIVER/LUTZ PARK/FLOW‑RES OUT//15MIN/USGS-CST-FIXED/</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Launch the Math Functions module.</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Set the ‘Selected Data Set’ field to the outflow pathname and tabulate the data.</a:t>
            </a:r>
          </a:p>
          <a:p>
            <a:pPr marL="742950" lvl="1"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Note that the outflows occur every 15 minutes, at an offset of 3 minutes. </a:t>
            </a:r>
          </a:p>
          <a:p>
            <a:pPr marL="742950" lvl="1"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Subsequent calculations require hourly flows averaged at the top of the hour.</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Select the ‘Min/Max/Avg/…Over Period’ operator under “Time Functions”.</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Select a "Function Type" of "Average over Period".</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Set the time interval to 1HOUR.</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Leave the offset box unchecked - the default is to use the end-of-period (i.e., “top of the hour”).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Click ‘Compute’</a:t>
            </a:r>
            <a:endParaRPr lang="en-US" dirty="0">
              <a:solidFill>
                <a:srgbClr val="000C34"/>
              </a:solidFill>
              <a:latin typeface="roboto-regular"/>
            </a:endParaRP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2.1 Convert to hourly intervals </a:t>
            </a:r>
          </a:p>
        </p:txBody>
      </p:sp>
    </p:spTree>
    <p:extLst>
      <p:ext uri="{BB962C8B-B14F-4D97-AF65-F5344CB8AC3E}">
        <p14:creationId xmlns:p14="http://schemas.microsoft.com/office/powerpoint/2010/main" val="11335804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42910" y="1124744"/>
            <a:ext cx="7858180" cy="1477328"/>
          </a:xfrm>
          <a:prstGeom prst="rect">
            <a:avLst/>
          </a:prstGeom>
        </p:spPr>
        <p:txBody>
          <a:bodyPr wrap="square">
            <a:spAutoFit/>
          </a:bodyPr>
          <a:lstStyle/>
          <a:p>
            <a:pPr lvl="0"/>
            <a:r>
              <a:rPr lang="it-IT" b="1" dirty="0" err="1">
                <a:solidFill>
                  <a:srgbClr val="000C34"/>
                </a:solidFill>
                <a:latin typeface="roboto-regular"/>
              </a:rPr>
              <a:t>Question</a:t>
            </a:r>
            <a:r>
              <a:rPr lang="it-IT" b="1" dirty="0">
                <a:solidFill>
                  <a:srgbClr val="000C34"/>
                </a:solidFill>
                <a:latin typeface="roboto-regular"/>
              </a:rPr>
              <a:t> 1.</a:t>
            </a:r>
          </a:p>
          <a:p>
            <a:pPr lvl="0"/>
            <a:endParaRPr lang="it-IT" b="1" dirty="0">
              <a:solidFill>
                <a:srgbClr val="000C34"/>
              </a:solidFill>
              <a:latin typeface="roboto-regular"/>
            </a:endParaRPr>
          </a:p>
          <a:p>
            <a:pPr lvl="0"/>
            <a:endParaRPr lang="it-IT" b="1" dirty="0">
              <a:solidFill>
                <a:srgbClr val="000C34"/>
              </a:solidFill>
              <a:latin typeface="roboto-regular"/>
            </a:endParaRPr>
          </a:p>
          <a:p>
            <a:pPr lvl="0"/>
            <a:r>
              <a:rPr lang="en-US" b="0" i="0" dirty="0">
                <a:solidFill>
                  <a:srgbClr val="000C34"/>
                </a:solidFill>
                <a:effectLst/>
                <a:latin typeface="roboto-regular"/>
              </a:rPr>
              <a:t>Tabulate the new data set. What is the “Type” of the resulting data?  How does this affect the values computed for the new time interval? </a:t>
            </a:r>
            <a:endParaRPr lang="en-US" b="1" dirty="0">
              <a:solidFill>
                <a:srgbClr val="000C34"/>
              </a:solidFill>
              <a:latin typeface="roboto-regular"/>
            </a:endParaRP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2.1  Convert to hourly intervals </a:t>
            </a:r>
          </a:p>
        </p:txBody>
      </p:sp>
    </p:spTree>
    <p:extLst>
      <p:ext uri="{BB962C8B-B14F-4D97-AF65-F5344CB8AC3E}">
        <p14:creationId xmlns:p14="http://schemas.microsoft.com/office/powerpoint/2010/main" val="23093653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42910" y="1124744"/>
            <a:ext cx="7858180" cy="2031325"/>
          </a:xfrm>
          <a:prstGeom prst="rect">
            <a:avLst/>
          </a:prstGeom>
        </p:spPr>
        <p:txBody>
          <a:bodyPr wrap="square">
            <a:spAutoFit/>
          </a:bodyPr>
          <a:lstStyle/>
          <a:p>
            <a:pPr lvl="0"/>
            <a:r>
              <a:rPr lang="it-IT" b="1" dirty="0" err="1">
                <a:solidFill>
                  <a:srgbClr val="000C34"/>
                </a:solidFill>
                <a:latin typeface="roboto-regular"/>
              </a:rPr>
              <a:t>Answer</a:t>
            </a:r>
            <a:endParaRPr lang="it-IT" b="1" dirty="0">
              <a:solidFill>
                <a:srgbClr val="000C34"/>
              </a:solidFill>
              <a:latin typeface="roboto-regular"/>
            </a:endParaRPr>
          </a:p>
          <a:p>
            <a:pPr lvl="0"/>
            <a:endParaRPr lang="it-IT" b="1" dirty="0">
              <a:solidFill>
                <a:srgbClr val="000C34"/>
              </a:solidFill>
              <a:latin typeface="roboto-regular"/>
            </a:endParaRPr>
          </a:p>
          <a:p>
            <a:pPr lvl="0"/>
            <a:endParaRPr lang="it-IT" b="1" dirty="0">
              <a:solidFill>
                <a:srgbClr val="000C34"/>
              </a:solidFill>
              <a:latin typeface="roboto-regular"/>
            </a:endParaRPr>
          </a:p>
          <a:p>
            <a:pPr lvl="0"/>
            <a:r>
              <a:rPr lang="en-US" b="0" i="0" dirty="0">
                <a:solidFill>
                  <a:srgbClr val="000C34"/>
                </a:solidFill>
                <a:effectLst/>
                <a:latin typeface="roboto-regular"/>
              </a:rPr>
              <a:t>The type of data generates is "PER-AVER" data. This impacts the computed results due to the fact that we are averaging the data over the period. Since this is an averaged value we will not peak as high as compared to the 15-minute data.</a:t>
            </a:r>
            <a:endParaRPr lang="en-US" b="1" dirty="0">
              <a:solidFill>
                <a:srgbClr val="000C34"/>
              </a:solidFill>
              <a:latin typeface="roboto-regular"/>
            </a:endParaRP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2.1  Convert to hourly intervals </a:t>
            </a:r>
          </a:p>
        </p:txBody>
      </p:sp>
    </p:spTree>
    <p:extLst>
      <p:ext uri="{BB962C8B-B14F-4D97-AF65-F5344CB8AC3E}">
        <p14:creationId xmlns:p14="http://schemas.microsoft.com/office/powerpoint/2010/main" val="8364403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42910" y="1124744"/>
            <a:ext cx="6809410" cy="646331"/>
          </a:xfrm>
          <a:prstGeom prst="rect">
            <a:avLst/>
          </a:prstGeom>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Save your new data set using the suggested E-part of 1HOUR (this will be auto-generated due to the timestep).</a:t>
            </a: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2.1  Convert to hourly intervals </a:t>
            </a:r>
          </a:p>
        </p:txBody>
      </p:sp>
      <p:pic>
        <p:nvPicPr>
          <p:cNvPr id="4" name="Immagine 3">
            <a:extLst>
              <a:ext uri="{FF2B5EF4-FFF2-40B4-BE49-F238E27FC236}">
                <a16:creationId xmlns:a16="http://schemas.microsoft.com/office/drawing/2014/main" id="{6CB7FEC1-31DE-C2A8-1488-73714E82EDAE}"/>
              </a:ext>
            </a:extLst>
          </p:cNvPr>
          <p:cNvPicPr>
            <a:picLocks noChangeAspect="1"/>
          </p:cNvPicPr>
          <p:nvPr/>
        </p:nvPicPr>
        <p:blipFill>
          <a:blip r:embed="rId3"/>
          <a:stretch>
            <a:fillRect/>
          </a:stretch>
        </p:blipFill>
        <p:spPr>
          <a:xfrm>
            <a:off x="275932" y="1981503"/>
            <a:ext cx="4324968" cy="3455438"/>
          </a:xfrm>
          <a:prstGeom prst="rect">
            <a:avLst/>
          </a:prstGeom>
        </p:spPr>
      </p:pic>
      <p:pic>
        <p:nvPicPr>
          <p:cNvPr id="6" name="Immagine 5">
            <a:extLst>
              <a:ext uri="{FF2B5EF4-FFF2-40B4-BE49-F238E27FC236}">
                <a16:creationId xmlns:a16="http://schemas.microsoft.com/office/drawing/2014/main" id="{074B493B-FF33-2FD9-F77A-96F50F5BA45B}"/>
              </a:ext>
            </a:extLst>
          </p:cNvPr>
          <p:cNvPicPr>
            <a:picLocks noChangeAspect="1"/>
          </p:cNvPicPr>
          <p:nvPr/>
        </p:nvPicPr>
        <p:blipFill>
          <a:blip r:embed="rId4"/>
          <a:stretch>
            <a:fillRect/>
          </a:stretch>
        </p:blipFill>
        <p:spPr>
          <a:xfrm>
            <a:off x="4672908" y="1958039"/>
            <a:ext cx="4219572" cy="3478902"/>
          </a:xfrm>
          <a:prstGeom prst="rect">
            <a:avLst/>
          </a:prstGeom>
        </p:spPr>
      </p:pic>
    </p:spTree>
    <p:extLst>
      <p:ext uri="{BB962C8B-B14F-4D97-AF65-F5344CB8AC3E}">
        <p14:creationId xmlns:p14="http://schemas.microsoft.com/office/powerpoint/2010/main" val="26566605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11560" y="1052736"/>
            <a:ext cx="7858180" cy="5478423"/>
          </a:xfrm>
          <a:prstGeom prst="rect">
            <a:avLst/>
          </a:prstGeom>
        </p:spPr>
        <p:txBody>
          <a:bodyPr wrap="square">
            <a:spAutoFit/>
          </a:bodyPr>
          <a:lstStyle/>
          <a:p>
            <a:pPr algn="l">
              <a:spcBef>
                <a:spcPts val="600"/>
              </a:spcBef>
              <a:spcAft>
                <a:spcPts val="600"/>
              </a:spcAft>
            </a:pPr>
            <a:r>
              <a:rPr lang="en-US" b="0" i="0" dirty="0">
                <a:solidFill>
                  <a:srgbClr val="000C34"/>
                </a:solidFill>
                <a:effectLst/>
                <a:latin typeface="roboto-regular"/>
              </a:rPr>
              <a:t>The two elevation data sets will later be averaged into a mean reservoir level, but first must be normalized to hourly data.  The irregular Fond Du Lac data set consists of readings taken at the top of each hour, as well as one taken every 4 hours at the satellite ‘shoot’ time.</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Clear any time window that may be set, select the data set named</a:t>
            </a:r>
            <a:br>
              <a:rPr lang="en-US" b="0" i="0" dirty="0">
                <a:solidFill>
                  <a:srgbClr val="000C34"/>
                </a:solidFill>
                <a:effectLst/>
                <a:latin typeface="roboto-regular"/>
              </a:rPr>
            </a:br>
            <a:r>
              <a:rPr lang="en-US" b="0" i="0" dirty="0">
                <a:solidFill>
                  <a:srgbClr val="000C34"/>
                </a:solidFill>
                <a:effectLst/>
                <a:latin typeface="roboto-regular"/>
              </a:rPr>
              <a:t>/LAKE WINNEBAGO/FOND DU LAC/ELEV//IR MONTH/COE CST</a:t>
            </a:r>
          </a:p>
          <a:p>
            <a:pPr marL="285750" indent="-285750" algn="l">
              <a:spcBef>
                <a:spcPts val="600"/>
              </a:spcBef>
              <a:spcAft>
                <a:spcPts val="600"/>
              </a:spcAft>
              <a:buFont typeface="Arial" panose="020B0604020202020204" pitchFamily="34" charset="0"/>
              <a:buChar char="•"/>
            </a:pPr>
            <a:r>
              <a:rPr lang="en-US" dirty="0">
                <a:solidFill>
                  <a:srgbClr val="000C34"/>
                </a:solidFill>
                <a:latin typeface="roboto-regular"/>
              </a:rPr>
              <a:t>L</a:t>
            </a:r>
            <a:r>
              <a:rPr lang="en-US" b="0" i="0" dirty="0">
                <a:solidFill>
                  <a:srgbClr val="000C34"/>
                </a:solidFill>
                <a:effectLst/>
                <a:latin typeface="roboto-regular"/>
              </a:rPr>
              <a:t>aunch the Math Functions module.</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Set the ‘Selected Data Set’ field to the Fond Du Lac pathname and select the ‘Irregular to Regular’ Time Functions operator.</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Select the “Interpolate” option.</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Set the time interval to 1HOUR.</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Leave the offset box unchecked - the default is to use the top of the hour.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Click ‘Compute’.</a:t>
            </a:r>
          </a:p>
          <a:p>
            <a:pPr algn="l">
              <a:spcBef>
                <a:spcPts val="600"/>
              </a:spcBef>
              <a:spcAft>
                <a:spcPts val="600"/>
              </a:spcAft>
            </a:pPr>
            <a:endParaRPr lang="en-US" b="0" i="0" dirty="0">
              <a:solidFill>
                <a:srgbClr val="000C34"/>
              </a:solidFill>
              <a:effectLst/>
              <a:latin typeface="roboto-regular"/>
            </a:endParaRP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2.2  Interpolation</a:t>
            </a:r>
          </a:p>
        </p:txBody>
      </p:sp>
    </p:spTree>
    <p:extLst>
      <p:ext uri="{BB962C8B-B14F-4D97-AF65-F5344CB8AC3E}">
        <p14:creationId xmlns:p14="http://schemas.microsoft.com/office/powerpoint/2010/main" val="760268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11560" y="1052736"/>
            <a:ext cx="7858180" cy="1508105"/>
          </a:xfrm>
          <a:prstGeom prst="rect">
            <a:avLst/>
          </a:prstGeom>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Tabulate the results to verify that only the top-of-hour values remain.</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From the Math Function’s File men save the data set using the suggested E-part of 1HOUR.</a:t>
            </a:r>
          </a:p>
          <a:p>
            <a:pPr algn="l">
              <a:spcBef>
                <a:spcPts val="600"/>
              </a:spcBef>
              <a:spcAft>
                <a:spcPts val="600"/>
              </a:spcAft>
            </a:pPr>
            <a:endParaRPr lang="en-US" b="0" i="0" dirty="0">
              <a:solidFill>
                <a:srgbClr val="000C34"/>
              </a:solidFill>
              <a:effectLst/>
              <a:latin typeface="roboto-regular"/>
            </a:endParaRP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2.2  Interpolation</a:t>
            </a:r>
          </a:p>
        </p:txBody>
      </p:sp>
      <p:pic>
        <p:nvPicPr>
          <p:cNvPr id="4" name="Immagine 3">
            <a:extLst>
              <a:ext uri="{FF2B5EF4-FFF2-40B4-BE49-F238E27FC236}">
                <a16:creationId xmlns:a16="http://schemas.microsoft.com/office/drawing/2014/main" id="{121860D4-CA22-82A3-1655-83FF4903D10D}"/>
              </a:ext>
            </a:extLst>
          </p:cNvPr>
          <p:cNvPicPr>
            <a:picLocks noChangeAspect="1"/>
          </p:cNvPicPr>
          <p:nvPr/>
        </p:nvPicPr>
        <p:blipFill>
          <a:blip r:embed="rId3"/>
          <a:stretch>
            <a:fillRect/>
          </a:stretch>
        </p:blipFill>
        <p:spPr>
          <a:xfrm>
            <a:off x="1763688" y="2204864"/>
            <a:ext cx="5616624" cy="3883454"/>
          </a:xfrm>
          <a:prstGeom prst="rect">
            <a:avLst/>
          </a:prstGeom>
        </p:spPr>
      </p:pic>
    </p:spTree>
    <p:extLst>
      <p:ext uri="{BB962C8B-B14F-4D97-AF65-F5344CB8AC3E}">
        <p14:creationId xmlns:p14="http://schemas.microsoft.com/office/powerpoint/2010/main" val="238883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1.0  Part 1 - Introduction</a:t>
            </a:r>
          </a:p>
        </p:txBody>
      </p:sp>
      <p:sp>
        <p:nvSpPr>
          <p:cNvPr id="2" name="CasellaDiTesto 1">
            <a:extLst>
              <a:ext uri="{FF2B5EF4-FFF2-40B4-BE49-F238E27FC236}">
                <a16:creationId xmlns:a16="http://schemas.microsoft.com/office/drawing/2014/main" id="{B89BBA14-0AD3-A8CF-15B5-828E4A7A3DC2}"/>
              </a:ext>
            </a:extLst>
          </p:cNvPr>
          <p:cNvSpPr txBox="1"/>
          <p:nvPr/>
        </p:nvSpPr>
        <p:spPr>
          <a:xfrm>
            <a:off x="1403648" y="2060848"/>
            <a:ext cx="4680520" cy="1015663"/>
          </a:xfrm>
          <a:prstGeom prst="rect">
            <a:avLst/>
          </a:prstGeom>
          <a:noFill/>
        </p:spPr>
        <p:txBody>
          <a:bodyPr wrap="square" rtlCol="0">
            <a:spAutoFit/>
          </a:bodyPr>
          <a:lstStyle/>
          <a:p>
            <a:r>
              <a:rPr lang="it-IT" sz="3600" b="1" dirty="0"/>
              <a:t>Part 1</a:t>
            </a:r>
          </a:p>
          <a:p>
            <a:r>
              <a:rPr lang="it-IT" sz="2400" dirty="0"/>
              <a:t>Data screening and </a:t>
            </a:r>
            <a:r>
              <a:rPr lang="it-IT" sz="2400" dirty="0" err="1"/>
              <a:t>Estimating</a:t>
            </a:r>
            <a:endParaRPr lang="en-US" sz="2400" dirty="0"/>
          </a:p>
        </p:txBody>
      </p:sp>
    </p:spTree>
    <p:extLst>
      <p:ext uri="{BB962C8B-B14F-4D97-AF65-F5344CB8AC3E}">
        <p14:creationId xmlns:p14="http://schemas.microsoft.com/office/powerpoint/2010/main" val="8189930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11560" y="1052736"/>
            <a:ext cx="7858180" cy="4031873"/>
          </a:xfrm>
          <a:prstGeom prst="rect">
            <a:avLst/>
          </a:prstGeom>
        </p:spPr>
        <p:txBody>
          <a:bodyPr wrap="square">
            <a:spAutoFit/>
          </a:bodyPr>
          <a:lstStyle/>
          <a:p>
            <a:pPr algn="l">
              <a:spcBef>
                <a:spcPts val="600"/>
              </a:spcBef>
              <a:spcAft>
                <a:spcPts val="600"/>
              </a:spcAft>
            </a:pPr>
            <a:r>
              <a:rPr lang="en-US" b="0" i="0" dirty="0">
                <a:solidFill>
                  <a:srgbClr val="000C34"/>
                </a:solidFill>
                <a:effectLst/>
                <a:latin typeface="roboto-regular"/>
              </a:rPr>
              <a:t>The 30-minute Jefferson Park data set consists of instantaneous readings taken at 2 and 32 minutes past each hour.  If simply converted to an hourly interval, the levels at the top of the hour would be linearly interpolated between the values at 32 and 2 minutes.  This has the unfortunate effect of attenuating the high and low points.  It is preferable to avoid this attenuation by extracting the 2-minute offset readings, and “snapping” them back to the top of the hour.</a:t>
            </a:r>
          </a:p>
          <a:p>
            <a:pPr algn="l">
              <a:spcBef>
                <a:spcPts val="600"/>
              </a:spcBef>
              <a:spcAft>
                <a:spcPts val="600"/>
              </a:spcAft>
            </a:pPr>
            <a:endParaRPr lang="en-US" dirty="0">
              <a:solidFill>
                <a:srgbClr val="000C34"/>
              </a:solidFill>
              <a:latin typeface="roboto-regular"/>
            </a:endParaRP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Clear any time window that may be set, select the data set named</a:t>
            </a:r>
            <a:br>
              <a:rPr lang="en-US" b="0" i="0" dirty="0">
                <a:solidFill>
                  <a:srgbClr val="000C34"/>
                </a:solidFill>
                <a:effectLst/>
                <a:latin typeface="roboto-regular"/>
              </a:rPr>
            </a:br>
            <a:r>
              <a:rPr lang="en-US" b="0" i="0" dirty="0">
                <a:solidFill>
                  <a:srgbClr val="000C34"/>
                </a:solidFill>
                <a:effectLst/>
                <a:latin typeface="roboto-regular"/>
              </a:rPr>
              <a:t>/LAKE WINNEBAGO/JEFFERSON PARK /ELEV//30MIN/COE-CST/</a:t>
            </a:r>
          </a:p>
          <a:p>
            <a:pPr marL="285750" indent="-285750" algn="l">
              <a:spcBef>
                <a:spcPts val="600"/>
              </a:spcBef>
              <a:spcAft>
                <a:spcPts val="600"/>
              </a:spcAft>
              <a:buFont typeface="Arial" panose="020B0604020202020204" pitchFamily="34" charset="0"/>
              <a:buChar char="•"/>
            </a:pPr>
            <a:r>
              <a:rPr lang="en-US" dirty="0">
                <a:solidFill>
                  <a:srgbClr val="000C34"/>
                </a:solidFill>
                <a:latin typeface="roboto-regular"/>
              </a:rPr>
              <a:t>La</a:t>
            </a:r>
            <a:r>
              <a:rPr lang="en-US" b="0" i="0" dirty="0">
                <a:solidFill>
                  <a:srgbClr val="000C34"/>
                </a:solidFill>
                <a:effectLst/>
                <a:latin typeface="roboto-regular"/>
              </a:rPr>
              <a:t>unch the Math Functions module.</a:t>
            </a:r>
          </a:p>
          <a:p>
            <a:pPr algn="l">
              <a:spcBef>
                <a:spcPts val="600"/>
              </a:spcBef>
              <a:spcAft>
                <a:spcPts val="600"/>
              </a:spcAft>
            </a:pPr>
            <a:endParaRPr lang="en-US" b="0" i="0" dirty="0">
              <a:solidFill>
                <a:srgbClr val="000C34"/>
              </a:solidFill>
              <a:effectLst/>
              <a:latin typeface="roboto-regular"/>
            </a:endParaRP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2.3  Snapping</a:t>
            </a:r>
          </a:p>
        </p:txBody>
      </p:sp>
    </p:spTree>
    <p:extLst>
      <p:ext uri="{BB962C8B-B14F-4D97-AF65-F5344CB8AC3E}">
        <p14:creationId xmlns:p14="http://schemas.microsoft.com/office/powerpoint/2010/main" val="28705212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539552" y="1568713"/>
            <a:ext cx="3672408" cy="2339102"/>
          </a:xfrm>
          <a:prstGeom prst="rect">
            <a:avLst/>
          </a:prstGeom>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Set the ‘Selected Data Set’ field to the Jefferson Park pathname and select ‘Irregular to Regular’ Time Functions operator.</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Select the “Snap” option.</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Set the time interval to 1HOUR. </a:t>
            </a: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2.3  Snapping</a:t>
            </a:r>
          </a:p>
        </p:txBody>
      </p:sp>
      <p:pic>
        <p:nvPicPr>
          <p:cNvPr id="4" name="Immagine 3">
            <a:extLst>
              <a:ext uri="{FF2B5EF4-FFF2-40B4-BE49-F238E27FC236}">
                <a16:creationId xmlns:a16="http://schemas.microsoft.com/office/drawing/2014/main" id="{6E272307-4047-7B52-B6BB-B387890432AC}"/>
              </a:ext>
            </a:extLst>
          </p:cNvPr>
          <p:cNvPicPr>
            <a:picLocks noChangeAspect="1"/>
          </p:cNvPicPr>
          <p:nvPr/>
        </p:nvPicPr>
        <p:blipFill>
          <a:blip r:embed="rId3"/>
          <a:stretch>
            <a:fillRect/>
          </a:stretch>
        </p:blipFill>
        <p:spPr>
          <a:xfrm>
            <a:off x="4427984" y="1328068"/>
            <a:ext cx="4384209" cy="4127539"/>
          </a:xfrm>
          <a:prstGeom prst="rect">
            <a:avLst/>
          </a:prstGeom>
        </p:spPr>
      </p:pic>
      <p:sp>
        <p:nvSpPr>
          <p:cNvPr id="6" name="CasellaDiTesto 5">
            <a:extLst>
              <a:ext uri="{FF2B5EF4-FFF2-40B4-BE49-F238E27FC236}">
                <a16:creationId xmlns:a16="http://schemas.microsoft.com/office/drawing/2014/main" id="{9EA38757-4CA4-052B-4854-27EC141048B5}"/>
              </a:ext>
            </a:extLst>
          </p:cNvPr>
          <p:cNvSpPr txBox="1"/>
          <p:nvPr/>
        </p:nvSpPr>
        <p:spPr>
          <a:xfrm>
            <a:off x="539552" y="3946991"/>
            <a:ext cx="3548560" cy="1354217"/>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Check the ‘Tolerance Forward’ offset box and specify ‘2’ and ‘Minute’.</a:t>
            </a:r>
          </a:p>
          <a:p>
            <a:pPr marL="285750" indent="-285750" algn="l">
              <a:spcBef>
                <a:spcPts val="600"/>
              </a:spcBef>
              <a:spcAft>
                <a:spcPts val="600"/>
              </a:spcAft>
              <a:buFont typeface="Arial" panose="020B0604020202020204" pitchFamily="34" charset="0"/>
              <a:buChar char="•"/>
            </a:pPr>
            <a:r>
              <a:rPr lang="en-US" dirty="0">
                <a:solidFill>
                  <a:srgbClr val="000C34"/>
                </a:solidFill>
                <a:latin typeface="roboto-regular"/>
              </a:rPr>
              <a:t>Click ‘Compute’</a:t>
            </a:r>
            <a:endParaRPr lang="en-US" b="0" i="0" dirty="0">
              <a:solidFill>
                <a:srgbClr val="000C34"/>
              </a:solidFill>
              <a:effectLst/>
              <a:latin typeface="roboto-regular"/>
            </a:endParaRPr>
          </a:p>
        </p:txBody>
      </p:sp>
      <p:sp>
        <p:nvSpPr>
          <p:cNvPr id="8" name="Ovale 7">
            <a:extLst>
              <a:ext uri="{FF2B5EF4-FFF2-40B4-BE49-F238E27FC236}">
                <a16:creationId xmlns:a16="http://schemas.microsoft.com/office/drawing/2014/main" id="{227FCD6E-E525-40EE-2FEC-0327927E25FA}"/>
              </a:ext>
            </a:extLst>
          </p:cNvPr>
          <p:cNvSpPr/>
          <p:nvPr/>
        </p:nvSpPr>
        <p:spPr>
          <a:xfrm>
            <a:off x="4191792" y="3429000"/>
            <a:ext cx="3188520" cy="1671864"/>
          </a:xfrm>
          <a:prstGeom prst="ellipse">
            <a:avLst/>
          </a:prstGeom>
          <a:no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75893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2.3  Snapping</a:t>
            </a:r>
          </a:p>
        </p:txBody>
      </p:sp>
      <p:sp>
        <p:nvSpPr>
          <p:cNvPr id="5" name="CasellaDiTesto 4">
            <a:extLst>
              <a:ext uri="{FF2B5EF4-FFF2-40B4-BE49-F238E27FC236}">
                <a16:creationId xmlns:a16="http://schemas.microsoft.com/office/drawing/2014/main" id="{925DDC3A-F962-0AE5-7425-70CA96417D9F}"/>
              </a:ext>
            </a:extLst>
          </p:cNvPr>
          <p:cNvSpPr txBox="1"/>
          <p:nvPr/>
        </p:nvSpPr>
        <p:spPr>
          <a:xfrm>
            <a:off x="683568" y="1111250"/>
            <a:ext cx="7858180" cy="1508105"/>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Tabulate the results to verify that only the values originally at a 2-minute offset remain, and that they are now shown with an offset of 0 minutes.</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Save the data set using the suggested E-part of 1HOUR. </a:t>
            </a:r>
          </a:p>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Exit the Math Functions screen.</a:t>
            </a:r>
          </a:p>
        </p:txBody>
      </p:sp>
      <p:pic>
        <p:nvPicPr>
          <p:cNvPr id="10" name="Immagine 9">
            <a:extLst>
              <a:ext uri="{FF2B5EF4-FFF2-40B4-BE49-F238E27FC236}">
                <a16:creationId xmlns:a16="http://schemas.microsoft.com/office/drawing/2014/main" id="{B844E574-CDEE-3E98-9AE7-9D716157933D}"/>
              </a:ext>
            </a:extLst>
          </p:cNvPr>
          <p:cNvPicPr>
            <a:picLocks noChangeAspect="1"/>
          </p:cNvPicPr>
          <p:nvPr/>
        </p:nvPicPr>
        <p:blipFill>
          <a:blip r:embed="rId3"/>
          <a:stretch>
            <a:fillRect/>
          </a:stretch>
        </p:blipFill>
        <p:spPr>
          <a:xfrm>
            <a:off x="2840733" y="2619355"/>
            <a:ext cx="3543850" cy="3667978"/>
          </a:xfrm>
          <a:prstGeom prst="rect">
            <a:avLst/>
          </a:prstGeom>
        </p:spPr>
      </p:pic>
    </p:spTree>
    <p:extLst>
      <p:ext uri="{BB962C8B-B14F-4D97-AF65-F5344CB8AC3E}">
        <p14:creationId xmlns:p14="http://schemas.microsoft.com/office/powerpoint/2010/main" val="37287463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2.3  Snapping</a:t>
            </a:r>
          </a:p>
        </p:txBody>
      </p:sp>
      <p:sp>
        <p:nvSpPr>
          <p:cNvPr id="5" name="CasellaDiTesto 4">
            <a:extLst>
              <a:ext uri="{FF2B5EF4-FFF2-40B4-BE49-F238E27FC236}">
                <a16:creationId xmlns:a16="http://schemas.microsoft.com/office/drawing/2014/main" id="{925DDC3A-F962-0AE5-7425-70CA96417D9F}"/>
              </a:ext>
            </a:extLst>
          </p:cNvPr>
          <p:cNvSpPr txBox="1"/>
          <p:nvPr/>
        </p:nvSpPr>
        <p:spPr>
          <a:xfrm>
            <a:off x="683568" y="1111250"/>
            <a:ext cx="7858180" cy="2462213"/>
          </a:xfrm>
          <a:prstGeom prst="rect">
            <a:avLst/>
          </a:prstGeom>
          <a:noFill/>
        </p:spPr>
        <p:txBody>
          <a:bodyPr wrap="square">
            <a:spAutoFit/>
          </a:bodyPr>
          <a:lstStyle/>
          <a:p>
            <a:pPr marL="285750" indent="-285750" algn="l">
              <a:spcBef>
                <a:spcPts val="600"/>
              </a:spcBef>
              <a:spcAft>
                <a:spcPts val="600"/>
              </a:spcAft>
              <a:buFont typeface="Arial" panose="020B0604020202020204" pitchFamily="34" charset="0"/>
              <a:buChar char="•"/>
            </a:pPr>
            <a:r>
              <a:rPr lang="en-US" b="0" i="0" dirty="0">
                <a:solidFill>
                  <a:srgbClr val="000C34"/>
                </a:solidFill>
                <a:effectLst/>
                <a:latin typeface="roboto-regular"/>
              </a:rPr>
              <a:t>From the HEC-</a:t>
            </a:r>
            <a:r>
              <a:rPr lang="en-US" b="0" i="0" dirty="0" err="1">
                <a:solidFill>
                  <a:srgbClr val="000C34"/>
                </a:solidFill>
                <a:effectLst/>
                <a:latin typeface="roboto-regular"/>
              </a:rPr>
              <a:t>DSSVue</a:t>
            </a:r>
            <a:r>
              <a:rPr lang="en-US" b="0" i="0" dirty="0">
                <a:solidFill>
                  <a:srgbClr val="000C34"/>
                </a:solidFill>
                <a:effectLst/>
                <a:latin typeface="roboto-regular"/>
              </a:rPr>
              <a:t> Main Window, tabulate the new hourly pathnames for Fond Du Lac, Jefferson Park, and Lutz Park to verify that all the data occurs at the top of the hour.</a:t>
            </a:r>
          </a:p>
          <a:p>
            <a:pPr marL="800100" lvl="1" indent="-342900" algn="l">
              <a:spcBef>
                <a:spcPts val="600"/>
              </a:spcBef>
              <a:spcAft>
                <a:spcPts val="600"/>
              </a:spcAft>
              <a:buFont typeface="+mj-lt"/>
              <a:buAutoNum type="alphaLcPeriod"/>
            </a:pPr>
            <a:r>
              <a:rPr lang="en-US" b="0" i="1" dirty="0">
                <a:solidFill>
                  <a:srgbClr val="000C34"/>
                </a:solidFill>
                <a:effectLst/>
                <a:latin typeface="roboto-regular"/>
              </a:rPr>
              <a:t>(NOTE: the Jefferson Park times might appear still offset by 2 minutes due to a bug in some versions of </a:t>
            </a:r>
            <a:r>
              <a:rPr lang="en-US" b="0" i="1" dirty="0" err="1">
                <a:solidFill>
                  <a:srgbClr val="000C34"/>
                </a:solidFill>
                <a:effectLst/>
                <a:latin typeface="roboto-regular"/>
              </a:rPr>
              <a:t>DSSVue</a:t>
            </a:r>
            <a:r>
              <a:rPr lang="en-US" b="0" i="1" dirty="0">
                <a:solidFill>
                  <a:srgbClr val="000C34"/>
                </a:solidFill>
                <a:effectLst/>
                <a:latin typeface="roboto-regular"/>
              </a:rPr>
              <a:t> 3.0 during the save to DSS.   If this is the case, proceed using the pathname “/LAKE WINNEBAGO/JEFFERSON PARK/ELEV//1Hour/COE-CST-FIXED/” or operate a Shift in Time operation)</a:t>
            </a:r>
            <a:endParaRPr lang="en-US" b="0" i="0" dirty="0">
              <a:solidFill>
                <a:srgbClr val="000C34"/>
              </a:solidFill>
              <a:effectLst/>
              <a:latin typeface="roboto-regular"/>
            </a:endParaRPr>
          </a:p>
        </p:txBody>
      </p:sp>
    </p:spTree>
    <p:extLst>
      <p:ext uri="{BB962C8B-B14F-4D97-AF65-F5344CB8AC3E}">
        <p14:creationId xmlns:p14="http://schemas.microsoft.com/office/powerpoint/2010/main" val="37407068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123728" y="2420888"/>
            <a:ext cx="5976664" cy="1872208"/>
          </a:xfrm>
        </p:spPr>
        <p:txBody>
          <a:bodyPr>
            <a:normAutofit/>
          </a:bodyPr>
          <a:lstStyle/>
          <a:p>
            <a:pPr algn="l" eaLnBrk="1" hangingPunct="1">
              <a:defRPr/>
            </a:pPr>
            <a:r>
              <a:rPr lang="it-IT" sz="6000" dirty="0">
                <a:solidFill>
                  <a:srgbClr val="0070C0"/>
                </a:solidFill>
                <a:effectLst>
                  <a:outerShdw blurRad="38100" dist="38100" dir="2700000" algn="tl">
                    <a:srgbClr val="000000">
                      <a:alpha val="43137"/>
                    </a:srgbClr>
                  </a:outerShdw>
                </a:effectLst>
              </a:rPr>
              <a:t>Thank </a:t>
            </a:r>
            <a:r>
              <a:rPr lang="it-IT" sz="6000" dirty="0" err="1">
                <a:solidFill>
                  <a:srgbClr val="0070C0"/>
                </a:solidFill>
                <a:effectLst>
                  <a:outerShdw blurRad="38100" dist="38100" dir="2700000" algn="tl">
                    <a:srgbClr val="000000">
                      <a:alpha val="43137"/>
                    </a:srgbClr>
                  </a:outerShdw>
                </a:effectLst>
              </a:rPr>
              <a:t>You</a:t>
            </a:r>
            <a:endParaRPr lang="en-US" sz="6000"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9616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42910" y="1556792"/>
            <a:ext cx="7858180" cy="3139321"/>
          </a:xfrm>
          <a:prstGeom prst="rect">
            <a:avLst/>
          </a:prstGeom>
        </p:spPr>
        <p:txBody>
          <a:bodyPr wrap="square">
            <a:spAutoFit/>
          </a:bodyPr>
          <a:lstStyle/>
          <a:p>
            <a:pPr lvl="0"/>
            <a:r>
              <a:rPr lang="en-US" dirty="0">
                <a:solidFill>
                  <a:srgbClr val="000C34"/>
                </a:solidFill>
                <a:latin typeface="roboto-regular"/>
              </a:rPr>
              <a:t>Many data sets contain erroneous values, which must be corrected before performing mathematical operations with the data.  HEC-</a:t>
            </a:r>
            <a:r>
              <a:rPr lang="en-US" dirty="0" err="1">
                <a:solidFill>
                  <a:srgbClr val="000C34"/>
                </a:solidFill>
                <a:latin typeface="roboto-regular"/>
              </a:rPr>
              <a:t>DSSVue</a:t>
            </a:r>
            <a:r>
              <a:rPr lang="en-US" dirty="0">
                <a:solidFill>
                  <a:srgbClr val="000C34"/>
                </a:solidFill>
                <a:latin typeface="roboto-regular"/>
              </a:rPr>
              <a:t> provides some limited screening criteria, allowing values to be declared as 'missing', and/or quality flags to be set.  </a:t>
            </a:r>
          </a:p>
          <a:p>
            <a:pPr lvl="0"/>
            <a:r>
              <a:rPr lang="en-US" dirty="0">
                <a:solidFill>
                  <a:srgbClr val="000C34"/>
                </a:solidFill>
                <a:latin typeface="roboto-regular"/>
              </a:rPr>
              <a:t>This workshop demonstrates three of the four mechanisms available to identify and replace invalid data:</a:t>
            </a:r>
          </a:p>
          <a:p>
            <a:pPr marL="285750" lvl="0" indent="-285750">
              <a:buFont typeface="Arial" pitchFamily="34" charset="0"/>
              <a:buChar char="•"/>
            </a:pPr>
            <a:endParaRPr lang="en-US" dirty="0">
              <a:solidFill>
                <a:srgbClr val="000C34"/>
              </a:solidFill>
              <a:latin typeface="roboto-regular"/>
            </a:endParaRPr>
          </a:p>
          <a:p>
            <a:pPr marL="285750" lvl="0" indent="-285750">
              <a:buFont typeface="Arial" pitchFamily="34" charset="0"/>
              <a:buChar char="•"/>
            </a:pPr>
            <a:r>
              <a:rPr lang="en-US" dirty="0">
                <a:solidFill>
                  <a:srgbClr val="000C34"/>
                </a:solidFill>
                <a:latin typeface="roboto-regular"/>
              </a:rPr>
              <a:t>Screen Using Minimum and Maximum</a:t>
            </a:r>
          </a:p>
          <a:p>
            <a:pPr marL="285750" lvl="0" indent="-285750">
              <a:buFont typeface="Arial" pitchFamily="34" charset="0"/>
              <a:buChar char="•"/>
            </a:pPr>
            <a:r>
              <a:rPr lang="en-US" dirty="0">
                <a:solidFill>
                  <a:srgbClr val="000C34"/>
                </a:solidFill>
                <a:latin typeface="roboto-regular"/>
              </a:rPr>
              <a:t>Screen with Forward Moving Average (not used in this workshop)</a:t>
            </a:r>
          </a:p>
          <a:p>
            <a:pPr marL="285750" lvl="0" indent="-285750">
              <a:buFont typeface="Arial" pitchFamily="34" charset="0"/>
              <a:buChar char="•"/>
            </a:pPr>
            <a:r>
              <a:rPr lang="en-US" dirty="0">
                <a:solidFill>
                  <a:srgbClr val="000C34"/>
                </a:solidFill>
                <a:latin typeface="roboto-regular"/>
              </a:rPr>
              <a:t>Manual editing of values inside Tabulation window</a:t>
            </a:r>
          </a:p>
          <a:p>
            <a:pPr marL="285750" lvl="0" indent="-285750">
              <a:buFont typeface="Arial" pitchFamily="34" charset="0"/>
              <a:buChar char="•"/>
            </a:pPr>
            <a:r>
              <a:rPr lang="en-US" dirty="0">
                <a:solidFill>
                  <a:srgbClr val="000C34"/>
                </a:solidFill>
                <a:latin typeface="roboto-regular"/>
              </a:rPr>
              <a:t>Estimate Missing Values</a:t>
            </a:r>
          </a:p>
        </p:txBody>
      </p:sp>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1.0  Part 1 - Introduction</a:t>
            </a:r>
          </a:p>
        </p:txBody>
      </p:sp>
    </p:spTree>
    <p:extLst>
      <p:ext uri="{BB962C8B-B14F-4D97-AF65-F5344CB8AC3E}">
        <p14:creationId xmlns:p14="http://schemas.microsoft.com/office/powerpoint/2010/main" val="714401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425046" y="1196752"/>
            <a:ext cx="8293908" cy="3908762"/>
          </a:xfrm>
          <a:prstGeom prst="rect">
            <a:avLst/>
          </a:prstGeom>
        </p:spPr>
        <p:txBody>
          <a:bodyPr wrap="square">
            <a:spAutoFit/>
          </a:bodyPr>
          <a:lstStyle/>
          <a:p>
            <a:pPr marL="285750" indent="-285750" algn="l">
              <a:spcBef>
                <a:spcPts val="600"/>
              </a:spcBef>
              <a:spcAft>
                <a:spcPts val="600"/>
              </a:spcAft>
              <a:buFont typeface="Arial" panose="020B0604020202020204" pitchFamily="34" charset="0"/>
              <a:buChar char="•"/>
            </a:pPr>
            <a:r>
              <a:rPr lang="en-US" dirty="0">
                <a:solidFill>
                  <a:srgbClr val="000C34"/>
                </a:solidFill>
                <a:latin typeface="roboto-regular"/>
              </a:rPr>
              <a:t>Start HEC-</a:t>
            </a:r>
            <a:r>
              <a:rPr lang="en-US" dirty="0" err="1">
                <a:solidFill>
                  <a:srgbClr val="000C34"/>
                </a:solidFill>
                <a:latin typeface="roboto-regular"/>
              </a:rPr>
              <a:t>DSSVue</a:t>
            </a:r>
            <a:r>
              <a:rPr lang="en-US" dirty="0">
                <a:solidFill>
                  <a:srgbClr val="000C34"/>
                </a:solidFill>
                <a:latin typeface="roboto-regular"/>
              </a:rPr>
              <a:t> and open “MathFunctions_1-2.dss” </a:t>
            </a:r>
          </a:p>
          <a:p>
            <a:pPr marL="285750" indent="-285750" algn="l">
              <a:spcBef>
                <a:spcPts val="600"/>
              </a:spcBef>
              <a:spcAft>
                <a:spcPts val="600"/>
              </a:spcAft>
              <a:buFont typeface="Arial" panose="020B0604020202020204" pitchFamily="34" charset="0"/>
              <a:buChar char="•"/>
            </a:pPr>
            <a:r>
              <a:rPr lang="en-US" dirty="0">
                <a:solidFill>
                  <a:srgbClr val="000C34"/>
                </a:solidFill>
                <a:latin typeface="roboto-regular"/>
              </a:rPr>
              <a:t>Select 'Condensed Catalog' under the View menu.  In the absence of a time window, this makes subsequent operations on a pathname apply to all the records, regardless of the D-part.</a:t>
            </a:r>
          </a:p>
          <a:p>
            <a:pPr marL="285750" indent="-285750" algn="l">
              <a:spcBef>
                <a:spcPts val="600"/>
              </a:spcBef>
              <a:spcAft>
                <a:spcPts val="600"/>
              </a:spcAft>
              <a:buFont typeface="Arial" panose="020B0604020202020204" pitchFamily="34" charset="0"/>
              <a:buChar char="•"/>
            </a:pPr>
            <a:r>
              <a:rPr lang="en-US" dirty="0">
                <a:solidFill>
                  <a:srgbClr val="000C34"/>
                </a:solidFill>
                <a:latin typeface="roboto-regular"/>
              </a:rPr>
              <a:t>Also under the View menu, ensure that the Unit System and Time Zone are rendered “As Stored”, in order to avoid inadvertent conversions when writing Math Functions results back to the database.</a:t>
            </a:r>
          </a:p>
          <a:p>
            <a:pPr marL="285750" indent="-285750" algn="l">
              <a:spcBef>
                <a:spcPts val="600"/>
              </a:spcBef>
              <a:spcAft>
                <a:spcPts val="600"/>
              </a:spcAft>
              <a:buFont typeface="Arial" panose="020B0604020202020204" pitchFamily="34" charset="0"/>
              <a:buChar char="•"/>
            </a:pPr>
            <a:r>
              <a:rPr lang="en-US" dirty="0">
                <a:solidFill>
                  <a:srgbClr val="000C34"/>
                </a:solidFill>
                <a:latin typeface="roboto-regular"/>
              </a:rPr>
              <a:t>Select the data set named</a:t>
            </a:r>
            <a:br>
              <a:rPr lang="en-US" dirty="0">
                <a:solidFill>
                  <a:srgbClr val="000C34"/>
                </a:solidFill>
                <a:latin typeface="roboto-regular"/>
              </a:rPr>
            </a:br>
            <a:r>
              <a:rPr lang="en-US" dirty="0">
                <a:solidFill>
                  <a:srgbClr val="000C34"/>
                </a:solidFill>
                <a:latin typeface="roboto-regular"/>
              </a:rPr>
              <a:t>/FOX RIVER/LUTZ PARK/FLOW‑RES OUT//15MIN/USGS-CST/</a:t>
            </a:r>
          </a:p>
          <a:p>
            <a:pPr marL="285750" indent="-285750" algn="l">
              <a:spcBef>
                <a:spcPts val="600"/>
              </a:spcBef>
              <a:spcAft>
                <a:spcPts val="600"/>
              </a:spcAft>
              <a:buFont typeface="Arial" panose="020B0604020202020204" pitchFamily="34" charset="0"/>
              <a:buChar char="•"/>
            </a:pPr>
            <a:r>
              <a:rPr lang="en-US" dirty="0">
                <a:solidFill>
                  <a:srgbClr val="000C34"/>
                </a:solidFill>
                <a:latin typeface="roboto-regular"/>
              </a:rPr>
              <a:t>Launch the Math Functions module under "Tools"</a:t>
            </a:r>
          </a:p>
          <a:p>
            <a:pPr marL="285750" indent="-285750" algn="l">
              <a:spcBef>
                <a:spcPts val="600"/>
              </a:spcBef>
              <a:spcAft>
                <a:spcPts val="600"/>
              </a:spcAft>
              <a:buFont typeface="Arial" panose="020B0604020202020204" pitchFamily="34" charset="0"/>
              <a:buChar char="•"/>
            </a:pPr>
            <a:r>
              <a:rPr lang="en-US" dirty="0">
                <a:solidFill>
                  <a:srgbClr val="000C34"/>
                </a:solidFill>
                <a:latin typeface="roboto-regular"/>
              </a:rPr>
              <a:t>Plot and tabulate the data.</a:t>
            </a:r>
          </a:p>
        </p:txBody>
      </p:sp>
      <p:sp>
        <p:nvSpPr>
          <p:cNvPr id="8" name="CasellaDiTesto 7"/>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1.1  Select the data set</a:t>
            </a:r>
          </a:p>
        </p:txBody>
      </p:sp>
    </p:spTree>
    <p:extLst>
      <p:ext uri="{BB962C8B-B14F-4D97-AF65-F5344CB8AC3E}">
        <p14:creationId xmlns:p14="http://schemas.microsoft.com/office/powerpoint/2010/main" val="1616215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1.1  Select the data set</a:t>
            </a:r>
          </a:p>
        </p:txBody>
      </p:sp>
      <p:pic>
        <p:nvPicPr>
          <p:cNvPr id="3" name="Immagine 2">
            <a:extLst>
              <a:ext uri="{FF2B5EF4-FFF2-40B4-BE49-F238E27FC236}">
                <a16:creationId xmlns:a16="http://schemas.microsoft.com/office/drawing/2014/main" id="{4EF28FC8-B8DF-B2C7-A4FE-1964E1B2522E}"/>
              </a:ext>
            </a:extLst>
          </p:cNvPr>
          <p:cNvPicPr>
            <a:picLocks noChangeAspect="1"/>
          </p:cNvPicPr>
          <p:nvPr/>
        </p:nvPicPr>
        <p:blipFill>
          <a:blip r:embed="rId3"/>
          <a:stretch>
            <a:fillRect/>
          </a:stretch>
        </p:blipFill>
        <p:spPr>
          <a:xfrm>
            <a:off x="467544" y="1147885"/>
            <a:ext cx="8003757" cy="4562229"/>
          </a:xfrm>
          <a:prstGeom prst="rect">
            <a:avLst/>
          </a:prstGeom>
        </p:spPr>
      </p:pic>
    </p:spTree>
    <p:extLst>
      <p:ext uri="{BB962C8B-B14F-4D97-AF65-F5344CB8AC3E}">
        <p14:creationId xmlns:p14="http://schemas.microsoft.com/office/powerpoint/2010/main" val="524831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1.1  Select the data set</a:t>
            </a:r>
          </a:p>
        </p:txBody>
      </p:sp>
      <p:sp>
        <p:nvSpPr>
          <p:cNvPr id="4" name="CasellaDiTesto 3">
            <a:extLst>
              <a:ext uri="{FF2B5EF4-FFF2-40B4-BE49-F238E27FC236}">
                <a16:creationId xmlns:a16="http://schemas.microsoft.com/office/drawing/2014/main" id="{4BBB8761-A25C-E9CF-5CCE-12F47ED71A8E}"/>
              </a:ext>
            </a:extLst>
          </p:cNvPr>
          <p:cNvSpPr txBox="1"/>
          <p:nvPr/>
        </p:nvSpPr>
        <p:spPr>
          <a:xfrm>
            <a:off x="683568" y="1124744"/>
            <a:ext cx="7721952" cy="4247317"/>
          </a:xfrm>
          <a:prstGeom prst="rect">
            <a:avLst/>
          </a:prstGeom>
          <a:noFill/>
        </p:spPr>
        <p:txBody>
          <a:bodyPr wrap="square">
            <a:spAutoFit/>
          </a:bodyPr>
          <a:lstStyle/>
          <a:p>
            <a:pPr algn="just"/>
            <a:r>
              <a:rPr lang="en-US" dirty="0">
                <a:solidFill>
                  <a:srgbClr val="000C34"/>
                </a:solidFill>
                <a:latin typeface="roboto-regular"/>
              </a:rPr>
              <a:t>Note that the data contains many gaps and downward spikes.  The station now has better technology, but this data was produced by a very old USGS Acoustic Velocity Meter.  Each minute it made an instantaneous measurement of mean velocity across the channel, which it multiplied by cross-sectional area to calculate flow.  Every 15 minutes it applied some very coarse quality-control procedures, averaged the samples, and reported the resulting flow to the USGS. </a:t>
            </a:r>
          </a:p>
          <a:p>
            <a:pPr algn="just"/>
            <a:endParaRPr lang="en-US" dirty="0">
              <a:solidFill>
                <a:srgbClr val="000C34"/>
              </a:solidFill>
              <a:latin typeface="roboto-regular"/>
            </a:endParaRPr>
          </a:p>
          <a:p>
            <a:pPr algn="just"/>
            <a:r>
              <a:rPr lang="en-US" dirty="0">
                <a:solidFill>
                  <a:srgbClr val="000C34"/>
                </a:solidFill>
                <a:latin typeface="roboto-regular"/>
              </a:rPr>
              <a:t>In situations where the actual data changes gradually, individual fluky values can be easily screened out using a “moving average” technique.  However, this gage is located a short distance downstream of the Lake Winnebago outlet structures and hydropower facilities.  Abrupt flow changes typically indicate gage malfunction but can be difficult to distinguish from actual variations due to gate movements or generating adjustments.</a:t>
            </a:r>
          </a:p>
        </p:txBody>
      </p:sp>
    </p:spTree>
    <p:extLst>
      <p:ext uri="{BB962C8B-B14F-4D97-AF65-F5344CB8AC3E}">
        <p14:creationId xmlns:p14="http://schemas.microsoft.com/office/powerpoint/2010/main" val="2079496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086052" y="140213"/>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Screen data</a:t>
            </a:r>
          </a:p>
        </p:txBody>
      </p:sp>
      <p:sp>
        <p:nvSpPr>
          <p:cNvPr id="5" name="CasellaDiTesto 4">
            <a:extLst>
              <a:ext uri="{FF2B5EF4-FFF2-40B4-BE49-F238E27FC236}">
                <a16:creationId xmlns:a16="http://schemas.microsoft.com/office/drawing/2014/main" id="{6399BE6B-C3E6-E491-1A84-83EB9C49AFA1}"/>
              </a:ext>
            </a:extLst>
          </p:cNvPr>
          <p:cNvSpPr txBox="1"/>
          <p:nvPr/>
        </p:nvSpPr>
        <p:spPr>
          <a:xfrm>
            <a:off x="395536" y="1052736"/>
            <a:ext cx="7858180" cy="1231106"/>
          </a:xfrm>
          <a:prstGeom prst="rect">
            <a:avLst/>
          </a:prstGeom>
          <a:noFill/>
        </p:spPr>
        <p:txBody>
          <a:bodyPr wrap="square">
            <a:spAutoFit/>
          </a:bodyPr>
          <a:lstStyle/>
          <a:p>
            <a:pPr marL="285750" indent="-285750">
              <a:spcBef>
                <a:spcPts val="600"/>
              </a:spcBef>
              <a:spcAft>
                <a:spcPts val="600"/>
              </a:spcAft>
              <a:buFont typeface="Arial" panose="020B0604020202020204" pitchFamily="34" charset="0"/>
              <a:buChar char="•"/>
            </a:pPr>
            <a:r>
              <a:rPr lang="en-US" dirty="0">
                <a:solidFill>
                  <a:srgbClr val="000C34"/>
                </a:solidFill>
                <a:latin typeface="roboto-regular"/>
              </a:rPr>
              <a:t>Open the Math Functions menu.</a:t>
            </a:r>
          </a:p>
          <a:p>
            <a:pPr marL="285750" indent="-285750">
              <a:spcBef>
                <a:spcPts val="600"/>
              </a:spcBef>
              <a:spcAft>
                <a:spcPts val="600"/>
              </a:spcAft>
              <a:buFont typeface="Arial" panose="020B0604020202020204" pitchFamily="34" charset="0"/>
              <a:buChar char="•"/>
            </a:pPr>
            <a:r>
              <a:rPr lang="en-US" dirty="0">
                <a:solidFill>
                  <a:srgbClr val="000C34"/>
                </a:solidFill>
                <a:latin typeface="roboto-regular"/>
              </a:rPr>
              <a:t>Choose the “General” tab</a:t>
            </a:r>
          </a:p>
          <a:p>
            <a:pPr marL="285750" indent="-285750">
              <a:spcBef>
                <a:spcPts val="600"/>
              </a:spcBef>
              <a:spcAft>
                <a:spcPts val="600"/>
              </a:spcAft>
              <a:buFont typeface="Arial" panose="020B0604020202020204" pitchFamily="34" charset="0"/>
              <a:buChar char="•"/>
            </a:pPr>
            <a:r>
              <a:rPr lang="en-US" dirty="0">
                <a:solidFill>
                  <a:srgbClr val="000C34"/>
                </a:solidFill>
                <a:latin typeface="roboto-regular"/>
              </a:rPr>
              <a:t>Set the “Operator” to “Screen with Forward Moving Average”:</a:t>
            </a:r>
          </a:p>
        </p:txBody>
      </p:sp>
      <p:pic>
        <p:nvPicPr>
          <p:cNvPr id="11" name="Immagine 10">
            <a:extLst>
              <a:ext uri="{FF2B5EF4-FFF2-40B4-BE49-F238E27FC236}">
                <a16:creationId xmlns:a16="http://schemas.microsoft.com/office/drawing/2014/main" id="{BA864542-190B-4A6C-B323-1172FF20F924}"/>
              </a:ext>
            </a:extLst>
          </p:cNvPr>
          <p:cNvPicPr>
            <a:picLocks noChangeAspect="1"/>
          </p:cNvPicPr>
          <p:nvPr/>
        </p:nvPicPr>
        <p:blipFill>
          <a:blip r:embed="rId3"/>
          <a:stretch>
            <a:fillRect/>
          </a:stretch>
        </p:blipFill>
        <p:spPr>
          <a:xfrm>
            <a:off x="3995936" y="2492896"/>
            <a:ext cx="4680520" cy="3175300"/>
          </a:xfrm>
          <a:prstGeom prst="rect">
            <a:avLst/>
          </a:prstGeom>
        </p:spPr>
      </p:pic>
      <p:sp>
        <p:nvSpPr>
          <p:cNvPr id="13" name="CasellaDiTesto 12">
            <a:extLst>
              <a:ext uri="{FF2B5EF4-FFF2-40B4-BE49-F238E27FC236}">
                <a16:creationId xmlns:a16="http://schemas.microsoft.com/office/drawing/2014/main" id="{24B2EFB7-2EBB-7D9F-2689-148745630770}"/>
              </a:ext>
            </a:extLst>
          </p:cNvPr>
          <p:cNvSpPr txBox="1"/>
          <p:nvPr/>
        </p:nvSpPr>
        <p:spPr>
          <a:xfrm>
            <a:off x="285236" y="2420888"/>
            <a:ext cx="3350660" cy="3293209"/>
          </a:xfrm>
          <a:prstGeom prst="rect">
            <a:avLst/>
          </a:prstGeom>
          <a:noFill/>
        </p:spPr>
        <p:txBody>
          <a:bodyPr wrap="square">
            <a:spAutoFit/>
          </a:bodyPr>
          <a:lstStyle/>
          <a:p>
            <a:pPr marL="742950" lvl="1" indent="-285750">
              <a:spcBef>
                <a:spcPts val="600"/>
              </a:spcBef>
              <a:spcAft>
                <a:spcPts val="600"/>
              </a:spcAft>
              <a:buFont typeface="+mj-lt"/>
              <a:buAutoNum type="arabicPeriod"/>
            </a:pPr>
            <a:r>
              <a:rPr lang="en-US" dirty="0">
                <a:solidFill>
                  <a:srgbClr val="000C34"/>
                </a:solidFill>
                <a:latin typeface="roboto-regular"/>
              </a:rPr>
              <a:t>Your engineering judgment and experience with this gage suggest that the flows cannot realistically change more than 500 </a:t>
            </a:r>
            <a:r>
              <a:rPr lang="en-US" dirty="0" err="1">
                <a:solidFill>
                  <a:srgbClr val="000C34"/>
                </a:solidFill>
                <a:latin typeface="roboto-regular"/>
              </a:rPr>
              <a:t>cfs</a:t>
            </a:r>
            <a:r>
              <a:rPr lang="en-US" dirty="0">
                <a:solidFill>
                  <a:srgbClr val="000C34"/>
                </a:solidFill>
                <a:latin typeface="roboto-regular"/>
              </a:rPr>
              <a:t> in an hour.</a:t>
            </a:r>
          </a:p>
          <a:p>
            <a:pPr marL="742950" lvl="1" indent="-285750">
              <a:spcBef>
                <a:spcPts val="600"/>
              </a:spcBef>
              <a:spcAft>
                <a:spcPts val="600"/>
              </a:spcAft>
              <a:buFont typeface="+mj-lt"/>
              <a:buAutoNum type="arabicPeriod"/>
            </a:pPr>
            <a:r>
              <a:rPr lang="en-US" dirty="0">
                <a:solidFill>
                  <a:srgbClr val="000C34"/>
                </a:solidFill>
                <a:latin typeface="roboto-regular"/>
              </a:rPr>
              <a:t>Screen the data set using the parameters shown in the figure. </a:t>
            </a:r>
          </a:p>
        </p:txBody>
      </p:sp>
    </p:spTree>
    <p:extLst>
      <p:ext uri="{BB962C8B-B14F-4D97-AF65-F5344CB8AC3E}">
        <p14:creationId xmlns:p14="http://schemas.microsoft.com/office/powerpoint/2010/main" val="24454060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af5c767-f39c-48b0-bcf6-6a8d6dcf00f1">
      <Terms xmlns="http://schemas.microsoft.com/office/infopath/2007/PartnerControls"/>
    </lcf76f155ced4ddcb4097134ff3c332f>
    <TaxCatchAll xmlns="efcde4b6-0976-48cc-a637-59ff6e92693d" xsi:nil="true"/>
    <Image xmlns="caf5c767-f39c-48b0-bcf6-6a8d6dcf00f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42FF23057F70248841BB6BF42DA4F38" ma:contentTypeVersion="20" ma:contentTypeDescription="Create a new document." ma:contentTypeScope="" ma:versionID="8a80fcc20e167edefc806c97ff33970f">
  <xsd:schema xmlns:xsd="http://www.w3.org/2001/XMLSchema" xmlns:xs="http://www.w3.org/2001/XMLSchema" xmlns:p="http://schemas.microsoft.com/office/2006/metadata/properties" xmlns:ns2="efcde4b6-0976-48cc-a637-59ff6e92693d" xmlns:ns3="caf5c767-f39c-48b0-bcf6-6a8d6dcf00f1" targetNamespace="http://schemas.microsoft.com/office/2006/metadata/properties" ma:root="true" ma:fieldsID="449edba19debc27b4ce4b33fbfb9abc4" ns2:_="" ns3:_="">
    <xsd:import namespace="efcde4b6-0976-48cc-a637-59ff6e92693d"/>
    <xsd:import namespace="caf5c767-f39c-48b0-bcf6-6a8d6dcf00f1"/>
    <xsd:element name="properties">
      <xsd:complexType>
        <xsd:sequence>
          <xsd:element name="documentManagement">
            <xsd:complexType>
              <xsd:all>
                <xsd:element ref="ns2:SharedWithDetails" minOccurs="0"/>
                <xsd:element ref="ns2:SharedWithUser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LengthInSeconds" minOccurs="0"/>
                <xsd:element ref="ns3:MediaServiceGenerationTime" minOccurs="0"/>
                <xsd:element ref="ns3:MediaServiceEventHashCode" minOccurs="0"/>
                <xsd:element ref="ns3:MediaServiceOCR" minOccurs="0"/>
                <xsd:element ref="ns3:MediaServiceLocation" minOccurs="0"/>
                <xsd:element ref="ns3:lcf76f155ced4ddcb4097134ff3c332f" minOccurs="0"/>
                <xsd:element ref="ns2:TaxCatchAll" minOccurs="0"/>
                <xsd:element ref="ns3:MediaServiceObjectDetectorVersions" minOccurs="0"/>
                <xsd:element ref="ns3:Image"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de4b6-0976-48cc-a637-59ff6e92693d" elementFormDefault="qualified">
    <xsd:import namespace="http://schemas.microsoft.com/office/2006/documentManagement/types"/>
    <xsd:import namespace="http://schemas.microsoft.com/office/infopath/2007/PartnerControls"/>
    <xsd:element name="SharedWithDetails" ma:index="8" nillable="true" ma:displayName="Shared With Details" ma:internalName="SharedWithDetails" ma:readOnly="true">
      <xsd:simpleType>
        <xsd:restriction base="dms:Note">
          <xsd:maxLength value="255"/>
        </xsd:restriction>
      </xsd:simpleType>
    </xsd:element>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3" nillable="true" ma:displayName="Taxonomy Catch All Column" ma:hidden="true" ma:list="{6c5806b2-451b-4fb5-813a-94b2ea4abd07}" ma:internalName="TaxCatchAll" ma:showField="CatchAllData" ma:web="efcde4b6-0976-48cc-a637-59ff6e92693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af5c767-f39c-48b0-bcf6-6a8d6dcf00f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aac03c-ed7f-46ec-b7b4-86213538d69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Image" ma:index="25" nillable="true" ma:displayName="Image" ma:format="Thumbnail" ma:internalName="Image">
      <xsd:simpleType>
        <xsd:restriction base="dms:Unknown"/>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C655AF-E331-476A-A298-BDB0C615FF9C}">
  <ds:schemaRefs>
    <ds:schemaRef ds:uri="http://schemas.microsoft.com/office/2006/metadata/properties"/>
    <ds:schemaRef ds:uri="http://schemas.microsoft.com/office/infopath/2007/PartnerControls"/>
    <ds:schemaRef ds:uri="caf5c767-f39c-48b0-bcf6-6a8d6dcf00f1"/>
    <ds:schemaRef ds:uri="efcde4b6-0976-48cc-a637-59ff6e92693d"/>
  </ds:schemaRefs>
</ds:datastoreItem>
</file>

<file path=customXml/itemProps2.xml><?xml version="1.0" encoding="utf-8"?>
<ds:datastoreItem xmlns:ds="http://schemas.openxmlformats.org/officeDocument/2006/customXml" ds:itemID="{6353E87A-5468-4152-8F56-6F521ED529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cde4b6-0976-48cc-a637-59ff6e92693d"/>
    <ds:schemaRef ds:uri="caf5c767-f39c-48b0-bcf6-6a8d6dcf00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A700B51-71FB-4516-961A-1A9A582610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2557</TotalTime>
  <Words>6515</Words>
  <Application>Microsoft Office PowerPoint</Application>
  <PresentationFormat>Presentazione su schermo (4:3)</PresentationFormat>
  <Paragraphs>415</Paragraphs>
  <Slides>44</Slides>
  <Notes>41</Notes>
  <HiddenSlides>0</HiddenSlides>
  <MMClips>0</MMClips>
  <ScaleCrop>false</ScaleCrop>
  <HeadingPairs>
    <vt:vector size="6" baseType="variant">
      <vt:variant>
        <vt:lpstr>Caratteri utilizzati</vt:lpstr>
      </vt:variant>
      <vt:variant>
        <vt:i4>10</vt:i4>
      </vt:variant>
      <vt:variant>
        <vt:lpstr>Tema</vt:lpstr>
      </vt:variant>
      <vt:variant>
        <vt:i4>2</vt:i4>
      </vt:variant>
      <vt:variant>
        <vt:lpstr>Titoli diapositive</vt:lpstr>
      </vt:variant>
      <vt:variant>
        <vt:i4>44</vt:i4>
      </vt:variant>
    </vt:vector>
  </HeadingPairs>
  <TitlesOfParts>
    <vt:vector size="56" baseType="lpstr">
      <vt:lpstr>Arial</vt:lpstr>
      <vt:lpstr>Arial Nova</vt:lpstr>
      <vt:lpstr>Arial Nova Cond</vt:lpstr>
      <vt:lpstr>Arial Nova Cond Light</vt:lpstr>
      <vt:lpstr>Arial Nova Light</vt:lpstr>
      <vt:lpstr>Calibri</vt:lpstr>
      <vt:lpstr>roboto-medium</vt:lpstr>
      <vt:lpstr>roboto-regular</vt:lpstr>
      <vt:lpstr>Trebuchet MS</vt:lpstr>
      <vt:lpstr>Wingdings</vt:lpstr>
      <vt:lpstr>Office Theme</vt:lpstr>
      <vt:lpstr>1_Office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Thank You</vt:lpstr>
    </vt:vector>
  </TitlesOfParts>
  <Company>SGI Studio Galli Ingegneria S.p.A.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Andrea Scarinci</dc:creator>
  <cp:lastModifiedBy>Federica Baldasso</cp:lastModifiedBy>
  <cp:revision>68</cp:revision>
  <dcterms:created xsi:type="dcterms:W3CDTF">2011-04-02T22:39:51Z</dcterms:created>
  <dcterms:modified xsi:type="dcterms:W3CDTF">2025-04-30T13:19:33Z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0x010100342FF23057F70248841BB6BF42DA4F38</vt:lpwstr>
  </property>
  <property fmtid="{D5CDD505-2E9C-101B-9397-08002B2CF9AE}" pid="3" name="MediaServiceImageTags">
    <vt:lpwstr/>
  </property>
</Properties>
</file>